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notesMasterIdLst>
    <p:notesMasterId r:id="rId25"/>
  </p:notesMasterIdLst>
  <p:handoutMasterIdLst>
    <p:handoutMasterId r:id="rId26"/>
  </p:handoutMasterIdLst>
  <p:sldIdLst>
    <p:sldId id="277" r:id="rId2"/>
    <p:sldId id="301" r:id="rId3"/>
    <p:sldId id="353" r:id="rId4"/>
    <p:sldId id="312" r:id="rId5"/>
    <p:sldId id="330" r:id="rId6"/>
    <p:sldId id="318" r:id="rId7"/>
    <p:sldId id="313" r:id="rId8"/>
    <p:sldId id="344" r:id="rId9"/>
    <p:sldId id="331" r:id="rId10"/>
    <p:sldId id="332" r:id="rId11"/>
    <p:sldId id="333" r:id="rId12"/>
    <p:sldId id="334" r:id="rId13"/>
    <p:sldId id="335" r:id="rId14"/>
    <p:sldId id="348" r:id="rId15"/>
    <p:sldId id="350" r:id="rId16"/>
    <p:sldId id="351" r:id="rId17"/>
    <p:sldId id="352" r:id="rId18"/>
    <p:sldId id="293" r:id="rId19"/>
    <p:sldId id="298" r:id="rId20"/>
    <p:sldId id="317" r:id="rId21"/>
    <p:sldId id="315" r:id="rId22"/>
    <p:sldId id="316" r:id="rId23"/>
    <p:sldId id="300" r:id="rId24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66FF99"/>
    <a:srgbClr val="66FF33"/>
    <a:srgbClr val="FF99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A9FB44-0254-4782-92E3-77C1525729E6}" v="11" dt="2023-03-09T11:20:01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602" autoAdjust="0"/>
    <p:restoredTop sz="86486" autoAdjust="0"/>
  </p:normalViewPr>
  <p:slideViewPr>
    <p:cSldViewPr>
      <p:cViewPr varScale="1">
        <p:scale>
          <a:sx n="83" d="100"/>
          <a:sy n="83" d="100"/>
        </p:scale>
        <p:origin x="91" y="11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8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1928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4AC2A9B-9235-47A2-B828-466F982303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5010" y="9446104"/>
            <a:ext cx="2971800" cy="499586"/>
          </a:xfrm>
          <a:prstGeom prst="rect">
            <a:avLst/>
          </a:prstGeom>
        </p:spPr>
        <p:txBody>
          <a:bodyPr vert="horz" lIns="96014" tIns="48007" rIns="96014" bIns="48007" rtlCol="0" anchor="b"/>
          <a:lstStyle>
            <a:lvl1pPr algn="r">
              <a:defRPr sz="1300"/>
            </a:lvl1pPr>
          </a:lstStyle>
          <a:p>
            <a:fld id="{89B706B1-0DA9-4D86-A13A-75DD3AF6B5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67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1EAB392-A3E5-429D-B9B2-4CA324372E3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4" tIns="48007" rIns="96014" bIns="4800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3267BEA-D445-44BB-94C0-6719C535D9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5" y="1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4" tIns="48007" rIns="96014" bIns="4800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03BD63D-65C0-4B69-871A-EF60EAEBBA7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1CF9A2F8-94B2-459B-B608-C3EA3B9214E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202"/>
            <a:ext cx="5486400" cy="4475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4" tIns="48007" rIns="96014" bIns="480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C5922E77-64D4-4192-9F4B-B86F2129DB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4" tIns="48007" rIns="96014" bIns="4800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6A4F3514-F803-4D30-AE3A-764015ACA2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5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14" tIns="48007" rIns="96014" bIns="4800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A1BB97AF-DE6C-40AB-BD51-F5E11E6841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BB97AF-DE6C-40AB-BD51-F5E11E6841B0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1273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BB97AF-DE6C-40AB-BD51-F5E11E6841B0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341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9B20D695-2715-4131-BE56-A05DC04B71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84346" algn="l"/>
                <a:tab pos="1568691" algn="l"/>
                <a:tab pos="2353037" algn="l"/>
                <a:tab pos="3137383" algn="l"/>
              </a:tabLst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804986" indent="-309610">
              <a:tabLst>
                <a:tab pos="784346" algn="l"/>
                <a:tab pos="1568691" algn="l"/>
                <a:tab pos="2353037" algn="l"/>
                <a:tab pos="3137383" algn="l"/>
              </a:tabLst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38441" indent="-247688">
              <a:tabLst>
                <a:tab pos="784346" algn="l"/>
                <a:tab pos="1568691" algn="l"/>
                <a:tab pos="2353037" algn="l"/>
                <a:tab pos="3137383" algn="l"/>
              </a:tabLst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733817" indent="-247688">
              <a:tabLst>
                <a:tab pos="784346" algn="l"/>
                <a:tab pos="1568691" algn="l"/>
                <a:tab pos="2353037" algn="l"/>
                <a:tab pos="3137383" algn="l"/>
              </a:tabLst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229193" indent="-247688">
              <a:tabLst>
                <a:tab pos="784346" algn="l"/>
                <a:tab pos="1568691" algn="l"/>
                <a:tab pos="2353037" algn="l"/>
                <a:tab pos="3137383" algn="l"/>
              </a:tabLst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724569" indent="-247688" eaLnBrk="0" fontAlgn="base" hangingPunct="0">
              <a:spcBef>
                <a:spcPct val="0"/>
              </a:spcBef>
              <a:spcAft>
                <a:spcPct val="0"/>
              </a:spcAft>
              <a:tabLst>
                <a:tab pos="784346" algn="l"/>
                <a:tab pos="1568691" algn="l"/>
                <a:tab pos="2353037" algn="l"/>
                <a:tab pos="3137383" algn="l"/>
              </a:tabLst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3219945" indent="-247688" eaLnBrk="0" fontAlgn="base" hangingPunct="0">
              <a:spcBef>
                <a:spcPct val="0"/>
              </a:spcBef>
              <a:spcAft>
                <a:spcPct val="0"/>
              </a:spcAft>
              <a:tabLst>
                <a:tab pos="784346" algn="l"/>
                <a:tab pos="1568691" algn="l"/>
                <a:tab pos="2353037" algn="l"/>
                <a:tab pos="3137383" algn="l"/>
              </a:tabLst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715322" indent="-247688" eaLnBrk="0" fontAlgn="base" hangingPunct="0">
              <a:spcBef>
                <a:spcPct val="0"/>
              </a:spcBef>
              <a:spcAft>
                <a:spcPct val="0"/>
              </a:spcAft>
              <a:tabLst>
                <a:tab pos="784346" algn="l"/>
                <a:tab pos="1568691" algn="l"/>
                <a:tab pos="2353037" algn="l"/>
                <a:tab pos="3137383" algn="l"/>
              </a:tabLst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4210698" indent="-247688" eaLnBrk="0" fontAlgn="base" hangingPunct="0">
              <a:spcBef>
                <a:spcPct val="0"/>
              </a:spcBef>
              <a:spcAft>
                <a:spcPct val="0"/>
              </a:spcAft>
              <a:tabLst>
                <a:tab pos="784346" algn="l"/>
                <a:tab pos="1568691" algn="l"/>
                <a:tab pos="2353037" algn="l"/>
                <a:tab pos="3137383" algn="l"/>
              </a:tabLst>
              <a:defRPr kumimoji="1" sz="3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CB72188D-9439-4931-AAA2-95E47F8A4A6E}" type="slidenum">
              <a:rPr lang="en-US" altLang="ja-JP" sz="1300">
                <a:solidFill>
                  <a:srgbClr val="000000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rPr>
              <a:pPr/>
              <a:t>3</a:t>
            </a:fld>
            <a:endParaRPr lang="en-US" altLang="ja-JP" sz="1300">
              <a:solidFill>
                <a:srgbClr val="000000"/>
              </a:solidFill>
              <a:latin typeface="Times New Roman" panose="02020603050405020304" pitchFamily="18" charset="0"/>
              <a:ea typeface="ＭＳ Ｐ明朝" panose="02020600040205080304" pitchFamily="18" charset="-128"/>
            </a:endParaRPr>
          </a:p>
        </p:txBody>
      </p:sp>
      <p:sp>
        <p:nvSpPr>
          <p:cNvPr id="7171" name="Rectangle 1">
            <a:extLst>
              <a:ext uri="{FF2B5EF4-FFF2-40B4-BE49-F238E27FC236}">
                <a16:creationId xmlns:a16="http://schemas.microsoft.com/office/drawing/2014/main" id="{AD113428-FBAB-4666-AF50-80B404FC1B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50925" y="1212850"/>
            <a:ext cx="7974013" cy="59817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481A3BB5-C597-492D-B012-73B50FA2C0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7072" y="7578827"/>
            <a:ext cx="4699042" cy="7180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>
              <a:latin typeface="Times New Roman" panose="02020603050405020304" pitchFamily="18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0577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8BD4DE79-D0C2-FA74-705E-2CD4E88879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19993" indent="-27692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07681" indent="-221536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50754" indent="-221536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93826" indent="-221536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36899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9971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3044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66116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AAF6FBD1-D2AC-44B5-9662-919E8AF73C38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9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39D1C621-D612-9063-D2FB-426A7186BD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EFD488ED-4CA3-ED3A-1C07-A3AB017DE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E989D0A-202D-4C79-63A2-172D324C25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19993" indent="-27692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07681" indent="-221536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50754" indent="-221536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93826" indent="-221536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36899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9971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3044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66116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1452FFE-8140-413B-9CF6-A062D5F5DF5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89E4465A-BFA6-7058-3D0E-72323BFE2A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CCAF6691-45EF-9668-6AF5-1404923155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9B20D695-2715-4131-BE56-A05DC04B71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60110" algn="l"/>
                <a:tab pos="1520218" algn="l"/>
                <a:tab pos="2280328" algn="l"/>
                <a:tab pos="3040438" algn="l"/>
              </a:tabLst>
              <a:defRPr kumimoji="1" sz="2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80112" indent="-300043">
              <a:tabLst>
                <a:tab pos="760110" algn="l"/>
                <a:tab pos="1520218" algn="l"/>
                <a:tab pos="2280328" algn="l"/>
                <a:tab pos="3040438" algn="l"/>
              </a:tabLst>
              <a:defRPr kumimoji="1" sz="2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00173" indent="-240034">
              <a:tabLst>
                <a:tab pos="760110" algn="l"/>
                <a:tab pos="1520218" algn="l"/>
                <a:tab pos="2280328" algn="l"/>
                <a:tab pos="3040438" algn="l"/>
              </a:tabLst>
              <a:defRPr kumimoji="1" sz="2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80242" indent="-240034">
              <a:tabLst>
                <a:tab pos="760110" algn="l"/>
                <a:tab pos="1520218" algn="l"/>
                <a:tab pos="2280328" algn="l"/>
                <a:tab pos="3040438" algn="l"/>
              </a:tabLst>
              <a:defRPr kumimoji="1" sz="2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160311" indent="-240034">
              <a:tabLst>
                <a:tab pos="760110" algn="l"/>
                <a:tab pos="1520218" algn="l"/>
                <a:tab pos="2280328" algn="l"/>
                <a:tab pos="3040438" algn="l"/>
              </a:tabLst>
              <a:defRPr kumimoji="1" sz="2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640380" indent="-240034" eaLnBrk="0" fontAlgn="base" hangingPunct="0">
              <a:spcBef>
                <a:spcPct val="0"/>
              </a:spcBef>
              <a:spcAft>
                <a:spcPct val="0"/>
              </a:spcAft>
              <a:tabLst>
                <a:tab pos="760110" algn="l"/>
                <a:tab pos="1520218" algn="l"/>
                <a:tab pos="2280328" algn="l"/>
                <a:tab pos="3040438" algn="l"/>
              </a:tabLst>
              <a:defRPr kumimoji="1" sz="2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3120449" indent="-240034" eaLnBrk="0" fontAlgn="base" hangingPunct="0">
              <a:spcBef>
                <a:spcPct val="0"/>
              </a:spcBef>
              <a:spcAft>
                <a:spcPct val="0"/>
              </a:spcAft>
              <a:tabLst>
                <a:tab pos="760110" algn="l"/>
                <a:tab pos="1520218" algn="l"/>
                <a:tab pos="2280328" algn="l"/>
                <a:tab pos="3040438" algn="l"/>
              </a:tabLst>
              <a:defRPr kumimoji="1" sz="2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600519" indent="-240034" eaLnBrk="0" fontAlgn="base" hangingPunct="0">
              <a:spcBef>
                <a:spcPct val="0"/>
              </a:spcBef>
              <a:spcAft>
                <a:spcPct val="0"/>
              </a:spcAft>
              <a:tabLst>
                <a:tab pos="760110" algn="l"/>
                <a:tab pos="1520218" algn="l"/>
                <a:tab pos="2280328" algn="l"/>
                <a:tab pos="3040438" algn="l"/>
              </a:tabLst>
              <a:defRPr kumimoji="1" sz="2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4080587" indent="-240034" eaLnBrk="0" fontAlgn="base" hangingPunct="0">
              <a:spcBef>
                <a:spcPct val="0"/>
              </a:spcBef>
              <a:spcAft>
                <a:spcPct val="0"/>
              </a:spcAft>
              <a:tabLst>
                <a:tab pos="760110" algn="l"/>
                <a:tab pos="1520218" algn="l"/>
                <a:tab pos="2280328" algn="l"/>
                <a:tab pos="3040438" algn="l"/>
              </a:tabLst>
              <a:defRPr kumimoji="1" sz="29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CB72188D-9439-4931-AAA2-95E47F8A4A6E}" type="slidenum">
              <a:rPr lang="en-US" altLang="ja-JP" sz="1300">
                <a:solidFill>
                  <a:srgbClr val="000000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rPr>
              <a:pPr/>
              <a:t>15</a:t>
            </a:fld>
            <a:endParaRPr lang="en-US" altLang="ja-JP" sz="1300">
              <a:solidFill>
                <a:srgbClr val="000000"/>
              </a:solidFill>
              <a:latin typeface="Times New Roman" panose="02020603050405020304" pitchFamily="18" charset="0"/>
              <a:ea typeface="ＭＳ Ｐ明朝" panose="02020600040205080304" pitchFamily="18" charset="-128"/>
            </a:endParaRPr>
          </a:p>
        </p:txBody>
      </p:sp>
      <p:sp>
        <p:nvSpPr>
          <p:cNvPr id="7171" name="Rectangle 1">
            <a:extLst>
              <a:ext uri="{FF2B5EF4-FFF2-40B4-BE49-F238E27FC236}">
                <a16:creationId xmlns:a16="http://schemas.microsoft.com/office/drawing/2014/main" id="{AD113428-FBAB-4666-AF50-80B404FC1B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039813" y="1177925"/>
            <a:ext cx="7748588" cy="58134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481A3BB5-C597-492D-B012-73B50FA2C0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7" y="7364876"/>
            <a:ext cx="4536282" cy="697809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>
              <a:latin typeface="Times New Roman" panose="02020603050405020304" pitchFamily="18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1277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BE989D0A-202D-4C79-63A2-172D324C25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19993" indent="-27692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07681" indent="-221536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50754" indent="-221536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93826" indent="-221536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36899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9971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3044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66116" indent="-221536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1452FFE-8140-413B-9CF6-A062D5F5DF5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16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89E4465A-BFA6-7058-3D0E-72323BFE2A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CCAF6691-45EF-9668-6AF5-1404923155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9893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D9DB5B-3403-CF1A-BBA7-8FBFD994D1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D3B4828-823B-8F42-EE1E-06A2EA22BD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05F937-88DA-332D-C4FD-F5A89B028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B11858-EFBF-9F62-9E30-619E1B621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AF928A-5298-D093-41D4-B8D689667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D903C0-0B2A-4779-9D02-6069EA815C6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9624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73B2C-A738-B46C-5C91-FD9B1C2A2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8871B1-1506-9420-6326-0254D4372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92F148-A106-A6A2-67FE-30D8F4AA3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B1DF30-E640-3305-87DD-34ACEC7CC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F96A21-9DEE-8455-1310-03A071966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E8829-1F9A-44BC-BCB8-FA3BB58416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334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C391293-B538-55EC-B817-AEF41BEA9F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1178B58-C3FE-3521-401E-B1D1158575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A468B9-8891-3A30-BF8F-A719AD9BC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79BCB2-6461-A52E-B648-2BEEC9709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46286C-8EAF-71F0-5B3C-C0DAE5F39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E8829-1F9A-44BC-BCB8-FA3BB58416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801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706DD3-494A-40D8-5400-76353D062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0F81F5-050F-5A6A-51FD-6705D83A8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AA12DF-BEC5-BF90-42A2-2D49974E4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91A486-62FE-B435-A4B6-9B76E8DF5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99A329-C5FF-7CA6-F3F4-8CE88FD2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E8829-1F9A-44BC-BCB8-FA3BB58416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573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6343B4-D859-F519-836C-E8D1A2ACA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09415E-63E2-2ABA-A4BF-27CB66CE6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6BBFBB-D6E4-34D2-3109-24FCFEF61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2B77C6-9C04-8D4A-5D14-E7E42227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9820AD-4B21-B07C-1CAC-91FBABAC7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35710B-44AD-415D-9E0A-C8E3FB43316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955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6373EA-225D-B98E-6501-7FF0DED4A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58A9B3-6FD2-A780-D7E6-1F25AA0F14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26C3A83-D1B7-CD40-A861-0B00C9536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8FF9DE-D4C5-ADD5-B875-DAFB8AF42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071F0F-3FD6-9055-C787-437672149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172F8C-97C3-5FF6-1357-91F41B56C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E8829-1F9A-44BC-BCB8-FA3BB58416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749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F4C880-599A-A794-6DD7-EC2E553D5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7F861F-1992-D89E-7C38-DD6E8F044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99B143-2DC2-4F85-AC51-EAFF8D12A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36C0DC4-C0C9-2AC4-34D5-8EBEFED281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F0A54C4-6D8D-253F-5CC3-5EAB09E284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74AB62F-5E98-2D0C-9E57-435286CEC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8A74CEB-2D1C-7463-EB50-741E335FC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17E2706-7BA0-65E1-7379-C7C347E53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E8829-1F9A-44BC-BCB8-FA3BB58416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4115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30730C-9EF8-A9D4-D0C0-129BA1592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02BA20-A025-92CF-8BD3-BC849ABB4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6891429-B1B0-A0C4-1D82-10E584DDE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CA78999-6DF7-1045-927E-CA3EE1240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3D2B3E-EAD6-48D7-94A9-49860430CE0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6519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F1AB3A4-48B4-B068-47A0-B1395D17B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207D1B0-13CF-B3FA-2DE7-738BA5BC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ED54F0-A24C-6EDA-D3FA-1C196DDE1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36AD05-F5FD-4AC8-9C9F-E4B11A4AD74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361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31FC17-A64E-9210-EF09-941E7CE18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EDC84A-82D4-3950-343F-9529CD726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9A29DE6-4073-51C4-47E6-B247FD23F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CA8FA3-39DA-B3D9-30C0-9875A9BE2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AC0BE67-51F3-7E78-8013-D7C567EF4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75EC18-BF18-D2B5-E040-8A87E0C9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E8829-1F9A-44BC-BCB8-FA3BB58416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3403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6709A0-4BB8-BCA3-7A11-47CA2FBC0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D8F49BF-9BF7-E17C-4C9F-4FC9B9E407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644B374-2BEA-F25E-263C-2773225C7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E58F2D-2E6C-4D93-8B10-35F59EF44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6770E71-202A-2CD2-A5D1-93B4C38EC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BDB2E8-4715-495C-BF73-C368EBF40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4565E2-2AB6-4240-9A9D-F0EC7EF1A2B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101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C2DE8B-A5CC-94BA-A5A5-14D04603A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74F6E9-AC35-554B-8622-BC2CAEE91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114F17-DC65-33C6-E4E4-5E176574D5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40DE82-2C49-9451-8A7C-1EB606C0C5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783D7C-AA38-E281-5CAB-0CF29C04C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CE8829-1F9A-44BC-BCB8-FA3BB584165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080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挿絵 が含まれている画像&#10;&#10;自動的に生成された説明">
            <a:extLst>
              <a:ext uri="{FF2B5EF4-FFF2-40B4-BE49-F238E27FC236}">
                <a16:creationId xmlns:a16="http://schemas.microsoft.com/office/drawing/2014/main" id="{A45E2323-ADD6-11DA-CE5B-2393963217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98" r="1588"/>
          <a:stretch/>
        </p:blipFill>
        <p:spPr>
          <a:xfrm>
            <a:off x="6492099" y="3429000"/>
            <a:ext cx="2195688" cy="2736165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EDEB9550-D31A-41C6-91BB-B6147677A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504" y="2128564"/>
            <a:ext cx="8713315" cy="7286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ja-JP" altLang="en-US" sz="49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子育てハッピーセミナー</a:t>
            </a:r>
            <a:br>
              <a:rPr lang="ja-JP" altLang="en-US" sz="4900" dirty="0">
                <a:solidFill>
                  <a:srgbClr val="FF66FF"/>
                </a:solidFill>
              </a:rPr>
            </a:br>
            <a:br>
              <a:rPr lang="ja-JP" altLang="en-US" sz="3200" dirty="0">
                <a:solidFill>
                  <a:srgbClr val="FF66FF"/>
                </a:solidFill>
              </a:rPr>
            </a:b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～子育てがラクになるコツ教えます～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7CCE090-F500-40E7-B6D7-EBFECFBB0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3" y="4365104"/>
            <a:ext cx="5976664" cy="1752600"/>
          </a:xfrm>
        </p:spPr>
        <p:txBody>
          <a:bodyPr>
            <a:normAutofit/>
          </a:bodyPr>
          <a:lstStyle/>
          <a:p>
            <a:pPr algn="r">
              <a:defRPr/>
            </a:pPr>
            <a:endParaRPr lang="ja-JP" alt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9FA6FB-9C95-C665-D6B0-B5B33738B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333375"/>
            <a:ext cx="8784975" cy="113982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ja-JP" altLang="ja-JP" sz="4000" dirty="0">
                <a:solidFill>
                  <a:srgbClr val="FF66FF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子どもの心は、どのように成長するのか</a:t>
            </a:r>
            <a:br>
              <a:rPr lang="ja-JP" altLang="ja-JP" sz="3600" dirty="0">
                <a:solidFill>
                  <a:schemeClr val="accent6">
                    <a:lumMod val="75000"/>
                  </a:schemeClr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endParaRPr lang="ja-JP" altLang="en-US" sz="3600" dirty="0">
              <a:solidFill>
                <a:schemeClr val="accent6">
                  <a:lumMod val="7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9A3476-26B4-C9F7-82E1-DB23CC9E9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１）</a:t>
            </a:r>
            <a:r>
              <a:rPr lang="ja-JP" altLang="en-US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子どもの心は、</a:t>
            </a: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依存と自立の繰り返し</a:t>
            </a:r>
            <a:r>
              <a:rPr lang="ja-JP" altLang="en-US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</a:t>
            </a:r>
          </a:p>
          <a:p>
            <a:pPr marL="0" indent="0">
              <a:buNone/>
              <a:defRPr/>
            </a:pPr>
            <a:r>
              <a:rPr lang="ja-JP" altLang="en-US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大きくなる。</a:t>
            </a:r>
            <a:endParaRPr lang="ja-JP" altLang="ja-JP" sz="3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・甘えた人が自立する。</a:t>
            </a:r>
            <a:endParaRPr lang="ja-JP" altLang="en-US" sz="3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２）してはいけないこと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0D177434-4D16-FA8F-2CF1-A1752D2ED9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ja-JP" altLang="ja-JP" dirty="0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CC6E2241-9E68-57E9-1B50-59450B0A4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2133600"/>
            <a:ext cx="1800225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依存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1EAA7E3B-13CF-B00B-C065-121C6C6D3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2133600"/>
            <a:ext cx="1800225" cy="576263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自立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7068E71A-0EB5-A905-B818-3B16B5EF4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2997200"/>
            <a:ext cx="1368425" cy="769441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意欲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4" name="Rectangle 8">
            <a:extLst>
              <a:ext uri="{FF2B5EF4-FFF2-40B4-BE49-F238E27FC236}">
                <a16:creationId xmlns:a16="http://schemas.microsoft.com/office/drawing/2014/main" id="{28212A46-66CB-3BA8-F9A1-080C72C82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3789363"/>
            <a:ext cx="1512887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甘え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5" name="Rectangle 9">
            <a:extLst>
              <a:ext uri="{FF2B5EF4-FFF2-40B4-BE49-F238E27FC236}">
                <a16:creationId xmlns:a16="http://schemas.microsoft.com/office/drawing/2014/main" id="{1FF98EE7-F9E1-2C9D-6877-899E59722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3789363"/>
            <a:ext cx="1512888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反抗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51" name="Rectangle 15">
            <a:extLst>
              <a:ext uri="{FF2B5EF4-FFF2-40B4-BE49-F238E27FC236}">
                <a16:creationId xmlns:a16="http://schemas.microsoft.com/office/drawing/2014/main" id="{0DB6A4DE-665C-3A0B-D493-7BD23BF75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73688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ja-JP" altLang="en-US" sz="3200" dirty="0">
                <a:latin typeface="Arial" charset="0"/>
                <a:ea typeface="HGS創英角ﾎﾟｯﾌﾟ体" pitchFamily="50" charset="-128"/>
              </a:rPr>
              <a:t>放</a:t>
            </a:r>
            <a:r>
              <a:rPr lang="ja-JP" alt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HGS創英角ﾎﾟｯﾌﾟ体" pitchFamily="50" charset="-128"/>
              </a:rPr>
              <a:t>任</a:t>
            </a:r>
          </a:p>
        </p:txBody>
      </p:sp>
      <p:sp>
        <p:nvSpPr>
          <p:cNvPr id="39952" name="Rectangle 16">
            <a:extLst>
              <a:ext uri="{FF2B5EF4-FFF2-40B4-BE49-F238E27FC236}">
                <a16:creationId xmlns:a16="http://schemas.microsoft.com/office/drawing/2014/main" id="{B1646293-26A2-B730-5B53-4EB4B1985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5949950"/>
            <a:ext cx="23764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ja-JP" altLang="en-US" sz="3200" dirty="0">
                <a:latin typeface="Arial" charset="0"/>
                <a:ea typeface="HGS創英角ﾎﾟｯﾌﾟ体" pitchFamily="50" charset="-128"/>
              </a:rPr>
              <a:t>ネグレクト</a:t>
            </a:r>
          </a:p>
        </p:txBody>
      </p:sp>
      <p:sp>
        <p:nvSpPr>
          <p:cNvPr id="39953" name="Rectangle 17">
            <a:extLst>
              <a:ext uri="{FF2B5EF4-FFF2-40B4-BE49-F238E27FC236}">
                <a16:creationId xmlns:a16="http://schemas.microsoft.com/office/drawing/2014/main" id="{6AA806AA-505D-4D2D-F020-79537400A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5373688"/>
            <a:ext cx="23034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ja-JP" altLang="en-US" sz="3200" dirty="0">
                <a:latin typeface="Arial" charset="0"/>
                <a:ea typeface="HGS創英角ﾎﾟｯﾌﾟ体" pitchFamily="50" charset="-128"/>
              </a:rPr>
              <a:t>抑圧・否定</a:t>
            </a:r>
          </a:p>
        </p:txBody>
      </p:sp>
      <p:sp>
        <p:nvSpPr>
          <p:cNvPr id="39954" name="Rectangle 18">
            <a:extLst>
              <a:ext uri="{FF2B5EF4-FFF2-40B4-BE49-F238E27FC236}">
                <a16:creationId xmlns:a16="http://schemas.microsoft.com/office/drawing/2014/main" id="{3073E66C-6914-519A-AEF2-C65A36DF9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5949950"/>
            <a:ext cx="1584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ja-JP" altLang="en-US" sz="3200" dirty="0">
                <a:latin typeface="Arial" charset="0"/>
                <a:ea typeface="HGS創英角ﾎﾟｯﾌﾟ体" pitchFamily="50" charset="-128"/>
              </a:rPr>
              <a:t>過干渉</a:t>
            </a:r>
          </a:p>
        </p:txBody>
      </p:sp>
      <p:sp>
        <p:nvSpPr>
          <p:cNvPr id="20492" name="Freeform 39">
            <a:extLst>
              <a:ext uri="{FF2B5EF4-FFF2-40B4-BE49-F238E27FC236}">
                <a16:creationId xmlns:a16="http://schemas.microsoft.com/office/drawing/2014/main" id="{34E0517F-7EDA-1D27-FBF5-0441DA2D55DA}"/>
              </a:ext>
            </a:extLst>
          </p:cNvPr>
          <p:cNvSpPr>
            <a:spLocks/>
          </p:cNvSpPr>
          <p:nvPr/>
        </p:nvSpPr>
        <p:spPr bwMode="auto">
          <a:xfrm>
            <a:off x="2124075" y="0"/>
            <a:ext cx="6011863" cy="1368425"/>
          </a:xfrm>
          <a:custGeom>
            <a:avLst/>
            <a:gdLst>
              <a:gd name="T0" fmla="*/ 2147483646 w 17501"/>
              <a:gd name="T1" fmla="*/ 2147483646 h 3376"/>
              <a:gd name="T2" fmla="*/ 0 w 17501"/>
              <a:gd name="T3" fmla="*/ 2147483646 h 3376"/>
              <a:gd name="T4" fmla="*/ 0 60000 65536"/>
              <a:gd name="T5" fmla="*/ 0 60000 65536"/>
              <a:gd name="T6" fmla="*/ 0 w 17501"/>
              <a:gd name="T7" fmla="*/ 0 h 3376"/>
              <a:gd name="T8" fmla="*/ 17501 w 17501"/>
              <a:gd name="T9" fmla="*/ 3376 h 33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501" h="3376">
                <a:moveTo>
                  <a:pt x="17500" y="3375"/>
                </a:moveTo>
                <a:cubicBezTo>
                  <a:pt x="7292" y="0"/>
                  <a:pt x="0" y="3375"/>
                  <a:pt x="0" y="3375"/>
                </a:cubicBezTo>
              </a:path>
            </a:pathLst>
          </a:custGeom>
          <a:noFill/>
          <a:ln w="900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956" name="AutoShape 20">
            <a:extLst>
              <a:ext uri="{FF2B5EF4-FFF2-40B4-BE49-F238E27FC236}">
                <a16:creationId xmlns:a16="http://schemas.microsoft.com/office/drawing/2014/main" id="{2C70B0E7-2C73-E3B4-09E2-D10450FE81C5}"/>
              </a:ext>
            </a:extLst>
          </p:cNvPr>
          <p:cNvSpPr>
            <a:spLocks noChangeArrowheads="1"/>
          </p:cNvSpPr>
          <p:nvPr/>
        </p:nvSpPr>
        <p:spPr bwMode="auto">
          <a:xfrm rot="2520000">
            <a:off x="6372225" y="4724400"/>
            <a:ext cx="792163" cy="503238"/>
          </a:xfrm>
          <a:prstGeom prst="leftRightArrow">
            <a:avLst>
              <a:gd name="adj1" fmla="val 50000"/>
              <a:gd name="adj2" fmla="val 31483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800"/>
          </a:p>
        </p:txBody>
      </p:sp>
      <p:sp>
        <p:nvSpPr>
          <p:cNvPr id="39957" name="AutoShape 21">
            <a:extLst>
              <a:ext uri="{FF2B5EF4-FFF2-40B4-BE49-F238E27FC236}">
                <a16:creationId xmlns:a16="http://schemas.microsoft.com/office/drawing/2014/main" id="{96A35AA9-ED28-C59E-B09F-F07EA25F9909}"/>
              </a:ext>
            </a:extLst>
          </p:cNvPr>
          <p:cNvSpPr>
            <a:spLocks noChangeArrowheads="1"/>
          </p:cNvSpPr>
          <p:nvPr/>
        </p:nvSpPr>
        <p:spPr bwMode="auto">
          <a:xfrm rot="8040000">
            <a:off x="2051050" y="4725988"/>
            <a:ext cx="792163" cy="503237"/>
          </a:xfrm>
          <a:prstGeom prst="leftRightArrow">
            <a:avLst>
              <a:gd name="adj1" fmla="val 50000"/>
              <a:gd name="adj2" fmla="val 31483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800"/>
          </a:p>
        </p:txBody>
      </p:sp>
      <p:sp>
        <p:nvSpPr>
          <p:cNvPr id="20495" name="Freeform 37">
            <a:extLst>
              <a:ext uri="{FF2B5EF4-FFF2-40B4-BE49-F238E27FC236}">
                <a16:creationId xmlns:a16="http://schemas.microsoft.com/office/drawing/2014/main" id="{4B1EE9E6-B6EF-7EEE-EF17-493A2EF19FB4}"/>
              </a:ext>
            </a:extLst>
          </p:cNvPr>
          <p:cNvSpPr>
            <a:spLocks/>
          </p:cNvSpPr>
          <p:nvPr/>
        </p:nvSpPr>
        <p:spPr bwMode="auto">
          <a:xfrm>
            <a:off x="1692275" y="3500438"/>
            <a:ext cx="2160588" cy="360362"/>
          </a:xfrm>
          <a:custGeom>
            <a:avLst/>
            <a:gdLst>
              <a:gd name="T0" fmla="*/ 0 w 7001"/>
              <a:gd name="T1" fmla="*/ 0 h 1001"/>
              <a:gd name="T2" fmla="*/ 2147483646 w 7001"/>
              <a:gd name="T3" fmla="*/ 0 h 1001"/>
              <a:gd name="T4" fmla="*/ 0 60000 65536"/>
              <a:gd name="T5" fmla="*/ 0 60000 65536"/>
              <a:gd name="T6" fmla="*/ 0 w 7001"/>
              <a:gd name="T7" fmla="*/ 0 h 1001"/>
              <a:gd name="T8" fmla="*/ 7001 w 7001"/>
              <a:gd name="T9" fmla="*/ 1001 h 10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01" h="1001">
                <a:moveTo>
                  <a:pt x="0" y="0"/>
                </a:moveTo>
                <a:cubicBezTo>
                  <a:pt x="3000" y="1000"/>
                  <a:pt x="7000" y="0"/>
                  <a:pt x="7000" y="0"/>
                </a:cubicBezTo>
              </a:path>
            </a:pathLst>
          </a:custGeom>
          <a:noFill/>
          <a:ln w="900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496" name="Freeform 38">
            <a:extLst>
              <a:ext uri="{FF2B5EF4-FFF2-40B4-BE49-F238E27FC236}">
                <a16:creationId xmlns:a16="http://schemas.microsoft.com/office/drawing/2014/main" id="{9929BAF6-419E-2FB5-BADF-3F48C15915C8}"/>
              </a:ext>
            </a:extLst>
          </p:cNvPr>
          <p:cNvSpPr>
            <a:spLocks/>
          </p:cNvSpPr>
          <p:nvPr/>
        </p:nvSpPr>
        <p:spPr bwMode="auto">
          <a:xfrm>
            <a:off x="5435600" y="2997200"/>
            <a:ext cx="576263" cy="539750"/>
          </a:xfrm>
          <a:custGeom>
            <a:avLst/>
            <a:gdLst>
              <a:gd name="T0" fmla="*/ 0 w 2001"/>
              <a:gd name="T1" fmla="*/ 2147483646 h 1501"/>
              <a:gd name="T2" fmla="*/ 2147483646 w 2001"/>
              <a:gd name="T3" fmla="*/ 0 h 1501"/>
              <a:gd name="T4" fmla="*/ 0 60000 65536"/>
              <a:gd name="T5" fmla="*/ 0 60000 65536"/>
              <a:gd name="T6" fmla="*/ 0 w 2001"/>
              <a:gd name="T7" fmla="*/ 0 h 1501"/>
              <a:gd name="T8" fmla="*/ 2001 w 2001"/>
              <a:gd name="T9" fmla="*/ 1501 h 15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01" h="1501">
                <a:moveTo>
                  <a:pt x="0" y="1500"/>
                </a:moveTo>
                <a:cubicBezTo>
                  <a:pt x="1500" y="1000"/>
                  <a:pt x="2000" y="0"/>
                  <a:pt x="2000" y="0"/>
                </a:cubicBezTo>
              </a:path>
            </a:pathLst>
          </a:custGeom>
          <a:noFill/>
          <a:ln w="900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497" name="Line 35">
            <a:extLst>
              <a:ext uri="{FF2B5EF4-FFF2-40B4-BE49-F238E27FC236}">
                <a16:creationId xmlns:a16="http://schemas.microsoft.com/office/drawing/2014/main" id="{CBFBADA5-0456-5911-029B-C88EC916CF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4221088"/>
            <a:ext cx="1439863" cy="1587"/>
          </a:xfrm>
          <a:prstGeom prst="lin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498" name="Line 35">
            <a:extLst>
              <a:ext uri="{FF2B5EF4-FFF2-40B4-BE49-F238E27FC236}">
                <a16:creationId xmlns:a16="http://schemas.microsoft.com/office/drawing/2014/main" id="{A1F8C7FE-D7AB-6707-5D7F-63BEC7B96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2565400"/>
            <a:ext cx="1441450" cy="0"/>
          </a:xfrm>
          <a:prstGeom prst="lin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20499" name="Group 12">
            <a:extLst>
              <a:ext uri="{FF2B5EF4-FFF2-40B4-BE49-F238E27FC236}">
                <a16:creationId xmlns:a16="http://schemas.microsoft.com/office/drawing/2014/main" id="{92DAAB59-4828-202E-44DE-196F895EC589}"/>
              </a:ext>
            </a:extLst>
          </p:cNvPr>
          <p:cNvGrpSpPr>
            <a:grpSpLocks/>
          </p:cNvGrpSpPr>
          <p:nvPr/>
        </p:nvGrpSpPr>
        <p:grpSpPr bwMode="auto">
          <a:xfrm>
            <a:off x="1835150" y="2060575"/>
            <a:ext cx="509588" cy="1008063"/>
            <a:chOff x="1039" y="1311"/>
            <a:chExt cx="366" cy="746"/>
          </a:xfrm>
          <a:solidFill>
            <a:schemeClr val="tx1"/>
          </a:solidFill>
        </p:grpSpPr>
        <p:sp>
          <p:nvSpPr>
            <p:cNvPr id="20514" name="Freeform 13">
              <a:extLst>
                <a:ext uri="{FF2B5EF4-FFF2-40B4-BE49-F238E27FC236}">
                  <a16:creationId xmlns:a16="http://schemas.microsoft.com/office/drawing/2014/main" id="{727013CD-81C3-252D-DD1D-D42304760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" y="1311"/>
              <a:ext cx="365" cy="366"/>
            </a:xfrm>
            <a:custGeom>
              <a:avLst/>
              <a:gdLst>
                <a:gd name="T0" fmla="*/ 0 w 1608"/>
                <a:gd name="T1" fmla="*/ 0 h 1615"/>
                <a:gd name="T2" fmla="*/ 0 w 1608"/>
                <a:gd name="T3" fmla="*/ 0 h 1615"/>
                <a:gd name="T4" fmla="*/ 0 w 1608"/>
                <a:gd name="T5" fmla="*/ 0 h 1615"/>
                <a:gd name="T6" fmla="*/ 0 w 1608"/>
                <a:gd name="T7" fmla="*/ 0 h 1615"/>
                <a:gd name="T8" fmla="*/ 0 w 1608"/>
                <a:gd name="T9" fmla="*/ 0 h 1615"/>
                <a:gd name="T10" fmla="*/ 0 w 1608"/>
                <a:gd name="T11" fmla="*/ 0 h 1615"/>
                <a:gd name="T12" fmla="*/ 0 w 1608"/>
                <a:gd name="T13" fmla="*/ 0 h 1615"/>
                <a:gd name="T14" fmla="*/ 0 w 1608"/>
                <a:gd name="T15" fmla="*/ 0 h 1615"/>
                <a:gd name="T16" fmla="*/ 0 w 1608"/>
                <a:gd name="T17" fmla="*/ 0 h 1615"/>
                <a:gd name="T18" fmla="*/ 0 w 1608"/>
                <a:gd name="T19" fmla="*/ 0 h 1615"/>
                <a:gd name="T20" fmla="*/ 0 w 1608"/>
                <a:gd name="T21" fmla="*/ 0 h 1615"/>
                <a:gd name="T22" fmla="*/ 0 w 1608"/>
                <a:gd name="T23" fmla="*/ 0 h 1615"/>
                <a:gd name="T24" fmla="*/ 0 w 1608"/>
                <a:gd name="T25" fmla="*/ 0 h 1615"/>
                <a:gd name="T26" fmla="*/ 0 w 1608"/>
                <a:gd name="T27" fmla="*/ 0 h 1615"/>
                <a:gd name="T28" fmla="*/ 0 w 1608"/>
                <a:gd name="T29" fmla="*/ 0 h 1615"/>
                <a:gd name="T30" fmla="*/ 0 w 1608"/>
                <a:gd name="T31" fmla="*/ 0 h 1615"/>
                <a:gd name="T32" fmla="*/ 0 w 1608"/>
                <a:gd name="T33" fmla="*/ 0 h 1615"/>
                <a:gd name="T34" fmla="*/ 0 w 1608"/>
                <a:gd name="T35" fmla="*/ 0 h 1615"/>
                <a:gd name="T36" fmla="*/ 0 w 1608"/>
                <a:gd name="T37" fmla="*/ 0 h 1615"/>
                <a:gd name="T38" fmla="*/ 0 w 1608"/>
                <a:gd name="T39" fmla="*/ 0 h 1615"/>
                <a:gd name="T40" fmla="*/ 0 w 1608"/>
                <a:gd name="T41" fmla="*/ 0 h 1615"/>
                <a:gd name="T42" fmla="*/ 0 w 1608"/>
                <a:gd name="T43" fmla="*/ 0 h 1615"/>
                <a:gd name="T44" fmla="*/ 0 w 1608"/>
                <a:gd name="T45" fmla="*/ 0 h 1615"/>
                <a:gd name="T46" fmla="*/ 0 w 1608"/>
                <a:gd name="T47" fmla="*/ 0 h 1615"/>
                <a:gd name="T48" fmla="*/ 0 w 1608"/>
                <a:gd name="T49" fmla="*/ 0 h 1615"/>
                <a:gd name="T50" fmla="*/ 0 w 1608"/>
                <a:gd name="T51" fmla="*/ 0 h 1615"/>
                <a:gd name="T52" fmla="*/ 0 w 1608"/>
                <a:gd name="T53" fmla="*/ 0 h 1615"/>
                <a:gd name="T54" fmla="*/ 0 w 1608"/>
                <a:gd name="T55" fmla="*/ 0 h 1615"/>
                <a:gd name="T56" fmla="*/ 0 w 1608"/>
                <a:gd name="T57" fmla="*/ 0 h 1615"/>
                <a:gd name="T58" fmla="*/ 0 w 1608"/>
                <a:gd name="T59" fmla="*/ 0 h 1615"/>
                <a:gd name="T60" fmla="*/ 0 w 1608"/>
                <a:gd name="T61" fmla="*/ 0 h 1615"/>
                <a:gd name="T62" fmla="*/ 0 w 1608"/>
                <a:gd name="T63" fmla="*/ 0 h 1615"/>
                <a:gd name="T64" fmla="*/ 0 w 1608"/>
                <a:gd name="T65" fmla="*/ 0 h 1615"/>
                <a:gd name="T66" fmla="*/ 0 w 1608"/>
                <a:gd name="T67" fmla="*/ 0 h 1615"/>
                <a:gd name="T68" fmla="*/ 0 w 1608"/>
                <a:gd name="T69" fmla="*/ 0 h 1615"/>
                <a:gd name="T70" fmla="*/ 0 w 1608"/>
                <a:gd name="T71" fmla="*/ 0 h 1615"/>
                <a:gd name="T72" fmla="*/ 0 w 1608"/>
                <a:gd name="T73" fmla="*/ 0 h 1615"/>
                <a:gd name="T74" fmla="*/ 0 w 1608"/>
                <a:gd name="T75" fmla="*/ 0 h 1615"/>
                <a:gd name="T76" fmla="*/ 0 w 1608"/>
                <a:gd name="T77" fmla="*/ 0 h 1615"/>
                <a:gd name="T78" fmla="*/ 0 w 1608"/>
                <a:gd name="T79" fmla="*/ 0 h 1615"/>
                <a:gd name="T80" fmla="*/ 0 w 1608"/>
                <a:gd name="T81" fmla="*/ 0 h 1615"/>
                <a:gd name="T82" fmla="*/ 0 w 1608"/>
                <a:gd name="T83" fmla="*/ 0 h 1615"/>
                <a:gd name="T84" fmla="*/ 0 w 1608"/>
                <a:gd name="T85" fmla="*/ 0 h 1615"/>
                <a:gd name="T86" fmla="*/ 0 w 1608"/>
                <a:gd name="T87" fmla="*/ 0 h 1615"/>
                <a:gd name="T88" fmla="*/ 0 w 1608"/>
                <a:gd name="T89" fmla="*/ 0 h 1615"/>
                <a:gd name="T90" fmla="*/ 0 w 1608"/>
                <a:gd name="T91" fmla="*/ 0 h 1615"/>
                <a:gd name="T92" fmla="*/ 0 w 1608"/>
                <a:gd name="T93" fmla="*/ 0 h 1615"/>
                <a:gd name="T94" fmla="*/ 0 w 1608"/>
                <a:gd name="T95" fmla="*/ 0 h 1615"/>
                <a:gd name="T96" fmla="*/ 0 w 1608"/>
                <a:gd name="T97" fmla="*/ 0 h 1615"/>
                <a:gd name="T98" fmla="*/ 0 w 1608"/>
                <a:gd name="T99" fmla="*/ 0 h 1615"/>
                <a:gd name="T100" fmla="*/ 0 w 1608"/>
                <a:gd name="T101" fmla="*/ 0 h 1615"/>
                <a:gd name="T102" fmla="*/ 0 w 1608"/>
                <a:gd name="T103" fmla="*/ 0 h 1615"/>
                <a:gd name="T104" fmla="*/ 0 w 1608"/>
                <a:gd name="T105" fmla="*/ 0 h 1615"/>
                <a:gd name="T106" fmla="*/ 0 w 1608"/>
                <a:gd name="T107" fmla="*/ 0 h 1615"/>
                <a:gd name="T108" fmla="*/ 0 w 1608"/>
                <a:gd name="T109" fmla="*/ 0 h 1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8"/>
                <a:gd name="T166" fmla="*/ 0 h 1615"/>
                <a:gd name="T167" fmla="*/ 1608 w 1608"/>
                <a:gd name="T168" fmla="*/ 1615 h 1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8" h="1615">
                  <a:moveTo>
                    <a:pt x="1290" y="596"/>
                  </a:moveTo>
                  <a:lnTo>
                    <a:pt x="1277" y="371"/>
                  </a:lnTo>
                  <a:lnTo>
                    <a:pt x="1161" y="365"/>
                  </a:lnTo>
                  <a:lnTo>
                    <a:pt x="1044" y="362"/>
                  </a:lnTo>
                  <a:lnTo>
                    <a:pt x="801" y="368"/>
                  </a:lnTo>
                  <a:lnTo>
                    <a:pt x="548" y="388"/>
                  </a:lnTo>
                  <a:lnTo>
                    <a:pt x="285" y="424"/>
                  </a:lnTo>
                  <a:lnTo>
                    <a:pt x="278" y="622"/>
                  </a:lnTo>
                  <a:lnTo>
                    <a:pt x="7" y="655"/>
                  </a:lnTo>
                  <a:lnTo>
                    <a:pt x="27" y="205"/>
                  </a:lnTo>
                  <a:lnTo>
                    <a:pt x="662" y="152"/>
                  </a:lnTo>
                  <a:lnTo>
                    <a:pt x="675" y="0"/>
                  </a:lnTo>
                  <a:lnTo>
                    <a:pt x="959" y="0"/>
                  </a:lnTo>
                  <a:lnTo>
                    <a:pt x="939" y="139"/>
                  </a:lnTo>
                  <a:lnTo>
                    <a:pt x="1131" y="133"/>
                  </a:lnTo>
                  <a:lnTo>
                    <a:pt x="1230" y="135"/>
                  </a:lnTo>
                  <a:lnTo>
                    <a:pt x="1275" y="136"/>
                  </a:lnTo>
                  <a:lnTo>
                    <a:pt x="1316" y="139"/>
                  </a:lnTo>
                  <a:lnTo>
                    <a:pt x="1357" y="145"/>
                  </a:lnTo>
                  <a:lnTo>
                    <a:pt x="1396" y="153"/>
                  </a:lnTo>
                  <a:lnTo>
                    <a:pt x="1430" y="162"/>
                  </a:lnTo>
                  <a:lnTo>
                    <a:pt x="1462" y="174"/>
                  </a:lnTo>
                  <a:lnTo>
                    <a:pt x="1490" y="187"/>
                  </a:lnTo>
                  <a:lnTo>
                    <a:pt x="1502" y="195"/>
                  </a:lnTo>
                  <a:lnTo>
                    <a:pt x="1514" y="202"/>
                  </a:lnTo>
                  <a:lnTo>
                    <a:pt x="1526" y="211"/>
                  </a:lnTo>
                  <a:lnTo>
                    <a:pt x="1536" y="219"/>
                  </a:lnTo>
                  <a:lnTo>
                    <a:pt x="1545" y="228"/>
                  </a:lnTo>
                  <a:lnTo>
                    <a:pt x="1554" y="238"/>
                  </a:lnTo>
                  <a:lnTo>
                    <a:pt x="1560" y="247"/>
                  </a:lnTo>
                  <a:lnTo>
                    <a:pt x="1566" y="256"/>
                  </a:lnTo>
                  <a:lnTo>
                    <a:pt x="1571" y="266"/>
                  </a:lnTo>
                  <a:lnTo>
                    <a:pt x="1576" y="276"/>
                  </a:lnTo>
                  <a:lnTo>
                    <a:pt x="1580" y="287"/>
                  </a:lnTo>
                  <a:lnTo>
                    <a:pt x="1583" y="299"/>
                  </a:lnTo>
                  <a:lnTo>
                    <a:pt x="1585" y="311"/>
                  </a:lnTo>
                  <a:lnTo>
                    <a:pt x="1587" y="324"/>
                  </a:lnTo>
                  <a:lnTo>
                    <a:pt x="1596" y="386"/>
                  </a:lnTo>
                  <a:lnTo>
                    <a:pt x="1602" y="453"/>
                  </a:lnTo>
                  <a:lnTo>
                    <a:pt x="1606" y="525"/>
                  </a:lnTo>
                  <a:lnTo>
                    <a:pt x="1607" y="602"/>
                  </a:lnTo>
                  <a:lnTo>
                    <a:pt x="1290" y="596"/>
                  </a:lnTo>
                  <a:close/>
                  <a:moveTo>
                    <a:pt x="443" y="708"/>
                  </a:moveTo>
                  <a:lnTo>
                    <a:pt x="615" y="397"/>
                  </a:lnTo>
                  <a:lnTo>
                    <a:pt x="860" y="477"/>
                  </a:lnTo>
                  <a:lnTo>
                    <a:pt x="754" y="695"/>
                  </a:lnTo>
                  <a:lnTo>
                    <a:pt x="1607" y="728"/>
                  </a:lnTo>
                  <a:lnTo>
                    <a:pt x="1594" y="959"/>
                  </a:lnTo>
                  <a:lnTo>
                    <a:pt x="1330" y="953"/>
                  </a:lnTo>
                  <a:lnTo>
                    <a:pt x="1091" y="1230"/>
                  </a:lnTo>
                  <a:lnTo>
                    <a:pt x="1535" y="1376"/>
                  </a:lnTo>
                  <a:lnTo>
                    <a:pt x="1363" y="1594"/>
                  </a:lnTo>
                  <a:lnTo>
                    <a:pt x="880" y="1435"/>
                  </a:lnTo>
                  <a:lnTo>
                    <a:pt x="675" y="1614"/>
                  </a:lnTo>
                  <a:lnTo>
                    <a:pt x="417" y="1475"/>
                  </a:lnTo>
                  <a:lnTo>
                    <a:pt x="569" y="1356"/>
                  </a:lnTo>
                  <a:lnTo>
                    <a:pt x="556" y="1356"/>
                  </a:lnTo>
                  <a:lnTo>
                    <a:pt x="417" y="1310"/>
                  </a:lnTo>
                  <a:lnTo>
                    <a:pt x="399" y="1301"/>
                  </a:lnTo>
                  <a:lnTo>
                    <a:pt x="382" y="1292"/>
                  </a:lnTo>
                  <a:lnTo>
                    <a:pt x="367" y="1282"/>
                  </a:lnTo>
                  <a:lnTo>
                    <a:pt x="352" y="1272"/>
                  </a:lnTo>
                  <a:lnTo>
                    <a:pt x="339" y="1261"/>
                  </a:lnTo>
                  <a:lnTo>
                    <a:pt x="327" y="1249"/>
                  </a:lnTo>
                  <a:lnTo>
                    <a:pt x="315" y="1237"/>
                  </a:lnTo>
                  <a:lnTo>
                    <a:pt x="305" y="1224"/>
                  </a:lnTo>
                  <a:lnTo>
                    <a:pt x="300" y="1216"/>
                  </a:lnTo>
                  <a:lnTo>
                    <a:pt x="296" y="1209"/>
                  </a:lnTo>
                  <a:lnTo>
                    <a:pt x="292" y="1201"/>
                  </a:lnTo>
                  <a:lnTo>
                    <a:pt x="289" y="1193"/>
                  </a:lnTo>
                  <a:lnTo>
                    <a:pt x="286" y="1185"/>
                  </a:lnTo>
                  <a:lnTo>
                    <a:pt x="283" y="1177"/>
                  </a:lnTo>
                  <a:lnTo>
                    <a:pt x="281" y="1169"/>
                  </a:lnTo>
                  <a:lnTo>
                    <a:pt x="280" y="1161"/>
                  </a:lnTo>
                  <a:lnTo>
                    <a:pt x="279" y="1153"/>
                  </a:lnTo>
                  <a:lnTo>
                    <a:pt x="278" y="1144"/>
                  </a:lnTo>
                  <a:lnTo>
                    <a:pt x="278" y="1136"/>
                  </a:lnTo>
                  <a:lnTo>
                    <a:pt x="278" y="1127"/>
                  </a:lnTo>
                  <a:lnTo>
                    <a:pt x="279" y="1119"/>
                  </a:lnTo>
                  <a:lnTo>
                    <a:pt x="281" y="1110"/>
                  </a:lnTo>
                  <a:lnTo>
                    <a:pt x="285" y="1092"/>
                  </a:lnTo>
                  <a:lnTo>
                    <a:pt x="287" y="1083"/>
                  </a:lnTo>
                  <a:lnTo>
                    <a:pt x="290" y="1073"/>
                  </a:lnTo>
                  <a:lnTo>
                    <a:pt x="294" y="1061"/>
                  </a:lnTo>
                  <a:lnTo>
                    <a:pt x="300" y="1047"/>
                  </a:lnTo>
                  <a:lnTo>
                    <a:pt x="313" y="1016"/>
                  </a:lnTo>
                  <a:lnTo>
                    <a:pt x="331" y="979"/>
                  </a:lnTo>
                  <a:lnTo>
                    <a:pt x="0" y="1019"/>
                  </a:lnTo>
                  <a:lnTo>
                    <a:pt x="0" y="748"/>
                  </a:lnTo>
                  <a:lnTo>
                    <a:pt x="443" y="708"/>
                  </a:lnTo>
                  <a:close/>
                  <a:moveTo>
                    <a:pt x="807" y="1151"/>
                  </a:moveTo>
                  <a:lnTo>
                    <a:pt x="1006" y="946"/>
                  </a:lnTo>
                  <a:lnTo>
                    <a:pt x="648" y="953"/>
                  </a:lnTo>
                  <a:lnTo>
                    <a:pt x="635" y="970"/>
                  </a:lnTo>
                  <a:lnTo>
                    <a:pt x="624" y="986"/>
                  </a:lnTo>
                  <a:lnTo>
                    <a:pt x="612" y="1003"/>
                  </a:lnTo>
                  <a:lnTo>
                    <a:pt x="602" y="1019"/>
                  </a:lnTo>
                  <a:lnTo>
                    <a:pt x="596" y="1032"/>
                  </a:lnTo>
                  <a:lnTo>
                    <a:pt x="591" y="1043"/>
                  </a:lnTo>
                  <a:lnTo>
                    <a:pt x="588" y="1054"/>
                  </a:lnTo>
                  <a:lnTo>
                    <a:pt x="586" y="1059"/>
                  </a:lnTo>
                  <a:lnTo>
                    <a:pt x="585" y="1063"/>
                  </a:lnTo>
                  <a:lnTo>
                    <a:pt x="585" y="1068"/>
                  </a:lnTo>
                  <a:lnTo>
                    <a:pt x="584" y="1072"/>
                  </a:lnTo>
                  <a:lnTo>
                    <a:pt x="584" y="1076"/>
                  </a:lnTo>
                  <a:lnTo>
                    <a:pt x="585" y="1080"/>
                  </a:lnTo>
                  <a:lnTo>
                    <a:pt x="585" y="1083"/>
                  </a:lnTo>
                  <a:lnTo>
                    <a:pt x="586" y="1086"/>
                  </a:lnTo>
                  <a:lnTo>
                    <a:pt x="587" y="1089"/>
                  </a:lnTo>
                  <a:lnTo>
                    <a:pt x="589" y="1092"/>
                  </a:lnTo>
                  <a:lnTo>
                    <a:pt x="807" y="1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15" name="Freeform 14">
              <a:extLst>
                <a:ext uri="{FF2B5EF4-FFF2-40B4-BE49-F238E27FC236}">
                  <a16:creationId xmlns:a16="http://schemas.microsoft.com/office/drawing/2014/main" id="{45253E4D-B6CF-6B4A-5CDA-AAFA94F7CD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1702"/>
              <a:ext cx="366" cy="356"/>
            </a:xfrm>
            <a:custGeom>
              <a:avLst/>
              <a:gdLst>
                <a:gd name="T0" fmla="*/ 0 w 1615"/>
                <a:gd name="T1" fmla="*/ 0 h 1571"/>
                <a:gd name="T2" fmla="*/ 0 w 1615"/>
                <a:gd name="T3" fmla="*/ 0 h 1571"/>
                <a:gd name="T4" fmla="*/ 0 w 1615"/>
                <a:gd name="T5" fmla="*/ 0 h 1571"/>
                <a:gd name="T6" fmla="*/ 0 w 1615"/>
                <a:gd name="T7" fmla="*/ 0 h 1571"/>
                <a:gd name="T8" fmla="*/ 0 w 1615"/>
                <a:gd name="T9" fmla="*/ 0 h 1571"/>
                <a:gd name="T10" fmla="*/ 0 w 1615"/>
                <a:gd name="T11" fmla="*/ 0 h 1571"/>
                <a:gd name="T12" fmla="*/ 0 w 1615"/>
                <a:gd name="T13" fmla="*/ 0 h 1571"/>
                <a:gd name="T14" fmla="*/ 0 w 1615"/>
                <a:gd name="T15" fmla="*/ 0 h 1571"/>
                <a:gd name="T16" fmla="*/ 0 w 1615"/>
                <a:gd name="T17" fmla="*/ 0 h 1571"/>
                <a:gd name="T18" fmla="*/ 0 w 1615"/>
                <a:gd name="T19" fmla="*/ 0 h 1571"/>
                <a:gd name="T20" fmla="*/ 0 w 1615"/>
                <a:gd name="T21" fmla="*/ 0 h 1571"/>
                <a:gd name="T22" fmla="*/ 0 w 1615"/>
                <a:gd name="T23" fmla="*/ 0 h 1571"/>
                <a:gd name="T24" fmla="*/ 0 w 1615"/>
                <a:gd name="T25" fmla="*/ 0 h 1571"/>
                <a:gd name="T26" fmla="*/ 0 w 1615"/>
                <a:gd name="T27" fmla="*/ 0 h 1571"/>
                <a:gd name="T28" fmla="*/ 0 w 1615"/>
                <a:gd name="T29" fmla="*/ 0 h 1571"/>
                <a:gd name="T30" fmla="*/ 0 w 1615"/>
                <a:gd name="T31" fmla="*/ 0 h 1571"/>
                <a:gd name="T32" fmla="*/ 0 w 1615"/>
                <a:gd name="T33" fmla="*/ 0 h 1571"/>
                <a:gd name="T34" fmla="*/ 0 w 1615"/>
                <a:gd name="T35" fmla="*/ 0 h 1571"/>
                <a:gd name="T36" fmla="*/ 0 w 1615"/>
                <a:gd name="T37" fmla="*/ 0 h 1571"/>
                <a:gd name="T38" fmla="*/ 0 w 1615"/>
                <a:gd name="T39" fmla="*/ 0 h 1571"/>
                <a:gd name="T40" fmla="*/ 0 w 1615"/>
                <a:gd name="T41" fmla="*/ 0 h 1571"/>
                <a:gd name="T42" fmla="*/ 0 w 1615"/>
                <a:gd name="T43" fmla="*/ 0 h 1571"/>
                <a:gd name="T44" fmla="*/ 0 w 1615"/>
                <a:gd name="T45" fmla="*/ 0 h 1571"/>
                <a:gd name="T46" fmla="*/ 0 w 1615"/>
                <a:gd name="T47" fmla="*/ 0 h 1571"/>
                <a:gd name="T48" fmla="*/ 0 w 1615"/>
                <a:gd name="T49" fmla="*/ 0 h 1571"/>
                <a:gd name="T50" fmla="*/ 0 w 1615"/>
                <a:gd name="T51" fmla="*/ 0 h 1571"/>
                <a:gd name="T52" fmla="*/ 0 w 1615"/>
                <a:gd name="T53" fmla="*/ 0 h 1571"/>
                <a:gd name="T54" fmla="*/ 0 w 1615"/>
                <a:gd name="T55" fmla="*/ 0 h 1571"/>
                <a:gd name="T56" fmla="*/ 0 w 1615"/>
                <a:gd name="T57" fmla="*/ 0 h 1571"/>
                <a:gd name="T58" fmla="*/ 0 w 1615"/>
                <a:gd name="T59" fmla="*/ 0 h 1571"/>
                <a:gd name="T60" fmla="*/ 0 w 1615"/>
                <a:gd name="T61" fmla="*/ 0 h 1571"/>
                <a:gd name="T62" fmla="*/ 0 w 1615"/>
                <a:gd name="T63" fmla="*/ 0 h 1571"/>
                <a:gd name="T64" fmla="*/ 0 w 1615"/>
                <a:gd name="T65" fmla="*/ 0 h 1571"/>
                <a:gd name="T66" fmla="*/ 0 w 1615"/>
                <a:gd name="T67" fmla="*/ 0 h 1571"/>
                <a:gd name="T68" fmla="*/ 0 w 1615"/>
                <a:gd name="T69" fmla="*/ 0 h 1571"/>
                <a:gd name="T70" fmla="*/ 0 w 1615"/>
                <a:gd name="T71" fmla="*/ 0 h 1571"/>
                <a:gd name="T72" fmla="*/ 0 w 1615"/>
                <a:gd name="T73" fmla="*/ 0 h 1571"/>
                <a:gd name="T74" fmla="*/ 0 w 1615"/>
                <a:gd name="T75" fmla="*/ 0 h 1571"/>
                <a:gd name="T76" fmla="*/ 0 w 1615"/>
                <a:gd name="T77" fmla="*/ 0 h 1571"/>
                <a:gd name="T78" fmla="*/ 0 w 1615"/>
                <a:gd name="T79" fmla="*/ 0 h 1571"/>
                <a:gd name="T80" fmla="*/ 0 w 1615"/>
                <a:gd name="T81" fmla="*/ 0 h 1571"/>
                <a:gd name="T82" fmla="*/ 0 w 1615"/>
                <a:gd name="T83" fmla="*/ 0 h 1571"/>
                <a:gd name="T84" fmla="*/ 0 w 1615"/>
                <a:gd name="T85" fmla="*/ 0 h 1571"/>
                <a:gd name="T86" fmla="*/ 0 w 1615"/>
                <a:gd name="T87" fmla="*/ 0 h 1571"/>
                <a:gd name="T88" fmla="*/ 0 w 1615"/>
                <a:gd name="T89" fmla="*/ 0 h 1571"/>
                <a:gd name="T90" fmla="*/ 0 w 1615"/>
                <a:gd name="T91" fmla="*/ 0 h 1571"/>
                <a:gd name="T92" fmla="*/ 0 w 1615"/>
                <a:gd name="T93" fmla="*/ 0 h 1571"/>
                <a:gd name="T94" fmla="*/ 0 w 1615"/>
                <a:gd name="T95" fmla="*/ 0 h 1571"/>
                <a:gd name="T96" fmla="*/ 0 w 1615"/>
                <a:gd name="T97" fmla="*/ 0 h 1571"/>
                <a:gd name="T98" fmla="*/ 0 w 1615"/>
                <a:gd name="T99" fmla="*/ 0 h 1571"/>
                <a:gd name="T100" fmla="*/ 0 w 1615"/>
                <a:gd name="T101" fmla="*/ 0 h 1571"/>
                <a:gd name="T102" fmla="*/ 0 w 1615"/>
                <a:gd name="T103" fmla="*/ 0 h 1571"/>
                <a:gd name="T104" fmla="*/ 0 w 1615"/>
                <a:gd name="T105" fmla="*/ 0 h 1571"/>
                <a:gd name="T106" fmla="*/ 0 w 1615"/>
                <a:gd name="T107" fmla="*/ 0 h 1571"/>
                <a:gd name="T108" fmla="*/ 0 w 1615"/>
                <a:gd name="T109" fmla="*/ 0 h 157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15"/>
                <a:gd name="T166" fmla="*/ 0 h 1571"/>
                <a:gd name="T167" fmla="*/ 1615 w 1615"/>
                <a:gd name="T168" fmla="*/ 1571 h 157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15" h="1571">
                  <a:moveTo>
                    <a:pt x="20" y="1233"/>
                  </a:moveTo>
                  <a:lnTo>
                    <a:pt x="126" y="591"/>
                  </a:lnTo>
                  <a:lnTo>
                    <a:pt x="390" y="631"/>
                  </a:lnTo>
                  <a:lnTo>
                    <a:pt x="318" y="1173"/>
                  </a:lnTo>
                  <a:lnTo>
                    <a:pt x="284" y="1438"/>
                  </a:lnTo>
                  <a:lnTo>
                    <a:pt x="0" y="1398"/>
                  </a:lnTo>
                  <a:lnTo>
                    <a:pt x="20" y="1233"/>
                  </a:lnTo>
                  <a:close/>
                  <a:moveTo>
                    <a:pt x="794" y="505"/>
                  </a:moveTo>
                  <a:lnTo>
                    <a:pt x="767" y="1272"/>
                  </a:lnTo>
                  <a:lnTo>
                    <a:pt x="985" y="1279"/>
                  </a:lnTo>
                  <a:lnTo>
                    <a:pt x="1005" y="1028"/>
                  </a:lnTo>
                  <a:lnTo>
                    <a:pt x="1276" y="1067"/>
                  </a:lnTo>
                  <a:lnTo>
                    <a:pt x="1270" y="1318"/>
                  </a:lnTo>
                  <a:lnTo>
                    <a:pt x="1268" y="1347"/>
                  </a:lnTo>
                  <a:lnTo>
                    <a:pt x="1264" y="1374"/>
                  </a:lnTo>
                  <a:lnTo>
                    <a:pt x="1259" y="1399"/>
                  </a:lnTo>
                  <a:lnTo>
                    <a:pt x="1253" y="1423"/>
                  </a:lnTo>
                  <a:lnTo>
                    <a:pt x="1246" y="1444"/>
                  </a:lnTo>
                  <a:lnTo>
                    <a:pt x="1238" y="1463"/>
                  </a:lnTo>
                  <a:lnTo>
                    <a:pt x="1228" y="1481"/>
                  </a:lnTo>
                  <a:lnTo>
                    <a:pt x="1223" y="1489"/>
                  </a:lnTo>
                  <a:lnTo>
                    <a:pt x="1217" y="1497"/>
                  </a:lnTo>
                  <a:lnTo>
                    <a:pt x="1210" y="1507"/>
                  </a:lnTo>
                  <a:lnTo>
                    <a:pt x="1202" y="1516"/>
                  </a:lnTo>
                  <a:lnTo>
                    <a:pt x="1194" y="1524"/>
                  </a:lnTo>
                  <a:lnTo>
                    <a:pt x="1185" y="1531"/>
                  </a:lnTo>
                  <a:lnTo>
                    <a:pt x="1175" y="1538"/>
                  </a:lnTo>
                  <a:lnTo>
                    <a:pt x="1165" y="1544"/>
                  </a:lnTo>
                  <a:lnTo>
                    <a:pt x="1153" y="1550"/>
                  </a:lnTo>
                  <a:lnTo>
                    <a:pt x="1141" y="1555"/>
                  </a:lnTo>
                  <a:lnTo>
                    <a:pt x="1129" y="1559"/>
                  </a:lnTo>
                  <a:lnTo>
                    <a:pt x="1115" y="1563"/>
                  </a:lnTo>
                  <a:lnTo>
                    <a:pt x="1101" y="1566"/>
                  </a:lnTo>
                  <a:lnTo>
                    <a:pt x="1086" y="1568"/>
                  </a:lnTo>
                  <a:lnTo>
                    <a:pt x="1054" y="1570"/>
                  </a:lnTo>
                  <a:lnTo>
                    <a:pt x="1019" y="1570"/>
                  </a:lnTo>
                  <a:lnTo>
                    <a:pt x="688" y="1570"/>
                  </a:lnTo>
                  <a:lnTo>
                    <a:pt x="658" y="1569"/>
                  </a:lnTo>
                  <a:lnTo>
                    <a:pt x="629" y="1566"/>
                  </a:lnTo>
                  <a:lnTo>
                    <a:pt x="603" y="1560"/>
                  </a:lnTo>
                  <a:lnTo>
                    <a:pt x="579" y="1553"/>
                  </a:lnTo>
                  <a:lnTo>
                    <a:pt x="557" y="1543"/>
                  </a:lnTo>
                  <a:lnTo>
                    <a:pt x="536" y="1532"/>
                  </a:lnTo>
                  <a:lnTo>
                    <a:pt x="519" y="1518"/>
                  </a:lnTo>
                  <a:lnTo>
                    <a:pt x="503" y="1502"/>
                  </a:lnTo>
                  <a:lnTo>
                    <a:pt x="489" y="1484"/>
                  </a:lnTo>
                  <a:lnTo>
                    <a:pt x="477" y="1464"/>
                  </a:lnTo>
                  <a:lnTo>
                    <a:pt x="467" y="1442"/>
                  </a:lnTo>
                  <a:lnTo>
                    <a:pt x="460" y="1417"/>
                  </a:lnTo>
                  <a:lnTo>
                    <a:pt x="454" y="1391"/>
                  </a:lnTo>
                  <a:lnTo>
                    <a:pt x="451" y="1362"/>
                  </a:lnTo>
                  <a:lnTo>
                    <a:pt x="449" y="1332"/>
                  </a:lnTo>
                  <a:lnTo>
                    <a:pt x="450" y="1299"/>
                  </a:lnTo>
                  <a:lnTo>
                    <a:pt x="483" y="498"/>
                  </a:lnTo>
                  <a:lnTo>
                    <a:pt x="794" y="505"/>
                  </a:lnTo>
                  <a:close/>
                  <a:moveTo>
                    <a:pt x="668" y="379"/>
                  </a:moveTo>
                  <a:lnTo>
                    <a:pt x="646" y="362"/>
                  </a:lnTo>
                  <a:lnTo>
                    <a:pt x="636" y="353"/>
                  </a:lnTo>
                  <a:lnTo>
                    <a:pt x="627" y="344"/>
                  </a:lnTo>
                  <a:lnTo>
                    <a:pt x="619" y="335"/>
                  </a:lnTo>
                  <a:lnTo>
                    <a:pt x="611" y="325"/>
                  </a:lnTo>
                  <a:lnTo>
                    <a:pt x="604" y="315"/>
                  </a:lnTo>
                  <a:lnTo>
                    <a:pt x="598" y="305"/>
                  </a:lnTo>
                  <a:lnTo>
                    <a:pt x="593" y="294"/>
                  </a:lnTo>
                  <a:lnTo>
                    <a:pt x="588" y="284"/>
                  </a:lnTo>
                  <a:lnTo>
                    <a:pt x="584" y="273"/>
                  </a:lnTo>
                  <a:lnTo>
                    <a:pt x="581" y="261"/>
                  </a:lnTo>
                  <a:lnTo>
                    <a:pt x="578" y="250"/>
                  </a:lnTo>
                  <a:lnTo>
                    <a:pt x="576" y="238"/>
                  </a:lnTo>
                  <a:lnTo>
                    <a:pt x="575" y="226"/>
                  </a:lnTo>
                  <a:lnTo>
                    <a:pt x="575" y="214"/>
                  </a:lnTo>
                  <a:lnTo>
                    <a:pt x="576" y="190"/>
                  </a:lnTo>
                  <a:lnTo>
                    <a:pt x="579" y="167"/>
                  </a:lnTo>
                  <a:lnTo>
                    <a:pt x="583" y="145"/>
                  </a:lnTo>
                  <a:lnTo>
                    <a:pt x="590" y="125"/>
                  </a:lnTo>
                  <a:lnTo>
                    <a:pt x="594" y="115"/>
                  </a:lnTo>
                  <a:lnTo>
                    <a:pt x="598" y="105"/>
                  </a:lnTo>
                  <a:lnTo>
                    <a:pt x="603" y="96"/>
                  </a:lnTo>
                  <a:lnTo>
                    <a:pt x="609" y="87"/>
                  </a:lnTo>
                  <a:lnTo>
                    <a:pt x="615" y="79"/>
                  </a:lnTo>
                  <a:lnTo>
                    <a:pt x="621" y="71"/>
                  </a:lnTo>
                  <a:lnTo>
                    <a:pt x="628" y="63"/>
                  </a:lnTo>
                  <a:lnTo>
                    <a:pt x="635" y="55"/>
                  </a:lnTo>
                  <a:lnTo>
                    <a:pt x="645" y="46"/>
                  </a:lnTo>
                  <a:lnTo>
                    <a:pt x="657" y="37"/>
                  </a:lnTo>
                  <a:lnTo>
                    <a:pt x="669" y="29"/>
                  </a:lnTo>
                  <a:lnTo>
                    <a:pt x="683" y="22"/>
                  </a:lnTo>
                  <a:lnTo>
                    <a:pt x="697" y="16"/>
                  </a:lnTo>
                  <a:lnTo>
                    <a:pt x="713" y="10"/>
                  </a:lnTo>
                  <a:lnTo>
                    <a:pt x="729" y="6"/>
                  </a:lnTo>
                  <a:lnTo>
                    <a:pt x="747" y="2"/>
                  </a:lnTo>
                  <a:lnTo>
                    <a:pt x="768" y="0"/>
                  </a:lnTo>
                  <a:lnTo>
                    <a:pt x="789" y="0"/>
                  </a:lnTo>
                  <a:lnTo>
                    <a:pt x="799" y="1"/>
                  </a:lnTo>
                  <a:lnTo>
                    <a:pt x="809" y="2"/>
                  </a:lnTo>
                  <a:lnTo>
                    <a:pt x="819" y="4"/>
                  </a:lnTo>
                  <a:lnTo>
                    <a:pt x="828" y="6"/>
                  </a:lnTo>
                  <a:lnTo>
                    <a:pt x="838" y="9"/>
                  </a:lnTo>
                  <a:lnTo>
                    <a:pt x="847" y="12"/>
                  </a:lnTo>
                  <a:lnTo>
                    <a:pt x="856" y="16"/>
                  </a:lnTo>
                  <a:lnTo>
                    <a:pt x="865" y="20"/>
                  </a:lnTo>
                  <a:lnTo>
                    <a:pt x="874" y="25"/>
                  </a:lnTo>
                  <a:lnTo>
                    <a:pt x="882" y="30"/>
                  </a:lnTo>
                  <a:lnTo>
                    <a:pt x="899" y="42"/>
                  </a:lnTo>
                  <a:lnTo>
                    <a:pt x="915" y="54"/>
                  </a:lnTo>
                  <a:lnTo>
                    <a:pt x="929" y="67"/>
                  </a:lnTo>
                  <a:lnTo>
                    <a:pt x="936" y="74"/>
                  </a:lnTo>
                  <a:lnTo>
                    <a:pt x="942" y="82"/>
                  </a:lnTo>
                  <a:lnTo>
                    <a:pt x="947" y="89"/>
                  </a:lnTo>
                  <a:lnTo>
                    <a:pt x="953" y="97"/>
                  </a:lnTo>
                  <a:lnTo>
                    <a:pt x="957" y="105"/>
                  </a:lnTo>
                  <a:lnTo>
                    <a:pt x="962" y="113"/>
                  </a:lnTo>
                  <a:lnTo>
                    <a:pt x="966" y="122"/>
                  </a:lnTo>
                  <a:lnTo>
                    <a:pt x="969" y="130"/>
                  </a:lnTo>
                  <a:lnTo>
                    <a:pt x="975" y="149"/>
                  </a:lnTo>
                  <a:lnTo>
                    <a:pt x="979" y="168"/>
                  </a:lnTo>
                  <a:lnTo>
                    <a:pt x="980" y="178"/>
                  </a:lnTo>
                  <a:lnTo>
                    <a:pt x="981" y="188"/>
                  </a:lnTo>
                  <a:lnTo>
                    <a:pt x="982" y="198"/>
                  </a:lnTo>
                  <a:lnTo>
                    <a:pt x="981" y="208"/>
                  </a:lnTo>
                  <a:lnTo>
                    <a:pt x="981" y="218"/>
                  </a:lnTo>
                  <a:lnTo>
                    <a:pt x="980" y="228"/>
                  </a:lnTo>
                  <a:lnTo>
                    <a:pt x="976" y="249"/>
                  </a:lnTo>
                  <a:lnTo>
                    <a:pt x="969" y="270"/>
                  </a:lnTo>
                  <a:lnTo>
                    <a:pt x="961" y="291"/>
                  </a:lnTo>
                  <a:lnTo>
                    <a:pt x="951" y="312"/>
                  </a:lnTo>
                  <a:lnTo>
                    <a:pt x="939" y="333"/>
                  </a:lnTo>
                  <a:lnTo>
                    <a:pt x="934" y="341"/>
                  </a:lnTo>
                  <a:lnTo>
                    <a:pt x="929" y="349"/>
                  </a:lnTo>
                  <a:lnTo>
                    <a:pt x="923" y="356"/>
                  </a:lnTo>
                  <a:lnTo>
                    <a:pt x="917" y="363"/>
                  </a:lnTo>
                  <a:lnTo>
                    <a:pt x="911" y="369"/>
                  </a:lnTo>
                  <a:lnTo>
                    <a:pt x="904" y="375"/>
                  </a:lnTo>
                  <a:lnTo>
                    <a:pt x="897" y="381"/>
                  </a:lnTo>
                  <a:lnTo>
                    <a:pt x="890" y="386"/>
                  </a:lnTo>
                  <a:lnTo>
                    <a:pt x="882" y="391"/>
                  </a:lnTo>
                  <a:lnTo>
                    <a:pt x="874" y="395"/>
                  </a:lnTo>
                  <a:lnTo>
                    <a:pt x="866" y="399"/>
                  </a:lnTo>
                  <a:lnTo>
                    <a:pt x="857" y="402"/>
                  </a:lnTo>
                  <a:lnTo>
                    <a:pt x="848" y="406"/>
                  </a:lnTo>
                  <a:lnTo>
                    <a:pt x="839" y="408"/>
                  </a:lnTo>
                  <a:lnTo>
                    <a:pt x="830" y="410"/>
                  </a:lnTo>
                  <a:lnTo>
                    <a:pt x="820" y="412"/>
                  </a:lnTo>
                  <a:lnTo>
                    <a:pt x="809" y="414"/>
                  </a:lnTo>
                  <a:lnTo>
                    <a:pt x="799" y="416"/>
                  </a:lnTo>
                  <a:lnTo>
                    <a:pt x="789" y="417"/>
                  </a:lnTo>
                  <a:lnTo>
                    <a:pt x="778" y="418"/>
                  </a:lnTo>
                  <a:lnTo>
                    <a:pt x="768" y="418"/>
                  </a:lnTo>
                  <a:lnTo>
                    <a:pt x="758" y="417"/>
                  </a:lnTo>
                  <a:lnTo>
                    <a:pt x="749" y="416"/>
                  </a:lnTo>
                  <a:lnTo>
                    <a:pt x="739" y="414"/>
                  </a:lnTo>
                  <a:lnTo>
                    <a:pt x="730" y="412"/>
                  </a:lnTo>
                  <a:lnTo>
                    <a:pt x="720" y="409"/>
                  </a:lnTo>
                  <a:lnTo>
                    <a:pt x="711" y="405"/>
                  </a:lnTo>
                  <a:lnTo>
                    <a:pt x="702" y="401"/>
                  </a:lnTo>
                  <a:lnTo>
                    <a:pt x="693" y="397"/>
                  </a:lnTo>
                  <a:lnTo>
                    <a:pt x="685" y="391"/>
                  </a:lnTo>
                  <a:lnTo>
                    <a:pt x="676" y="385"/>
                  </a:lnTo>
                  <a:lnTo>
                    <a:pt x="668" y="379"/>
                  </a:lnTo>
                  <a:close/>
                  <a:moveTo>
                    <a:pt x="1422" y="578"/>
                  </a:moveTo>
                  <a:lnTo>
                    <a:pt x="1614" y="1246"/>
                  </a:lnTo>
                  <a:lnTo>
                    <a:pt x="1356" y="1318"/>
                  </a:lnTo>
                  <a:lnTo>
                    <a:pt x="1184" y="756"/>
                  </a:lnTo>
                  <a:lnTo>
                    <a:pt x="1138" y="624"/>
                  </a:lnTo>
                  <a:lnTo>
                    <a:pt x="1422" y="5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0500" name="Oval 15">
            <a:extLst>
              <a:ext uri="{FF2B5EF4-FFF2-40B4-BE49-F238E27FC236}">
                <a16:creationId xmlns:a16="http://schemas.microsoft.com/office/drawing/2014/main" id="{1E81F816-9FD1-D276-3351-051F1021085D}"/>
              </a:ext>
            </a:extLst>
          </p:cNvPr>
          <p:cNvSpPr>
            <a:spLocks/>
          </p:cNvSpPr>
          <p:nvPr/>
        </p:nvSpPr>
        <p:spPr bwMode="auto">
          <a:xfrm>
            <a:off x="1619250" y="1773238"/>
            <a:ext cx="935038" cy="1512887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grpSp>
        <p:nvGrpSpPr>
          <p:cNvPr id="20501" name="Group 16">
            <a:extLst>
              <a:ext uri="{FF2B5EF4-FFF2-40B4-BE49-F238E27FC236}">
                <a16:creationId xmlns:a16="http://schemas.microsoft.com/office/drawing/2014/main" id="{E9E560A3-AB72-6823-FA6F-EFA4CFCDA871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1844675"/>
            <a:ext cx="460375" cy="1584325"/>
            <a:chOff x="263" y="1152"/>
            <a:chExt cx="367" cy="1128"/>
          </a:xfrm>
          <a:solidFill>
            <a:schemeClr val="tx1"/>
          </a:solidFill>
        </p:grpSpPr>
        <p:sp>
          <p:nvSpPr>
            <p:cNvPr id="20511" name="Freeform 17">
              <a:extLst>
                <a:ext uri="{FF2B5EF4-FFF2-40B4-BE49-F238E27FC236}">
                  <a16:creationId xmlns:a16="http://schemas.microsoft.com/office/drawing/2014/main" id="{7BBE8CB2-B702-BAF7-B4C8-8A0EB98F2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1152"/>
              <a:ext cx="368" cy="361"/>
            </a:xfrm>
            <a:custGeom>
              <a:avLst/>
              <a:gdLst>
                <a:gd name="T0" fmla="*/ 0 w 1622"/>
                <a:gd name="T1" fmla="*/ 0 h 1594"/>
                <a:gd name="T2" fmla="*/ 0 w 1622"/>
                <a:gd name="T3" fmla="*/ 0 h 1594"/>
                <a:gd name="T4" fmla="*/ 0 w 1622"/>
                <a:gd name="T5" fmla="*/ 0 h 1594"/>
                <a:gd name="T6" fmla="*/ 0 w 1622"/>
                <a:gd name="T7" fmla="*/ 0 h 1594"/>
                <a:gd name="T8" fmla="*/ 0 w 1622"/>
                <a:gd name="T9" fmla="*/ 0 h 1594"/>
                <a:gd name="T10" fmla="*/ 0 w 1622"/>
                <a:gd name="T11" fmla="*/ 0 h 1594"/>
                <a:gd name="T12" fmla="*/ 0 w 1622"/>
                <a:gd name="T13" fmla="*/ 0 h 1594"/>
                <a:gd name="T14" fmla="*/ 0 w 1622"/>
                <a:gd name="T15" fmla="*/ 0 h 1594"/>
                <a:gd name="T16" fmla="*/ 0 w 1622"/>
                <a:gd name="T17" fmla="*/ 0 h 1594"/>
                <a:gd name="T18" fmla="*/ 0 w 1622"/>
                <a:gd name="T19" fmla="*/ 0 h 1594"/>
                <a:gd name="T20" fmla="*/ 0 w 1622"/>
                <a:gd name="T21" fmla="*/ 0 h 1594"/>
                <a:gd name="T22" fmla="*/ 0 w 1622"/>
                <a:gd name="T23" fmla="*/ 0 h 1594"/>
                <a:gd name="T24" fmla="*/ 0 w 1622"/>
                <a:gd name="T25" fmla="*/ 0 h 1594"/>
                <a:gd name="T26" fmla="*/ 0 w 1622"/>
                <a:gd name="T27" fmla="*/ 0 h 1594"/>
                <a:gd name="T28" fmla="*/ 0 w 1622"/>
                <a:gd name="T29" fmla="*/ 0 h 1594"/>
                <a:gd name="T30" fmla="*/ 0 w 1622"/>
                <a:gd name="T31" fmla="*/ 0 h 1594"/>
                <a:gd name="T32" fmla="*/ 0 w 1622"/>
                <a:gd name="T33" fmla="*/ 0 h 1594"/>
                <a:gd name="T34" fmla="*/ 0 w 1622"/>
                <a:gd name="T35" fmla="*/ 0 h 1594"/>
                <a:gd name="T36" fmla="*/ 0 w 1622"/>
                <a:gd name="T37" fmla="*/ 0 h 1594"/>
                <a:gd name="T38" fmla="*/ 0 w 1622"/>
                <a:gd name="T39" fmla="*/ 0 h 1594"/>
                <a:gd name="T40" fmla="*/ 0 w 1622"/>
                <a:gd name="T41" fmla="*/ 0 h 1594"/>
                <a:gd name="T42" fmla="*/ 0 w 1622"/>
                <a:gd name="T43" fmla="*/ 0 h 1594"/>
                <a:gd name="T44" fmla="*/ 0 w 1622"/>
                <a:gd name="T45" fmla="*/ 0 h 1594"/>
                <a:gd name="T46" fmla="*/ 0 w 1622"/>
                <a:gd name="T47" fmla="*/ 0 h 15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22"/>
                <a:gd name="T73" fmla="*/ 0 h 1594"/>
                <a:gd name="T74" fmla="*/ 1622 w 1622"/>
                <a:gd name="T75" fmla="*/ 1594 h 15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22" h="1594">
                  <a:moveTo>
                    <a:pt x="338" y="0"/>
                  </a:moveTo>
                  <a:lnTo>
                    <a:pt x="933" y="6"/>
                  </a:lnTo>
                  <a:lnTo>
                    <a:pt x="1621" y="13"/>
                  </a:lnTo>
                  <a:lnTo>
                    <a:pt x="1614" y="238"/>
                  </a:lnTo>
                  <a:lnTo>
                    <a:pt x="1059" y="231"/>
                  </a:lnTo>
                  <a:lnTo>
                    <a:pt x="953" y="337"/>
                  </a:lnTo>
                  <a:lnTo>
                    <a:pt x="953" y="403"/>
                  </a:lnTo>
                  <a:lnTo>
                    <a:pt x="1614" y="873"/>
                  </a:lnTo>
                  <a:lnTo>
                    <a:pt x="1469" y="1124"/>
                  </a:lnTo>
                  <a:lnTo>
                    <a:pt x="1204" y="912"/>
                  </a:lnTo>
                  <a:lnTo>
                    <a:pt x="1079" y="823"/>
                  </a:lnTo>
                  <a:lnTo>
                    <a:pt x="1016" y="781"/>
                  </a:lnTo>
                  <a:lnTo>
                    <a:pt x="953" y="740"/>
                  </a:lnTo>
                  <a:lnTo>
                    <a:pt x="953" y="1593"/>
                  </a:lnTo>
                  <a:lnTo>
                    <a:pt x="622" y="1587"/>
                  </a:lnTo>
                  <a:lnTo>
                    <a:pt x="615" y="1580"/>
                  </a:lnTo>
                  <a:lnTo>
                    <a:pt x="668" y="608"/>
                  </a:lnTo>
                  <a:lnTo>
                    <a:pt x="311" y="1018"/>
                  </a:lnTo>
                  <a:lnTo>
                    <a:pt x="172" y="1190"/>
                  </a:lnTo>
                  <a:lnTo>
                    <a:pt x="0" y="919"/>
                  </a:lnTo>
                  <a:lnTo>
                    <a:pt x="622" y="258"/>
                  </a:lnTo>
                  <a:lnTo>
                    <a:pt x="0" y="324"/>
                  </a:lnTo>
                  <a:lnTo>
                    <a:pt x="20" y="6"/>
                  </a:lnTo>
                  <a:lnTo>
                    <a:pt x="33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12" name="Freeform 18">
              <a:extLst>
                <a:ext uri="{FF2B5EF4-FFF2-40B4-BE49-F238E27FC236}">
                  <a16:creationId xmlns:a16="http://schemas.microsoft.com/office/drawing/2014/main" id="{E958A19B-CE13-973E-4BBF-ADF19E49D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" y="1533"/>
              <a:ext cx="315" cy="365"/>
            </a:xfrm>
            <a:custGeom>
              <a:avLst/>
              <a:gdLst>
                <a:gd name="T0" fmla="*/ 0 w 1390"/>
                <a:gd name="T1" fmla="*/ 0 h 1608"/>
                <a:gd name="T2" fmla="*/ 0 w 1390"/>
                <a:gd name="T3" fmla="*/ 0 h 1608"/>
                <a:gd name="T4" fmla="*/ 0 w 1390"/>
                <a:gd name="T5" fmla="*/ 0 h 1608"/>
                <a:gd name="T6" fmla="*/ 0 w 1390"/>
                <a:gd name="T7" fmla="*/ 0 h 1608"/>
                <a:gd name="T8" fmla="*/ 0 w 1390"/>
                <a:gd name="T9" fmla="*/ 0 h 1608"/>
                <a:gd name="T10" fmla="*/ 0 w 1390"/>
                <a:gd name="T11" fmla="*/ 0 h 1608"/>
                <a:gd name="T12" fmla="*/ 0 w 1390"/>
                <a:gd name="T13" fmla="*/ 0 h 1608"/>
                <a:gd name="T14" fmla="*/ 0 w 1390"/>
                <a:gd name="T15" fmla="*/ 0 h 1608"/>
                <a:gd name="T16" fmla="*/ 0 w 1390"/>
                <a:gd name="T17" fmla="*/ 0 h 1608"/>
                <a:gd name="T18" fmla="*/ 0 w 1390"/>
                <a:gd name="T19" fmla="*/ 0 h 1608"/>
                <a:gd name="T20" fmla="*/ 0 w 1390"/>
                <a:gd name="T21" fmla="*/ 0 h 1608"/>
                <a:gd name="T22" fmla="*/ 0 w 1390"/>
                <a:gd name="T23" fmla="*/ 0 h 1608"/>
                <a:gd name="T24" fmla="*/ 0 w 1390"/>
                <a:gd name="T25" fmla="*/ 0 h 1608"/>
                <a:gd name="T26" fmla="*/ 0 w 1390"/>
                <a:gd name="T27" fmla="*/ 0 h 1608"/>
                <a:gd name="T28" fmla="*/ 0 w 1390"/>
                <a:gd name="T29" fmla="*/ 0 h 1608"/>
                <a:gd name="T30" fmla="*/ 0 w 1390"/>
                <a:gd name="T31" fmla="*/ 0 h 1608"/>
                <a:gd name="T32" fmla="*/ 0 w 1390"/>
                <a:gd name="T33" fmla="*/ 0 h 1608"/>
                <a:gd name="T34" fmla="*/ 0 w 1390"/>
                <a:gd name="T35" fmla="*/ 0 h 1608"/>
                <a:gd name="T36" fmla="*/ 0 w 1390"/>
                <a:gd name="T37" fmla="*/ 0 h 1608"/>
                <a:gd name="T38" fmla="*/ 0 w 1390"/>
                <a:gd name="T39" fmla="*/ 0 h 1608"/>
                <a:gd name="T40" fmla="*/ 0 w 1390"/>
                <a:gd name="T41" fmla="*/ 0 h 1608"/>
                <a:gd name="T42" fmla="*/ 0 w 1390"/>
                <a:gd name="T43" fmla="*/ 0 h 1608"/>
                <a:gd name="T44" fmla="*/ 0 w 1390"/>
                <a:gd name="T45" fmla="*/ 0 h 1608"/>
                <a:gd name="T46" fmla="*/ 0 w 1390"/>
                <a:gd name="T47" fmla="*/ 0 h 1608"/>
                <a:gd name="T48" fmla="*/ 0 w 1390"/>
                <a:gd name="T49" fmla="*/ 0 h 1608"/>
                <a:gd name="T50" fmla="*/ 0 w 1390"/>
                <a:gd name="T51" fmla="*/ 0 h 1608"/>
                <a:gd name="T52" fmla="*/ 0 w 1390"/>
                <a:gd name="T53" fmla="*/ 0 h 1608"/>
                <a:gd name="T54" fmla="*/ 0 w 1390"/>
                <a:gd name="T55" fmla="*/ 0 h 1608"/>
                <a:gd name="T56" fmla="*/ 0 w 1390"/>
                <a:gd name="T57" fmla="*/ 0 h 1608"/>
                <a:gd name="T58" fmla="*/ 0 w 1390"/>
                <a:gd name="T59" fmla="*/ 0 h 1608"/>
                <a:gd name="T60" fmla="*/ 0 w 1390"/>
                <a:gd name="T61" fmla="*/ 0 h 1608"/>
                <a:gd name="T62" fmla="*/ 0 w 1390"/>
                <a:gd name="T63" fmla="*/ 0 h 1608"/>
                <a:gd name="T64" fmla="*/ 0 w 1390"/>
                <a:gd name="T65" fmla="*/ 0 h 1608"/>
                <a:gd name="T66" fmla="*/ 0 w 1390"/>
                <a:gd name="T67" fmla="*/ 0 h 1608"/>
                <a:gd name="T68" fmla="*/ 0 w 1390"/>
                <a:gd name="T69" fmla="*/ 0 h 1608"/>
                <a:gd name="T70" fmla="*/ 0 w 1390"/>
                <a:gd name="T71" fmla="*/ 0 h 1608"/>
                <a:gd name="T72" fmla="*/ 0 w 1390"/>
                <a:gd name="T73" fmla="*/ 0 h 1608"/>
                <a:gd name="T74" fmla="*/ 0 w 1390"/>
                <a:gd name="T75" fmla="*/ 0 h 1608"/>
                <a:gd name="T76" fmla="*/ 0 w 1390"/>
                <a:gd name="T77" fmla="*/ 0 h 1608"/>
                <a:gd name="T78" fmla="*/ 0 w 1390"/>
                <a:gd name="T79" fmla="*/ 0 h 1608"/>
                <a:gd name="T80" fmla="*/ 0 w 1390"/>
                <a:gd name="T81" fmla="*/ 0 h 1608"/>
                <a:gd name="T82" fmla="*/ 0 w 1390"/>
                <a:gd name="T83" fmla="*/ 0 h 1608"/>
                <a:gd name="T84" fmla="*/ 0 w 1390"/>
                <a:gd name="T85" fmla="*/ 0 h 1608"/>
                <a:gd name="T86" fmla="*/ 0 w 1390"/>
                <a:gd name="T87" fmla="*/ 0 h 1608"/>
                <a:gd name="T88" fmla="*/ 0 w 1390"/>
                <a:gd name="T89" fmla="*/ 0 h 1608"/>
                <a:gd name="T90" fmla="*/ 0 w 1390"/>
                <a:gd name="T91" fmla="*/ 0 h 1608"/>
                <a:gd name="T92" fmla="*/ 0 w 1390"/>
                <a:gd name="T93" fmla="*/ 0 h 1608"/>
                <a:gd name="T94" fmla="*/ 0 w 1390"/>
                <a:gd name="T95" fmla="*/ 0 h 1608"/>
                <a:gd name="T96" fmla="*/ 0 w 1390"/>
                <a:gd name="T97" fmla="*/ 0 h 160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90"/>
                <a:gd name="T148" fmla="*/ 0 h 1608"/>
                <a:gd name="T149" fmla="*/ 1390 w 1390"/>
                <a:gd name="T150" fmla="*/ 1608 h 160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90" h="1608">
                  <a:moveTo>
                    <a:pt x="86" y="291"/>
                  </a:moveTo>
                  <a:lnTo>
                    <a:pt x="516" y="245"/>
                  </a:lnTo>
                  <a:lnTo>
                    <a:pt x="595" y="0"/>
                  </a:lnTo>
                  <a:lnTo>
                    <a:pt x="899" y="20"/>
                  </a:lnTo>
                  <a:lnTo>
                    <a:pt x="833" y="232"/>
                  </a:lnTo>
                  <a:lnTo>
                    <a:pt x="916" y="229"/>
                  </a:lnTo>
                  <a:lnTo>
                    <a:pt x="992" y="228"/>
                  </a:lnTo>
                  <a:lnTo>
                    <a:pt x="1061" y="229"/>
                  </a:lnTo>
                  <a:lnTo>
                    <a:pt x="1124" y="232"/>
                  </a:lnTo>
                  <a:lnTo>
                    <a:pt x="1154" y="236"/>
                  </a:lnTo>
                  <a:lnTo>
                    <a:pt x="1182" y="243"/>
                  </a:lnTo>
                  <a:lnTo>
                    <a:pt x="1208" y="251"/>
                  </a:lnTo>
                  <a:lnTo>
                    <a:pt x="1220" y="256"/>
                  </a:lnTo>
                  <a:lnTo>
                    <a:pt x="1232" y="262"/>
                  </a:lnTo>
                  <a:lnTo>
                    <a:pt x="1242" y="268"/>
                  </a:lnTo>
                  <a:lnTo>
                    <a:pt x="1253" y="274"/>
                  </a:lnTo>
                  <a:lnTo>
                    <a:pt x="1262" y="281"/>
                  </a:lnTo>
                  <a:lnTo>
                    <a:pt x="1272" y="289"/>
                  </a:lnTo>
                  <a:lnTo>
                    <a:pt x="1280" y="297"/>
                  </a:lnTo>
                  <a:lnTo>
                    <a:pt x="1288" y="305"/>
                  </a:lnTo>
                  <a:lnTo>
                    <a:pt x="1296" y="314"/>
                  </a:lnTo>
                  <a:lnTo>
                    <a:pt x="1303" y="324"/>
                  </a:lnTo>
                  <a:lnTo>
                    <a:pt x="1315" y="348"/>
                  </a:lnTo>
                  <a:lnTo>
                    <a:pt x="1326" y="374"/>
                  </a:lnTo>
                  <a:lnTo>
                    <a:pt x="1336" y="401"/>
                  </a:lnTo>
                  <a:lnTo>
                    <a:pt x="1344" y="430"/>
                  </a:lnTo>
                  <a:lnTo>
                    <a:pt x="1351" y="461"/>
                  </a:lnTo>
                  <a:lnTo>
                    <a:pt x="1356" y="493"/>
                  </a:lnTo>
                  <a:lnTo>
                    <a:pt x="1360" y="527"/>
                  </a:lnTo>
                  <a:lnTo>
                    <a:pt x="1362" y="563"/>
                  </a:lnTo>
                  <a:lnTo>
                    <a:pt x="1389" y="1502"/>
                  </a:lnTo>
                  <a:lnTo>
                    <a:pt x="641" y="1541"/>
                  </a:lnTo>
                  <a:lnTo>
                    <a:pt x="0" y="1607"/>
                  </a:lnTo>
                  <a:lnTo>
                    <a:pt x="86" y="291"/>
                  </a:lnTo>
                  <a:close/>
                  <a:moveTo>
                    <a:pt x="1071" y="1316"/>
                  </a:moveTo>
                  <a:lnTo>
                    <a:pt x="1064" y="1138"/>
                  </a:lnTo>
                  <a:lnTo>
                    <a:pt x="311" y="1197"/>
                  </a:lnTo>
                  <a:lnTo>
                    <a:pt x="304" y="1363"/>
                  </a:lnTo>
                  <a:lnTo>
                    <a:pt x="1071" y="1316"/>
                  </a:lnTo>
                  <a:close/>
                  <a:moveTo>
                    <a:pt x="1058" y="946"/>
                  </a:moveTo>
                  <a:lnTo>
                    <a:pt x="1051" y="794"/>
                  </a:lnTo>
                  <a:lnTo>
                    <a:pt x="317" y="847"/>
                  </a:lnTo>
                  <a:lnTo>
                    <a:pt x="317" y="986"/>
                  </a:lnTo>
                  <a:lnTo>
                    <a:pt x="1058" y="946"/>
                  </a:lnTo>
                  <a:close/>
                  <a:moveTo>
                    <a:pt x="1038" y="602"/>
                  </a:moveTo>
                  <a:lnTo>
                    <a:pt x="1031" y="450"/>
                  </a:lnTo>
                  <a:lnTo>
                    <a:pt x="337" y="503"/>
                  </a:lnTo>
                  <a:lnTo>
                    <a:pt x="330" y="629"/>
                  </a:lnTo>
                  <a:lnTo>
                    <a:pt x="1038" y="6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13" name="Freeform 19">
              <a:extLst>
                <a:ext uri="{FF2B5EF4-FFF2-40B4-BE49-F238E27FC236}">
                  <a16:creationId xmlns:a16="http://schemas.microsoft.com/office/drawing/2014/main" id="{A9E4D6FC-F929-CA28-491D-082AA0823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" y="1920"/>
              <a:ext cx="336" cy="361"/>
            </a:xfrm>
            <a:custGeom>
              <a:avLst/>
              <a:gdLst>
                <a:gd name="T0" fmla="*/ 0 w 1482"/>
                <a:gd name="T1" fmla="*/ 0 h 1594"/>
                <a:gd name="T2" fmla="*/ 0 w 1482"/>
                <a:gd name="T3" fmla="*/ 0 h 1594"/>
                <a:gd name="T4" fmla="*/ 0 w 1482"/>
                <a:gd name="T5" fmla="*/ 0 h 1594"/>
                <a:gd name="T6" fmla="*/ 0 w 1482"/>
                <a:gd name="T7" fmla="*/ 0 h 1594"/>
                <a:gd name="T8" fmla="*/ 0 w 1482"/>
                <a:gd name="T9" fmla="*/ 0 h 1594"/>
                <a:gd name="T10" fmla="*/ 0 w 1482"/>
                <a:gd name="T11" fmla="*/ 0 h 1594"/>
                <a:gd name="T12" fmla="*/ 0 w 1482"/>
                <a:gd name="T13" fmla="*/ 0 h 1594"/>
                <a:gd name="T14" fmla="*/ 0 w 1482"/>
                <a:gd name="T15" fmla="*/ 0 h 1594"/>
                <a:gd name="T16" fmla="*/ 0 w 1482"/>
                <a:gd name="T17" fmla="*/ 0 h 1594"/>
                <a:gd name="T18" fmla="*/ 0 w 1482"/>
                <a:gd name="T19" fmla="*/ 0 h 1594"/>
                <a:gd name="T20" fmla="*/ 0 w 1482"/>
                <a:gd name="T21" fmla="*/ 0 h 1594"/>
                <a:gd name="T22" fmla="*/ 0 w 1482"/>
                <a:gd name="T23" fmla="*/ 0 h 1594"/>
                <a:gd name="T24" fmla="*/ 0 w 1482"/>
                <a:gd name="T25" fmla="*/ 0 h 1594"/>
                <a:gd name="T26" fmla="*/ 0 w 1482"/>
                <a:gd name="T27" fmla="*/ 0 h 1594"/>
                <a:gd name="T28" fmla="*/ 0 w 1482"/>
                <a:gd name="T29" fmla="*/ 0 h 1594"/>
                <a:gd name="T30" fmla="*/ 0 w 1482"/>
                <a:gd name="T31" fmla="*/ 0 h 1594"/>
                <a:gd name="T32" fmla="*/ 0 w 1482"/>
                <a:gd name="T33" fmla="*/ 0 h 1594"/>
                <a:gd name="T34" fmla="*/ 0 w 1482"/>
                <a:gd name="T35" fmla="*/ 0 h 1594"/>
                <a:gd name="T36" fmla="*/ 0 w 1482"/>
                <a:gd name="T37" fmla="*/ 0 h 1594"/>
                <a:gd name="T38" fmla="*/ 0 w 1482"/>
                <a:gd name="T39" fmla="*/ 0 h 1594"/>
                <a:gd name="T40" fmla="*/ 0 w 1482"/>
                <a:gd name="T41" fmla="*/ 0 h 1594"/>
                <a:gd name="T42" fmla="*/ 0 w 1482"/>
                <a:gd name="T43" fmla="*/ 0 h 1594"/>
                <a:gd name="T44" fmla="*/ 0 w 1482"/>
                <a:gd name="T45" fmla="*/ 0 h 1594"/>
                <a:gd name="T46" fmla="*/ 0 w 1482"/>
                <a:gd name="T47" fmla="*/ 0 h 1594"/>
                <a:gd name="T48" fmla="*/ 0 w 1482"/>
                <a:gd name="T49" fmla="*/ 0 h 1594"/>
                <a:gd name="T50" fmla="*/ 0 w 1482"/>
                <a:gd name="T51" fmla="*/ 0 h 1594"/>
                <a:gd name="T52" fmla="*/ 0 w 1482"/>
                <a:gd name="T53" fmla="*/ 0 h 1594"/>
                <a:gd name="T54" fmla="*/ 0 w 1482"/>
                <a:gd name="T55" fmla="*/ 0 h 1594"/>
                <a:gd name="T56" fmla="*/ 0 w 1482"/>
                <a:gd name="T57" fmla="*/ 0 h 1594"/>
                <a:gd name="T58" fmla="*/ 0 w 1482"/>
                <a:gd name="T59" fmla="*/ 0 h 1594"/>
                <a:gd name="T60" fmla="*/ 0 w 1482"/>
                <a:gd name="T61" fmla="*/ 0 h 1594"/>
                <a:gd name="T62" fmla="*/ 0 w 1482"/>
                <a:gd name="T63" fmla="*/ 0 h 1594"/>
                <a:gd name="T64" fmla="*/ 0 w 1482"/>
                <a:gd name="T65" fmla="*/ 0 h 1594"/>
                <a:gd name="T66" fmla="*/ 0 w 1482"/>
                <a:gd name="T67" fmla="*/ 0 h 1594"/>
                <a:gd name="T68" fmla="*/ 0 w 1482"/>
                <a:gd name="T69" fmla="*/ 0 h 1594"/>
                <a:gd name="T70" fmla="*/ 0 w 1482"/>
                <a:gd name="T71" fmla="*/ 0 h 1594"/>
                <a:gd name="T72" fmla="*/ 0 w 1482"/>
                <a:gd name="T73" fmla="*/ 0 h 1594"/>
                <a:gd name="T74" fmla="*/ 0 w 1482"/>
                <a:gd name="T75" fmla="*/ 0 h 1594"/>
                <a:gd name="T76" fmla="*/ 0 w 1482"/>
                <a:gd name="T77" fmla="*/ 0 h 1594"/>
                <a:gd name="T78" fmla="*/ 0 w 1482"/>
                <a:gd name="T79" fmla="*/ 0 h 1594"/>
                <a:gd name="T80" fmla="*/ 0 w 1482"/>
                <a:gd name="T81" fmla="*/ 0 h 1594"/>
                <a:gd name="T82" fmla="*/ 0 w 1482"/>
                <a:gd name="T83" fmla="*/ 0 h 1594"/>
                <a:gd name="T84" fmla="*/ 0 w 1482"/>
                <a:gd name="T85" fmla="*/ 0 h 1594"/>
                <a:gd name="T86" fmla="*/ 0 w 1482"/>
                <a:gd name="T87" fmla="*/ 0 h 1594"/>
                <a:gd name="T88" fmla="*/ 0 w 1482"/>
                <a:gd name="T89" fmla="*/ 0 h 1594"/>
                <a:gd name="T90" fmla="*/ 0 w 1482"/>
                <a:gd name="T91" fmla="*/ 0 h 1594"/>
                <a:gd name="T92" fmla="*/ 0 w 1482"/>
                <a:gd name="T93" fmla="*/ 0 h 1594"/>
                <a:gd name="T94" fmla="*/ 0 w 1482"/>
                <a:gd name="T95" fmla="*/ 0 h 1594"/>
                <a:gd name="T96" fmla="*/ 0 w 1482"/>
                <a:gd name="T97" fmla="*/ 0 h 1594"/>
                <a:gd name="T98" fmla="*/ 0 w 1482"/>
                <a:gd name="T99" fmla="*/ 0 h 1594"/>
                <a:gd name="T100" fmla="*/ 0 w 1482"/>
                <a:gd name="T101" fmla="*/ 0 h 1594"/>
                <a:gd name="T102" fmla="*/ 0 w 1482"/>
                <a:gd name="T103" fmla="*/ 0 h 1594"/>
                <a:gd name="T104" fmla="*/ 0 w 1482"/>
                <a:gd name="T105" fmla="*/ 0 h 1594"/>
                <a:gd name="T106" fmla="*/ 0 w 1482"/>
                <a:gd name="T107" fmla="*/ 0 h 1594"/>
                <a:gd name="T108" fmla="*/ 0 w 1482"/>
                <a:gd name="T109" fmla="*/ 0 h 1594"/>
                <a:gd name="T110" fmla="*/ 0 w 1482"/>
                <a:gd name="T111" fmla="*/ 0 h 1594"/>
                <a:gd name="T112" fmla="*/ 0 w 1482"/>
                <a:gd name="T113" fmla="*/ 0 h 1594"/>
                <a:gd name="T114" fmla="*/ 0 w 1482"/>
                <a:gd name="T115" fmla="*/ 0 h 1594"/>
                <a:gd name="T116" fmla="*/ 0 w 1482"/>
                <a:gd name="T117" fmla="*/ 0 h 1594"/>
                <a:gd name="T118" fmla="*/ 0 w 1482"/>
                <a:gd name="T119" fmla="*/ 0 h 159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2"/>
                <a:gd name="T181" fmla="*/ 0 h 1594"/>
                <a:gd name="T182" fmla="*/ 1482 w 1482"/>
                <a:gd name="T183" fmla="*/ 1594 h 159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2" h="1594">
                  <a:moveTo>
                    <a:pt x="99" y="324"/>
                  </a:moveTo>
                  <a:lnTo>
                    <a:pt x="602" y="317"/>
                  </a:lnTo>
                  <a:lnTo>
                    <a:pt x="615" y="0"/>
                  </a:lnTo>
                  <a:lnTo>
                    <a:pt x="899" y="0"/>
                  </a:lnTo>
                  <a:lnTo>
                    <a:pt x="886" y="310"/>
                  </a:lnTo>
                  <a:lnTo>
                    <a:pt x="1071" y="304"/>
                  </a:lnTo>
                  <a:lnTo>
                    <a:pt x="1125" y="305"/>
                  </a:lnTo>
                  <a:lnTo>
                    <a:pt x="1174" y="309"/>
                  </a:lnTo>
                  <a:lnTo>
                    <a:pt x="1196" y="312"/>
                  </a:lnTo>
                  <a:lnTo>
                    <a:pt x="1217" y="315"/>
                  </a:lnTo>
                  <a:lnTo>
                    <a:pt x="1237" y="319"/>
                  </a:lnTo>
                  <a:lnTo>
                    <a:pt x="1256" y="324"/>
                  </a:lnTo>
                  <a:lnTo>
                    <a:pt x="1270" y="329"/>
                  </a:lnTo>
                  <a:lnTo>
                    <a:pt x="1283" y="334"/>
                  </a:lnTo>
                  <a:lnTo>
                    <a:pt x="1296" y="340"/>
                  </a:lnTo>
                  <a:lnTo>
                    <a:pt x="1308" y="347"/>
                  </a:lnTo>
                  <a:lnTo>
                    <a:pt x="1320" y="354"/>
                  </a:lnTo>
                  <a:lnTo>
                    <a:pt x="1331" y="363"/>
                  </a:lnTo>
                  <a:lnTo>
                    <a:pt x="1342" y="372"/>
                  </a:lnTo>
                  <a:lnTo>
                    <a:pt x="1352" y="382"/>
                  </a:lnTo>
                  <a:lnTo>
                    <a:pt x="1362" y="392"/>
                  </a:lnTo>
                  <a:lnTo>
                    <a:pt x="1371" y="404"/>
                  </a:lnTo>
                  <a:lnTo>
                    <a:pt x="1379" y="416"/>
                  </a:lnTo>
                  <a:lnTo>
                    <a:pt x="1388" y="429"/>
                  </a:lnTo>
                  <a:lnTo>
                    <a:pt x="1395" y="443"/>
                  </a:lnTo>
                  <a:lnTo>
                    <a:pt x="1402" y="458"/>
                  </a:lnTo>
                  <a:lnTo>
                    <a:pt x="1415" y="489"/>
                  </a:lnTo>
                  <a:lnTo>
                    <a:pt x="1425" y="521"/>
                  </a:lnTo>
                  <a:lnTo>
                    <a:pt x="1433" y="557"/>
                  </a:lnTo>
                  <a:lnTo>
                    <a:pt x="1440" y="597"/>
                  </a:lnTo>
                  <a:lnTo>
                    <a:pt x="1447" y="641"/>
                  </a:lnTo>
                  <a:lnTo>
                    <a:pt x="1456" y="742"/>
                  </a:lnTo>
                  <a:lnTo>
                    <a:pt x="1461" y="859"/>
                  </a:lnTo>
                  <a:lnTo>
                    <a:pt x="1481" y="1521"/>
                  </a:lnTo>
                  <a:lnTo>
                    <a:pt x="1475" y="1534"/>
                  </a:lnTo>
                  <a:lnTo>
                    <a:pt x="1156" y="1530"/>
                  </a:lnTo>
                  <a:lnTo>
                    <a:pt x="1030" y="1531"/>
                  </a:lnTo>
                  <a:lnTo>
                    <a:pt x="926" y="1534"/>
                  </a:lnTo>
                  <a:lnTo>
                    <a:pt x="0" y="1593"/>
                  </a:lnTo>
                  <a:lnTo>
                    <a:pt x="99" y="324"/>
                  </a:lnTo>
                  <a:close/>
                  <a:moveTo>
                    <a:pt x="582" y="1322"/>
                  </a:moveTo>
                  <a:lnTo>
                    <a:pt x="582" y="1011"/>
                  </a:lnTo>
                  <a:lnTo>
                    <a:pt x="344" y="1031"/>
                  </a:lnTo>
                  <a:lnTo>
                    <a:pt x="324" y="1322"/>
                  </a:lnTo>
                  <a:lnTo>
                    <a:pt x="582" y="1322"/>
                  </a:lnTo>
                  <a:close/>
                  <a:moveTo>
                    <a:pt x="588" y="793"/>
                  </a:moveTo>
                  <a:lnTo>
                    <a:pt x="595" y="542"/>
                  </a:lnTo>
                  <a:lnTo>
                    <a:pt x="377" y="555"/>
                  </a:lnTo>
                  <a:lnTo>
                    <a:pt x="357" y="800"/>
                  </a:lnTo>
                  <a:lnTo>
                    <a:pt x="588" y="793"/>
                  </a:lnTo>
                  <a:close/>
                  <a:moveTo>
                    <a:pt x="1151" y="1322"/>
                  </a:moveTo>
                  <a:lnTo>
                    <a:pt x="1137" y="985"/>
                  </a:lnTo>
                  <a:lnTo>
                    <a:pt x="886" y="998"/>
                  </a:lnTo>
                  <a:lnTo>
                    <a:pt x="886" y="1322"/>
                  </a:lnTo>
                  <a:lnTo>
                    <a:pt x="1151" y="1322"/>
                  </a:lnTo>
                  <a:close/>
                  <a:moveTo>
                    <a:pt x="1131" y="793"/>
                  </a:moveTo>
                  <a:lnTo>
                    <a:pt x="1117" y="529"/>
                  </a:lnTo>
                  <a:lnTo>
                    <a:pt x="893" y="529"/>
                  </a:lnTo>
                  <a:lnTo>
                    <a:pt x="886" y="793"/>
                  </a:lnTo>
                  <a:lnTo>
                    <a:pt x="1131" y="7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0502" name="Oval 20">
            <a:extLst>
              <a:ext uri="{FF2B5EF4-FFF2-40B4-BE49-F238E27FC236}">
                <a16:creationId xmlns:a16="http://schemas.microsoft.com/office/drawing/2014/main" id="{BDEB31D2-BDA8-8163-1DA2-3507D39578FB}"/>
              </a:ext>
            </a:extLst>
          </p:cNvPr>
          <p:cNvSpPr>
            <a:spLocks/>
          </p:cNvSpPr>
          <p:nvPr/>
        </p:nvSpPr>
        <p:spPr bwMode="auto">
          <a:xfrm>
            <a:off x="468313" y="1557338"/>
            <a:ext cx="1008062" cy="2159000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grpSp>
        <p:nvGrpSpPr>
          <p:cNvPr id="20503" name="Group 21">
            <a:extLst>
              <a:ext uri="{FF2B5EF4-FFF2-40B4-BE49-F238E27FC236}">
                <a16:creationId xmlns:a16="http://schemas.microsoft.com/office/drawing/2014/main" id="{DE7150A4-BC8B-7914-D64E-5BBAC906D749}"/>
              </a:ext>
            </a:extLst>
          </p:cNvPr>
          <p:cNvGrpSpPr>
            <a:grpSpLocks/>
          </p:cNvGrpSpPr>
          <p:nvPr/>
        </p:nvGrpSpPr>
        <p:grpSpPr bwMode="auto">
          <a:xfrm>
            <a:off x="6877050" y="1989138"/>
            <a:ext cx="460375" cy="1079500"/>
            <a:chOff x="4974" y="1288"/>
            <a:chExt cx="335" cy="747"/>
          </a:xfrm>
          <a:solidFill>
            <a:schemeClr val="tx1"/>
          </a:solidFill>
        </p:grpSpPr>
        <p:sp>
          <p:nvSpPr>
            <p:cNvPr id="20509" name="Freeform 22">
              <a:extLst>
                <a:ext uri="{FF2B5EF4-FFF2-40B4-BE49-F238E27FC236}">
                  <a16:creationId xmlns:a16="http://schemas.microsoft.com/office/drawing/2014/main" id="{2DAB0CD0-223C-E7DD-02A0-4B7F5D1CC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6" y="1288"/>
              <a:ext cx="315" cy="365"/>
            </a:xfrm>
            <a:custGeom>
              <a:avLst/>
              <a:gdLst>
                <a:gd name="T0" fmla="*/ 0 w 1390"/>
                <a:gd name="T1" fmla="*/ 0 h 1608"/>
                <a:gd name="T2" fmla="*/ 0 w 1390"/>
                <a:gd name="T3" fmla="*/ 0 h 1608"/>
                <a:gd name="T4" fmla="*/ 0 w 1390"/>
                <a:gd name="T5" fmla="*/ 0 h 1608"/>
                <a:gd name="T6" fmla="*/ 0 w 1390"/>
                <a:gd name="T7" fmla="*/ 0 h 1608"/>
                <a:gd name="T8" fmla="*/ 0 w 1390"/>
                <a:gd name="T9" fmla="*/ 0 h 1608"/>
                <a:gd name="T10" fmla="*/ 0 w 1390"/>
                <a:gd name="T11" fmla="*/ 0 h 1608"/>
                <a:gd name="T12" fmla="*/ 0 w 1390"/>
                <a:gd name="T13" fmla="*/ 0 h 1608"/>
                <a:gd name="T14" fmla="*/ 0 w 1390"/>
                <a:gd name="T15" fmla="*/ 0 h 1608"/>
                <a:gd name="T16" fmla="*/ 0 w 1390"/>
                <a:gd name="T17" fmla="*/ 0 h 1608"/>
                <a:gd name="T18" fmla="*/ 0 w 1390"/>
                <a:gd name="T19" fmla="*/ 0 h 1608"/>
                <a:gd name="T20" fmla="*/ 0 w 1390"/>
                <a:gd name="T21" fmla="*/ 0 h 1608"/>
                <a:gd name="T22" fmla="*/ 0 w 1390"/>
                <a:gd name="T23" fmla="*/ 0 h 1608"/>
                <a:gd name="T24" fmla="*/ 0 w 1390"/>
                <a:gd name="T25" fmla="*/ 0 h 1608"/>
                <a:gd name="T26" fmla="*/ 0 w 1390"/>
                <a:gd name="T27" fmla="*/ 0 h 1608"/>
                <a:gd name="T28" fmla="*/ 0 w 1390"/>
                <a:gd name="T29" fmla="*/ 0 h 1608"/>
                <a:gd name="T30" fmla="*/ 0 w 1390"/>
                <a:gd name="T31" fmla="*/ 0 h 1608"/>
                <a:gd name="T32" fmla="*/ 0 w 1390"/>
                <a:gd name="T33" fmla="*/ 0 h 1608"/>
                <a:gd name="T34" fmla="*/ 0 w 1390"/>
                <a:gd name="T35" fmla="*/ 0 h 1608"/>
                <a:gd name="T36" fmla="*/ 0 w 1390"/>
                <a:gd name="T37" fmla="*/ 0 h 1608"/>
                <a:gd name="T38" fmla="*/ 0 w 1390"/>
                <a:gd name="T39" fmla="*/ 0 h 1608"/>
                <a:gd name="T40" fmla="*/ 0 w 1390"/>
                <a:gd name="T41" fmla="*/ 0 h 1608"/>
                <a:gd name="T42" fmla="*/ 0 w 1390"/>
                <a:gd name="T43" fmla="*/ 0 h 1608"/>
                <a:gd name="T44" fmla="*/ 0 w 1390"/>
                <a:gd name="T45" fmla="*/ 0 h 1608"/>
                <a:gd name="T46" fmla="*/ 0 w 1390"/>
                <a:gd name="T47" fmla="*/ 0 h 1608"/>
                <a:gd name="T48" fmla="*/ 0 w 1390"/>
                <a:gd name="T49" fmla="*/ 0 h 1608"/>
                <a:gd name="T50" fmla="*/ 0 w 1390"/>
                <a:gd name="T51" fmla="*/ 0 h 1608"/>
                <a:gd name="T52" fmla="*/ 0 w 1390"/>
                <a:gd name="T53" fmla="*/ 0 h 1608"/>
                <a:gd name="T54" fmla="*/ 0 w 1390"/>
                <a:gd name="T55" fmla="*/ 0 h 1608"/>
                <a:gd name="T56" fmla="*/ 0 w 1390"/>
                <a:gd name="T57" fmla="*/ 0 h 1608"/>
                <a:gd name="T58" fmla="*/ 0 w 1390"/>
                <a:gd name="T59" fmla="*/ 0 h 1608"/>
                <a:gd name="T60" fmla="*/ 0 w 1390"/>
                <a:gd name="T61" fmla="*/ 0 h 1608"/>
                <a:gd name="T62" fmla="*/ 0 w 1390"/>
                <a:gd name="T63" fmla="*/ 0 h 1608"/>
                <a:gd name="T64" fmla="*/ 0 w 1390"/>
                <a:gd name="T65" fmla="*/ 0 h 1608"/>
                <a:gd name="T66" fmla="*/ 0 w 1390"/>
                <a:gd name="T67" fmla="*/ 0 h 1608"/>
                <a:gd name="T68" fmla="*/ 0 w 1390"/>
                <a:gd name="T69" fmla="*/ 0 h 1608"/>
                <a:gd name="T70" fmla="*/ 0 w 1390"/>
                <a:gd name="T71" fmla="*/ 0 h 1608"/>
                <a:gd name="T72" fmla="*/ 0 w 1390"/>
                <a:gd name="T73" fmla="*/ 0 h 1608"/>
                <a:gd name="T74" fmla="*/ 0 w 1390"/>
                <a:gd name="T75" fmla="*/ 0 h 1608"/>
                <a:gd name="T76" fmla="*/ 0 w 1390"/>
                <a:gd name="T77" fmla="*/ 0 h 1608"/>
                <a:gd name="T78" fmla="*/ 0 w 1390"/>
                <a:gd name="T79" fmla="*/ 0 h 1608"/>
                <a:gd name="T80" fmla="*/ 0 w 1390"/>
                <a:gd name="T81" fmla="*/ 0 h 1608"/>
                <a:gd name="T82" fmla="*/ 0 w 1390"/>
                <a:gd name="T83" fmla="*/ 0 h 1608"/>
                <a:gd name="T84" fmla="*/ 0 w 1390"/>
                <a:gd name="T85" fmla="*/ 0 h 1608"/>
                <a:gd name="T86" fmla="*/ 0 w 1390"/>
                <a:gd name="T87" fmla="*/ 0 h 1608"/>
                <a:gd name="T88" fmla="*/ 0 w 1390"/>
                <a:gd name="T89" fmla="*/ 0 h 1608"/>
                <a:gd name="T90" fmla="*/ 0 w 1390"/>
                <a:gd name="T91" fmla="*/ 0 h 1608"/>
                <a:gd name="T92" fmla="*/ 0 w 1390"/>
                <a:gd name="T93" fmla="*/ 0 h 1608"/>
                <a:gd name="T94" fmla="*/ 0 w 1390"/>
                <a:gd name="T95" fmla="*/ 0 h 1608"/>
                <a:gd name="T96" fmla="*/ 0 w 1390"/>
                <a:gd name="T97" fmla="*/ 0 h 160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90"/>
                <a:gd name="T148" fmla="*/ 0 h 1608"/>
                <a:gd name="T149" fmla="*/ 1390 w 1390"/>
                <a:gd name="T150" fmla="*/ 1608 h 160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90" h="1608">
                  <a:moveTo>
                    <a:pt x="86" y="291"/>
                  </a:moveTo>
                  <a:lnTo>
                    <a:pt x="516" y="245"/>
                  </a:lnTo>
                  <a:lnTo>
                    <a:pt x="595" y="0"/>
                  </a:lnTo>
                  <a:lnTo>
                    <a:pt x="899" y="20"/>
                  </a:lnTo>
                  <a:lnTo>
                    <a:pt x="833" y="232"/>
                  </a:lnTo>
                  <a:lnTo>
                    <a:pt x="916" y="229"/>
                  </a:lnTo>
                  <a:lnTo>
                    <a:pt x="992" y="228"/>
                  </a:lnTo>
                  <a:lnTo>
                    <a:pt x="1061" y="229"/>
                  </a:lnTo>
                  <a:lnTo>
                    <a:pt x="1124" y="232"/>
                  </a:lnTo>
                  <a:lnTo>
                    <a:pt x="1154" y="236"/>
                  </a:lnTo>
                  <a:lnTo>
                    <a:pt x="1182" y="243"/>
                  </a:lnTo>
                  <a:lnTo>
                    <a:pt x="1208" y="251"/>
                  </a:lnTo>
                  <a:lnTo>
                    <a:pt x="1220" y="256"/>
                  </a:lnTo>
                  <a:lnTo>
                    <a:pt x="1232" y="262"/>
                  </a:lnTo>
                  <a:lnTo>
                    <a:pt x="1242" y="268"/>
                  </a:lnTo>
                  <a:lnTo>
                    <a:pt x="1253" y="274"/>
                  </a:lnTo>
                  <a:lnTo>
                    <a:pt x="1262" y="281"/>
                  </a:lnTo>
                  <a:lnTo>
                    <a:pt x="1272" y="289"/>
                  </a:lnTo>
                  <a:lnTo>
                    <a:pt x="1280" y="297"/>
                  </a:lnTo>
                  <a:lnTo>
                    <a:pt x="1288" y="305"/>
                  </a:lnTo>
                  <a:lnTo>
                    <a:pt x="1296" y="314"/>
                  </a:lnTo>
                  <a:lnTo>
                    <a:pt x="1303" y="324"/>
                  </a:lnTo>
                  <a:lnTo>
                    <a:pt x="1315" y="348"/>
                  </a:lnTo>
                  <a:lnTo>
                    <a:pt x="1326" y="374"/>
                  </a:lnTo>
                  <a:lnTo>
                    <a:pt x="1336" y="401"/>
                  </a:lnTo>
                  <a:lnTo>
                    <a:pt x="1344" y="430"/>
                  </a:lnTo>
                  <a:lnTo>
                    <a:pt x="1351" y="461"/>
                  </a:lnTo>
                  <a:lnTo>
                    <a:pt x="1356" y="493"/>
                  </a:lnTo>
                  <a:lnTo>
                    <a:pt x="1360" y="527"/>
                  </a:lnTo>
                  <a:lnTo>
                    <a:pt x="1362" y="563"/>
                  </a:lnTo>
                  <a:lnTo>
                    <a:pt x="1389" y="1502"/>
                  </a:lnTo>
                  <a:lnTo>
                    <a:pt x="641" y="1541"/>
                  </a:lnTo>
                  <a:lnTo>
                    <a:pt x="0" y="1607"/>
                  </a:lnTo>
                  <a:lnTo>
                    <a:pt x="86" y="291"/>
                  </a:lnTo>
                  <a:close/>
                  <a:moveTo>
                    <a:pt x="1071" y="1316"/>
                  </a:moveTo>
                  <a:lnTo>
                    <a:pt x="1064" y="1138"/>
                  </a:lnTo>
                  <a:lnTo>
                    <a:pt x="311" y="1197"/>
                  </a:lnTo>
                  <a:lnTo>
                    <a:pt x="304" y="1363"/>
                  </a:lnTo>
                  <a:lnTo>
                    <a:pt x="1071" y="1316"/>
                  </a:lnTo>
                  <a:close/>
                  <a:moveTo>
                    <a:pt x="1058" y="946"/>
                  </a:moveTo>
                  <a:lnTo>
                    <a:pt x="1051" y="794"/>
                  </a:lnTo>
                  <a:lnTo>
                    <a:pt x="317" y="847"/>
                  </a:lnTo>
                  <a:lnTo>
                    <a:pt x="317" y="986"/>
                  </a:lnTo>
                  <a:lnTo>
                    <a:pt x="1058" y="946"/>
                  </a:lnTo>
                  <a:close/>
                  <a:moveTo>
                    <a:pt x="1038" y="602"/>
                  </a:moveTo>
                  <a:lnTo>
                    <a:pt x="1031" y="450"/>
                  </a:lnTo>
                  <a:lnTo>
                    <a:pt x="337" y="503"/>
                  </a:lnTo>
                  <a:lnTo>
                    <a:pt x="330" y="629"/>
                  </a:lnTo>
                  <a:lnTo>
                    <a:pt x="1038" y="6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10" name="Freeform 23">
              <a:extLst>
                <a:ext uri="{FF2B5EF4-FFF2-40B4-BE49-F238E27FC236}">
                  <a16:creationId xmlns:a16="http://schemas.microsoft.com/office/drawing/2014/main" id="{9F860516-7E21-FF65-07CC-951BF2FB3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4" y="1675"/>
              <a:ext cx="336" cy="361"/>
            </a:xfrm>
            <a:custGeom>
              <a:avLst/>
              <a:gdLst>
                <a:gd name="T0" fmla="*/ 0 w 1482"/>
                <a:gd name="T1" fmla="*/ 0 h 1594"/>
                <a:gd name="T2" fmla="*/ 0 w 1482"/>
                <a:gd name="T3" fmla="*/ 0 h 1594"/>
                <a:gd name="T4" fmla="*/ 0 w 1482"/>
                <a:gd name="T5" fmla="*/ 0 h 1594"/>
                <a:gd name="T6" fmla="*/ 0 w 1482"/>
                <a:gd name="T7" fmla="*/ 0 h 1594"/>
                <a:gd name="T8" fmla="*/ 0 w 1482"/>
                <a:gd name="T9" fmla="*/ 0 h 1594"/>
                <a:gd name="T10" fmla="*/ 0 w 1482"/>
                <a:gd name="T11" fmla="*/ 0 h 1594"/>
                <a:gd name="T12" fmla="*/ 0 w 1482"/>
                <a:gd name="T13" fmla="*/ 0 h 1594"/>
                <a:gd name="T14" fmla="*/ 0 w 1482"/>
                <a:gd name="T15" fmla="*/ 0 h 1594"/>
                <a:gd name="T16" fmla="*/ 0 w 1482"/>
                <a:gd name="T17" fmla="*/ 0 h 1594"/>
                <a:gd name="T18" fmla="*/ 0 w 1482"/>
                <a:gd name="T19" fmla="*/ 0 h 1594"/>
                <a:gd name="T20" fmla="*/ 0 w 1482"/>
                <a:gd name="T21" fmla="*/ 0 h 1594"/>
                <a:gd name="T22" fmla="*/ 0 w 1482"/>
                <a:gd name="T23" fmla="*/ 0 h 1594"/>
                <a:gd name="T24" fmla="*/ 0 w 1482"/>
                <a:gd name="T25" fmla="*/ 0 h 1594"/>
                <a:gd name="T26" fmla="*/ 0 w 1482"/>
                <a:gd name="T27" fmla="*/ 0 h 1594"/>
                <a:gd name="T28" fmla="*/ 0 w 1482"/>
                <a:gd name="T29" fmla="*/ 0 h 1594"/>
                <a:gd name="T30" fmla="*/ 0 w 1482"/>
                <a:gd name="T31" fmla="*/ 0 h 1594"/>
                <a:gd name="T32" fmla="*/ 0 w 1482"/>
                <a:gd name="T33" fmla="*/ 0 h 1594"/>
                <a:gd name="T34" fmla="*/ 0 w 1482"/>
                <a:gd name="T35" fmla="*/ 0 h 1594"/>
                <a:gd name="T36" fmla="*/ 0 w 1482"/>
                <a:gd name="T37" fmla="*/ 0 h 1594"/>
                <a:gd name="T38" fmla="*/ 0 w 1482"/>
                <a:gd name="T39" fmla="*/ 0 h 1594"/>
                <a:gd name="T40" fmla="*/ 0 w 1482"/>
                <a:gd name="T41" fmla="*/ 0 h 1594"/>
                <a:gd name="T42" fmla="*/ 0 w 1482"/>
                <a:gd name="T43" fmla="*/ 0 h 1594"/>
                <a:gd name="T44" fmla="*/ 0 w 1482"/>
                <a:gd name="T45" fmla="*/ 0 h 1594"/>
                <a:gd name="T46" fmla="*/ 0 w 1482"/>
                <a:gd name="T47" fmla="*/ 0 h 1594"/>
                <a:gd name="T48" fmla="*/ 0 w 1482"/>
                <a:gd name="T49" fmla="*/ 0 h 1594"/>
                <a:gd name="T50" fmla="*/ 0 w 1482"/>
                <a:gd name="T51" fmla="*/ 0 h 1594"/>
                <a:gd name="T52" fmla="*/ 0 w 1482"/>
                <a:gd name="T53" fmla="*/ 0 h 1594"/>
                <a:gd name="T54" fmla="*/ 0 w 1482"/>
                <a:gd name="T55" fmla="*/ 0 h 1594"/>
                <a:gd name="T56" fmla="*/ 0 w 1482"/>
                <a:gd name="T57" fmla="*/ 0 h 1594"/>
                <a:gd name="T58" fmla="*/ 0 w 1482"/>
                <a:gd name="T59" fmla="*/ 0 h 1594"/>
                <a:gd name="T60" fmla="*/ 0 w 1482"/>
                <a:gd name="T61" fmla="*/ 0 h 1594"/>
                <a:gd name="T62" fmla="*/ 0 w 1482"/>
                <a:gd name="T63" fmla="*/ 0 h 1594"/>
                <a:gd name="T64" fmla="*/ 0 w 1482"/>
                <a:gd name="T65" fmla="*/ 0 h 1594"/>
                <a:gd name="T66" fmla="*/ 0 w 1482"/>
                <a:gd name="T67" fmla="*/ 0 h 1594"/>
                <a:gd name="T68" fmla="*/ 0 w 1482"/>
                <a:gd name="T69" fmla="*/ 0 h 1594"/>
                <a:gd name="T70" fmla="*/ 0 w 1482"/>
                <a:gd name="T71" fmla="*/ 0 h 1594"/>
                <a:gd name="T72" fmla="*/ 0 w 1482"/>
                <a:gd name="T73" fmla="*/ 0 h 1594"/>
                <a:gd name="T74" fmla="*/ 0 w 1482"/>
                <a:gd name="T75" fmla="*/ 0 h 1594"/>
                <a:gd name="T76" fmla="*/ 0 w 1482"/>
                <a:gd name="T77" fmla="*/ 0 h 1594"/>
                <a:gd name="T78" fmla="*/ 0 w 1482"/>
                <a:gd name="T79" fmla="*/ 0 h 1594"/>
                <a:gd name="T80" fmla="*/ 0 w 1482"/>
                <a:gd name="T81" fmla="*/ 0 h 1594"/>
                <a:gd name="T82" fmla="*/ 0 w 1482"/>
                <a:gd name="T83" fmla="*/ 0 h 1594"/>
                <a:gd name="T84" fmla="*/ 0 w 1482"/>
                <a:gd name="T85" fmla="*/ 0 h 1594"/>
                <a:gd name="T86" fmla="*/ 0 w 1482"/>
                <a:gd name="T87" fmla="*/ 0 h 1594"/>
                <a:gd name="T88" fmla="*/ 0 w 1482"/>
                <a:gd name="T89" fmla="*/ 0 h 1594"/>
                <a:gd name="T90" fmla="*/ 0 w 1482"/>
                <a:gd name="T91" fmla="*/ 0 h 1594"/>
                <a:gd name="T92" fmla="*/ 0 w 1482"/>
                <a:gd name="T93" fmla="*/ 0 h 1594"/>
                <a:gd name="T94" fmla="*/ 0 w 1482"/>
                <a:gd name="T95" fmla="*/ 0 h 1594"/>
                <a:gd name="T96" fmla="*/ 0 w 1482"/>
                <a:gd name="T97" fmla="*/ 0 h 1594"/>
                <a:gd name="T98" fmla="*/ 0 w 1482"/>
                <a:gd name="T99" fmla="*/ 0 h 1594"/>
                <a:gd name="T100" fmla="*/ 0 w 1482"/>
                <a:gd name="T101" fmla="*/ 0 h 1594"/>
                <a:gd name="T102" fmla="*/ 0 w 1482"/>
                <a:gd name="T103" fmla="*/ 0 h 1594"/>
                <a:gd name="T104" fmla="*/ 0 w 1482"/>
                <a:gd name="T105" fmla="*/ 0 h 1594"/>
                <a:gd name="T106" fmla="*/ 0 w 1482"/>
                <a:gd name="T107" fmla="*/ 0 h 1594"/>
                <a:gd name="T108" fmla="*/ 0 w 1482"/>
                <a:gd name="T109" fmla="*/ 0 h 1594"/>
                <a:gd name="T110" fmla="*/ 0 w 1482"/>
                <a:gd name="T111" fmla="*/ 0 h 1594"/>
                <a:gd name="T112" fmla="*/ 0 w 1482"/>
                <a:gd name="T113" fmla="*/ 0 h 1594"/>
                <a:gd name="T114" fmla="*/ 0 w 1482"/>
                <a:gd name="T115" fmla="*/ 0 h 1594"/>
                <a:gd name="T116" fmla="*/ 0 w 1482"/>
                <a:gd name="T117" fmla="*/ 0 h 1594"/>
                <a:gd name="T118" fmla="*/ 0 w 1482"/>
                <a:gd name="T119" fmla="*/ 0 h 159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2"/>
                <a:gd name="T181" fmla="*/ 0 h 1594"/>
                <a:gd name="T182" fmla="*/ 1482 w 1482"/>
                <a:gd name="T183" fmla="*/ 1594 h 159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2" h="1594">
                  <a:moveTo>
                    <a:pt x="99" y="324"/>
                  </a:moveTo>
                  <a:lnTo>
                    <a:pt x="602" y="317"/>
                  </a:lnTo>
                  <a:lnTo>
                    <a:pt x="615" y="0"/>
                  </a:lnTo>
                  <a:lnTo>
                    <a:pt x="899" y="0"/>
                  </a:lnTo>
                  <a:lnTo>
                    <a:pt x="886" y="310"/>
                  </a:lnTo>
                  <a:lnTo>
                    <a:pt x="1071" y="304"/>
                  </a:lnTo>
                  <a:lnTo>
                    <a:pt x="1125" y="305"/>
                  </a:lnTo>
                  <a:lnTo>
                    <a:pt x="1174" y="309"/>
                  </a:lnTo>
                  <a:lnTo>
                    <a:pt x="1196" y="312"/>
                  </a:lnTo>
                  <a:lnTo>
                    <a:pt x="1217" y="315"/>
                  </a:lnTo>
                  <a:lnTo>
                    <a:pt x="1237" y="319"/>
                  </a:lnTo>
                  <a:lnTo>
                    <a:pt x="1256" y="324"/>
                  </a:lnTo>
                  <a:lnTo>
                    <a:pt x="1270" y="329"/>
                  </a:lnTo>
                  <a:lnTo>
                    <a:pt x="1283" y="334"/>
                  </a:lnTo>
                  <a:lnTo>
                    <a:pt x="1296" y="340"/>
                  </a:lnTo>
                  <a:lnTo>
                    <a:pt x="1308" y="347"/>
                  </a:lnTo>
                  <a:lnTo>
                    <a:pt x="1320" y="354"/>
                  </a:lnTo>
                  <a:lnTo>
                    <a:pt x="1331" y="363"/>
                  </a:lnTo>
                  <a:lnTo>
                    <a:pt x="1342" y="372"/>
                  </a:lnTo>
                  <a:lnTo>
                    <a:pt x="1352" y="382"/>
                  </a:lnTo>
                  <a:lnTo>
                    <a:pt x="1362" y="392"/>
                  </a:lnTo>
                  <a:lnTo>
                    <a:pt x="1371" y="404"/>
                  </a:lnTo>
                  <a:lnTo>
                    <a:pt x="1379" y="416"/>
                  </a:lnTo>
                  <a:lnTo>
                    <a:pt x="1388" y="429"/>
                  </a:lnTo>
                  <a:lnTo>
                    <a:pt x="1395" y="443"/>
                  </a:lnTo>
                  <a:lnTo>
                    <a:pt x="1402" y="458"/>
                  </a:lnTo>
                  <a:lnTo>
                    <a:pt x="1415" y="489"/>
                  </a:lnTo>
                  <a:lnTo>
                    <a:pt x="1425" y="521"/>
                  </a:lnTo>
                  <a:lnTo>
                    <a:pt x="1433" y="557"/>
                  </a:lnTo>
                  <a:lnTo>
                    <a:pt x="1440" y="597"/>
                  </a:lnTo>
                  <a:lnTo>
                    <a:pt x="1447" y="641"/>
                  </a:lnTo>
                  <a:lnTo>
                    <a:pt x="1456" y="742"/>
                  </a:lnTo>
                  <a:lnTo>
                    <a:pt x="1461" y="859"/>
                  </a:lnTo>
                  <a:lnTo>
                    <a:pt x="1481" y="1521"/>
                  </a:lnTo>
                  <a:lnTo>
                    <a:pt x="1475" y="1534"/>
                  </a:lnTo>
                  <a:lnTo>
                    <a:pt x="1156" y="1530"/>
                  </a:lnTo>
                  <a:lnTo>
                    <a:pt x="1030" y="1531"/>
                  </a:lnTo>
                  <a:lnTo>
                    <a:pt x="926" y="1534"/>
                  </a:lnTo>
                  <a:lnTo>
                    <a:pt x="0" y="1593"/>
                  </a:lnTo>
                  <a:lnTo>
                    <a:pt x="99" y="324"/>
                  </a:lnTo>
                  <a:close/>
                  <a:moveTo>
                    <a:pt x="582" y="1322"/>
                  </a:moveTo>
                  <a:lnTo>
                    <a:pt x="582" y="1011"/>
                  </a:lnTo>
                  <a:lnTo>
                    <a:pt x="344" y="1031"/>
                  </a:lnTo>
                  <a:lnTo>
                    <a:pt x="324" y="1322"/>
                  </a:lnTo>
                  <a:lnTo>
                    <a:pt x="582" y="1322"/>
                  </a:lnTo>
                  <a:close/>
                  <a:moveTo>
                    <a:pt x="588" y="793"/>
                  </a:moveTo>
                  <a:lnTo>
                    <a:pt x="595" y="542"/>
                  </a:lnTo>
                  <a:lnTo>
                    <a:pt x="377" y="555"/>
                  </a:lnTo>
                  <a:lnTo>
                    <a:pt x="357" y="800"/>
                  </a:lnTo>
                  <a:lnTo>
                    <a:pt x="588" y="793"/>
                  </a:lnTo>
                  <a:close/>
                  <a:moveTo>
                    <a:pt x="1151" y="1322"/>
                  </a:moveTo>
                  <a:lnTo>
                    <a:pt x="1137" y="985"/>
                  </a:lnTo>
                  <a:lnTo>
                    <a:pt x="886" y="998"/>
                  </a:lnTo>
                  <a:lnTo>
                    <a:pt x="886" y="1322"/>
                  </a:lnTo>
                  <a:lnTo>
                    <a:pt x="1151" y="1322"/>
                  </a:lnTo>
                  <a:close/>
                  <a:moveTo>
                    <a:pt x="1131" y="793"/>
                  </a:moveTo>
                  <a:lnTo>
                    <a:pt x="1117" y="529"/>
                  </a:lnTo>
                  <a:lnTo>
                    <a:pt x="893" y="529"/>
                  </a:lnTo>
                  <a:lnTo>
                    <a:pt x="886" y="793"/>
                  </a:lnTo>
                  <a:lnTo>
                    <a:pt x="1131" y="7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0504" name="Oval 24">
            <a:extLst>
              <a:ext uri="{FF2B5EF4-FFF2-40B4-BE49-F238E27FC236}">
                <a16:creationId xmlns:a16="http://schemas.microsoft.com/office/drawing/2014/main" id="{1E5388D7-0AF4-5A59-8A76-9DD5BD594636}"/>
              </a:ext>
            </a:extLst>
          </p:cNvPr>
          <p:cNvSpPr>
            <a:spLocks/>
          </p:cNvSpPr>
          <p:nvPr/>
        </p:nvSpPr>
        <p:spPr bwMode="auto">
          <a:xfrm>
            <a:off x="6588125" y="1773238"/>
            <a:ext cx="1008063" cy="1584325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20505" name="Oval 24">
            <a:extLst>
              <a:ext uri="{FF2B5EF4-FFF2-40B4-BE49-F238E27FC236}">
                <a16:creationId xmlns:a16="http://schemas.microsoft.com/office/drawing/2014/main" id="{A0D21BC5-F68D-A700-4E9D-448FC6025B2D}"/>
              </a:ext>
            </a:extLst>
          </p:cNvPr>
          <p:cNvSpPr>
            <a:spLocks/>
          </p:cNvSpPr>
          <p:nvPr/>
        </p:nvSpPr>
        <p:spPr bwMode="auto">
          <a:xfrm>
            <a:off x="7812088" y="1773238"/>
            <a:ext cx="936625" cy="1584325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grpSp>
        <p:nvGrpSpPr>
          <p:cNvPr id="20506" name="Group 25">
            <a:extLst>
              <a:ext uri="{FF2B5EF4-FFF2-40B4-BE49-F238E27FC236}">
                <a16:creationId xmlns:a16="http://schemas.microsoft.com/office/drawing/2014/main" id="{584ABD73-CE71-A3A3-1159-1A32E93CBDDC}"/>
              </a:ext>
            </a:extLst>
          </p:cNvPr>
          <p:cNvGrpSpPr>
            <a:grpSpLocks/>
          </p:cNvGrpSpPr>
          <p:nvPr/>
        </p:nvGrpSpPr>
        <p:grpSpPr bwMode="auto">
          <a:xfrm>
            <a:off x="8027988" y="2060575"/>
            <a:ext cx="504825" cy="1008063"/>
            <a:chOff x="5732" y="1310"/>
            <a:chExt cx="368" cy="746"/>
          </a:xfrm>
          <a:solidFill>
            <a:schemeClr val="tx1"/>
          </a:solidFill>
        </p:grpSpPr>
        <p:sp>
          <p:nvSpPr>
            <p:cNvPr id="20507" name="Freeform 26">
              <a:extLst>
                <a:ext uri="{FF2B5EF4-FFF2-40B4-BE49-F238E27FC236}">
                  <a16:creationId xmlns:a16="http://schemas.microsoft.com/office/drawing/2014/main" id="{81620361-D3E0-7379-B139-B06A67F84B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2" y="1310"/>
              <a:ext cx="368" cy="361"/>
            </a:xfrm>
            <a:custGeom>
              <a:avLst/>
              <a:gdLst>
                <a:gd name="T0" fmla="*/ 0 w 1622"/>
                <a:gd name="T1" fmla="*/ 0 h 1594"/>
                <a:gd name="T2" fmla="*/ 0 w 1622"/>
                <a:gd name="T3" fmla="*/ 0 h 1594"/>
                <a:gd name="T4" fmla="*/ 0 w 1622"/>
                <a:gd name="T5" fmla="*/ 0 h 1594"/>
                <a:gd name="T6" fmla="*/ 0 w 1622"/>
                <a:gd name="T7" fmla="*/ 0 h 1594"/>
                <a:gd name="T8" fmla="*/ 0 w 1622"/>
                <a:gd name="T9" fmla="*/ 0 h 1594"/>
                <a:gd name="T10" fmla="*/ 0 w 1622"/>
                <a:gd name="T11" fmla="*/ 0 h 1594"/>
                <a:gd name="T12" fmla="*/ 0 w 1622"/>
                <a:gd name="T13" fmla="*/ 0 h 1594"/>
                <a:gd name="T14" fmla="*/ 0 w 1622"/>
                <a:gd name="T15" fmla="*/ 0 h 1594"/>
                <a:gd name="T16" fmla="*/ 0 w 1622"/>
                <a:gd name="T17" fmla="*/ 0 h 1594"/>
                <a:gd name="T18" fmla="*/ 0 w 1622"/>
                <a:gd name="T19" fmla="*/ 0 h 1594"/>
                <a:gd name="T20" fmla="*/ 0 w 1622"/>
                <a:gd name="T21" fmla="*/ 0 h 1594"/>
                <a:gd name="T22" fmla="*/ 0 w 1622"/>
                <a:gd name="T23" fmla="*/ 0 h 1594"/>
                <a:gd name="T24" fmla="*/ 0 w 1622"/>
                <a:gd name="T25" fmla="*/ 0 h 1594"/>
                <a:gd name="T26" fmla="*/ 0 w 1622"/>
                <a:gd name="T27" fmla="*/ 0 h 1594"/>
                <a:gd name="T28" fmla="*/ 0 w 1622"/>
                <a:gd name="T29" fmla="*/ 0 h 1594"/>
                <a:gd name="T30" fmla="*/ 0 w 1622"/>
                <a:gd name="T31" fmla="*/ 0 h 1594"/>
                <a:gd name="T32" fmla="*/ 0 w 1622"/>
                <a:gd name="T33" fmla="*/ 0 h 1594"/>
                <a:gd name="T34" fmla="*/ 0 w 1622"/>
                <a:gd name="T35" fmla="*/ 0 h 1594"/>
                <a:gd name="T36" fmla="*/ 0 w 1622"/>
                <a:gd name="T37" fmla="*/ 0 h 1594"/>
                <a:gd name="T38" fmla="*/ 0 w 1622"/>
                <a:gd name="T39" fmla="*/ 0 h 1594"/>
                <a:gd name="T40" fmla="*/ 0 w 1622"/>
                <a:gd name="T41" fmla="*/ 0 h 1594"/>
                <a:gd name="T42" fmla="*/ 0 w 1622"/>
                <a:gd name="T43" fmla="*/ 0 h 1594"/>
                <a:gd name="T44" fmla="*/ 0 w 1622"/>
                <a:gd name="T45" fmla="*/ 0 h 1594"/>
                <a:gd name="T46" fmla="*/ 0 w 1622"/>
                <a:gd name="T47" fmla="*/ 0 h 15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22"/>
                <a:gd name="T73" fmla="*/ 0 h 1594"/>
                <a:gd name="T74" fmla="*/ 1622 w 1622"/>
                <a:gd name="T75" fmla="*/ 1594 h 15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22" h="1594">
                  <a:moveTo>
                    <a:pt x="338" y="0"/>
                  </a:moveTo>
                  <a:lnTo>
                    <a:pt x="933" y="6"/>
                  </a:lnTo>
                  <a:lnTo>
                    <a:pt x="1621" y="13"/>
                  </a:lnTo>
                  <a:lnTo>
                    <a:pt x="1614" y="238"/>
                  </a:lnTo>
                  <a:lnTo>
                    <a:pt x="1059" y="231"/>
                  </a:lnTo>
                  <a:lnTo>
                    <a:pt x="953" y="337"/>
                  </a:lnTo>
                  <a:lnTo>
                    <a:pt x="953" y="403"/>
                  </a:lnTo>
                  <a:lnTo>
                    <a:pt x="1614" y="873"/>
                  </a:lnTo>
                  <a:lnTo>
                    <a:pt x="1469" y="1124"/>
                  </a:lnTo>
                  <a:lnTo>
                    <a:pt x="1204" y="912"/>
                  </a:lnTo>
                  <a:lnTo>
                    <a:pt x="1079" y="823"/>
                  </a:lnTo>
                  <a:lnTo>
                    <a:pt x="1016" y="781"/>
                  </a:lnTo>
                  <a:lnTo>
                    <a:pt x="953" y="740"/>
                  </a:lnTo>
                  <a:lnTo>
                    <a:pt x="953" y="1593"/>
                  </a:lnTo>
                  <a:lnTo>
                    <a:pt x="622" y="1587"/>
                  </a:lnTo>
                  <a:lnTo>
                    <a:pt x="615" y="1580"/>
                  </a:lnTo>
                  <a:lnTo>
                    <a:pt x="668" y="608"/>
                  </a:lnTo>
                  <a:lnTo>
                    <a:pt x="311" y="1018"/>
                  </a:lnTo>
                  <a:lnTo>
                    <a:pt x="172" y="1190"/>
                  </a:lnTo>
                  <a:lnTo>
                    <a:pt x="0" y="919"/>
                  </a:lnTo>
                  <a:lnTo>
                    <a:pt x="622" y="258"/>
                  </a:lnTo>
                  <a:lnTo>
                    <a:pt x="0" y="324"/>
                  </a:lnTo>
                  <a:lnTo>
                    <a:pt x="20" y="6"/>
                  </a:lnTo>
                  <a:lnTo>
                    <a:pt x="33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08" name="Freeform 27">
              <a:extLst>
                <a:ext uri="{FF2B5EF4-FFF2-40B4-BE49-F238E27FC236}">
                  <a16:creationId xmlns:a16="http://schemas.microsoft.com/office/drawing/2014/main" id="{C9E9F7A7-4586-7F39-A51C-BEDB18965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6" y="1690"/>
              <a:ext cx="365" cy="366"/>
            </a:xfrm>
            <a:custGeom>
              <a:avLst/>
              <a:gdLst>
                <a:gd name="T0" fmla="*/ 0 w 1608"/>
                <a:gd name="T1" fmla="*/ 0 h 1615"/>
                <a:gd name="T2" fmla="*/ 0 w 1608"/>
                <a:gd name="T3" fmla="*/ 0 h 1615"/>
                <a:gd name="T4" fmla="*/ 0 w 1608"/>
                <a:gd name="T5" fmla="*/ 0 h 1615"/>
                <a:gd name="T6" fmla="*/ 0 w 1608"/>
                <a:gd name="T7" fmla="*/ 0 h 1615"/>
                <a:gd name="T8" fmla="*/ 0 w 1608"/>
                <a:gd name="T9" fmla="*/ 0 h 1615"/>
                <a:gd name="T10" fmla="*/ 0 w 1608"/>
                <a:gd name="T11" fmla="*/ 0 h 1615"/>
                <a:gd name="T12" fmla="*/ 0 w 1608"/>
                <a:gd name="T13" fmla="*/ 0 h 1615"/>
                <a:gd name="T14" fmla="*/ 0 w 1608"/>
                <a:gd name="T15" fmla="*/ 0 h 1615"/>
                <a:gd name="T16" fmla="*/ 0 w 1608"/>
                <a:gd name="T17" fmla="*/ 0 h 1615"/>
                <a:gd name="T18" fmla="*/ 0 w 1608"/>
                <a:gd name="T19" fmla="*/ 0 h 1615"/>
                <a:gd name="T20" fmla="*/ 0 w 1608"/>
                <a:gd name="T21" fmla="*/ 0 h 1615"/>
                <a:gd name="T22" fmla="*/ 0 w 1608"/>
                <a:gd name="T23" fmla="*/ 0 h 1615"/>
                <a:gd name="T24" fmla="*/ 0 w 1608"/>
                <a:gd name="T25" fmla="*/ 0 h 1615"/>
                <a:gd name="T26" fmla="*/ 0 w 1608"/>
                <a:gd name="T27" fmla="*/ 0 h 1615"/>
                <a:gd name="T28" fmla="*/ 0 w 1608"/>
                <a:gd name="T29" fmla="*/ 0 h 1615"/>
                <a:gd name="T30" fmla="*/ 0 w 1608"/>
                <a:gd name="T31" fmla="*/ 0 h 1615"/>
                <a:gd name="T32" fmla="*/ 0 w 1608"/>
                <a:gd name="T33" fmla="*/ 0 h 1615"/>
                <a:gd name="T34" fmla="*/ 0 w 1608"/>
                <a:gd name="T35" fmla="*/ 0 h 1615"/>
                <a:gd name="T36" fmla="*/ 0 w 1608"/>
                <a:gd name="T37" fmla="*/ 0 h 1615"/>
                <a:gd name="T38" fmla="*/ 0 w 1608"/>
                <a:gd name="T39" fmla="*/ 0 h 1615"/>
                <a:gd name="T40" fmla="*/ 0 w 1608"/>
                <a:gd name="T41" fmla="*/ 0 h 1615"/>
                <a:gd name="T42" fmla="*/ 0 w 1608"/>
                <a:gd name="T43" fmla="*/ 0 h 1615"/>
                <a:gd name="T44" fmla="*/ 0 w 1608"/>
                <a:gd name="T45" fmla="*/ 0 h 1615"/>
                <a:gd name="T46" fmla="*/ 0 w 1608"/>
                <a:gd name="T47" fmla="*/ 0 h 1615"/>
                <a:gd name="T48" fmla="*/ 0 w 1608"/>
                <a:gd name="T49" fmla="*/ 0 h 1615"/>
                <a:gd name="T50" fmla="*/ 0 w 1608"/>
                <a:gd name="T51" fmla="*/ 0 h 1615"/>
                <a:gd name="T52" fmla="*/ 0 w 1608"/>
                <a:gd name="T53" fmla="*/ 0 h 1615"/>
                <a:gd name="T54" fmla="*/ 0 w 1608"/>
                <a:gd name="T55" fmla="*/ 0 h 1615"/>
                <a:gd name="T56" fmla="*/ 0 w 1608"/>
                <a:gd name="T57" fmla="*/ 0 h 1615"/>
                <a:gd name="T58" fmla="*/ 0 w 1608"/>
                <a:gd name="T59" fmla="*/ 0 h 1615"/>
                <a:gd name="T60" fmla="*/ 0 w 1608"/>
                <a:gd name="T61" fmla="*/ 0 h 1615"/>
                <a:gd name="T62" fmla="*/ 0 w 1608"/>
                <a:gd name="T63" fmla="*/ 0 h 1615"/>
                <a:gd name="T64" fmla="*/ 0 w 1608"/>
                <a:gd name="T65" fmla="*/ 0 h 1615"/>
                <a:gd name="T66" fmla="*/ 0 w 1608"/>
                <a:gd name="T67" fmla="*/ 0 h 1615"/>
                <a:gd name="T68" fmla="*/ 0 w 1608"/>
                <a:gd name="T69" fmla="*/ 0 h 1615"/>
                <a:gd name="T70" fmla="*/ 0 w 1608"/>
                <a:gd name="T71" fmla="*/ 0 h 1615"/>
                <a:gd name="T72" fmla="*/ 0 w 1608"/>
                <a:gd name="T73" fmla="*/ 0 h 1615"/>
                <a:gd name="T74" fmla="*/ 0 w 1608"/>
                <a:gd name="T75" fmla="*/ 0 h 1615"/>
                <a:gd name="T76" fmla="*/ 0 w 1608"/>
                <a:gd name="T77" fmla="*/ 0 h 1615"/>
                <a:gd name="T78" fmla="*/ 0 w 1608"/>
                <a:gd name="T79" fmla="*/ 0 h 1615"/>
                <a:gd name="T80" fmla="*/ 0 w 1608"/>
                <a:gd name="T81" fmla="*/ 0 h 1615"/>
                <a:gd name="T82" fmla="*/ 0 w 1608"/>
                <a:gd name="T83" fmla="*/ 0 h 1615"/>
                <a:gd name="T84" fmla="*/ 0 w 1608"/>
                <a:gd name="T85" fmla="*/ 0 h 1615"/>
                <a:gd name="T86" fmla="*/ 0 w 1608"/>
                <a:gd name="T87" fmla="*/ 0 h 1615"/>
                <a:gd name="T88" fmla="*/ 0 w 1608"/>
                <a:gd name="T89" fmla="*/ 0 h 1615"/>
                <a:gd name="T90" fmla="*/ 0 w 1608"/>
                <a:gd name="T91" fmla="*/ 0 h 1615"/>
                <a:gd name="T92" fmla="*/ 0 w 1608"/>
                <a:gd name="T93" fmla="*/ 0 h 1615"/>
                <a:gd name="T94" fmla="*/ 0 w 1608"/>
                <a:gd name="T95" fmla="*/ 0 h 1615"/>
                <a:gd name="T96" fmla="*/ 0 w 1608"/>
                <a:gd name="T97" fmla="*/ 0 h 1615"/>
                <a:gd name="T98" fmla="*/ 0 w 1608"/>
                <a:gd name="T99" fmla="*/ 0 h 1615"/>
                <a:gd name="T100" fmla="*/ 0 w 1608"/>
                <a:gd name="T101" fmla="*/ 0 h 1615"/>
                <a:gd name="T102" fmla="*/ 0 w 1608"/>
                <a:gd name="T103" fmla="*/ 0 h 1615"/>
                <a:gd name="T104" fmla="*/ 0 w 1608"/>
                <a:gd name="T105" fmla="*/ 0 h 1615"/>
                <a:gd name="T106" fmla="*/ 0 w 1608"/>
                <a:gd name="T107" fmla="*/ 0 h 1615"/>
                <a:gd name="T108" fmla="*/ 0 w 1608"/>
                <a:gd name="T109" fmla="*/ 0 h 1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8"/>
                <a:gd name="T166" fmla="*/ 0 h 1615"/>
                <a:gd name="T167" fmla="*/ 1608 w 1608"/>
                <a:gd name="T168" fmla="*/ 1615 h 1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8" h="1615">
                  <a:moveTo>
                    <a:pt x="1290" y="596"/>
                  </a:moveTo>
                  <a:lnTo>
                    <a:pt x="1277" y="371"/>
                  </a:lnTo>
                  <a:lnTo>
                    <a:pt x="1161" y="365"/>
                  </a:lnTo>
                  <a:lnTo>
                    <a:pt x="1044" y="362"/>
                  </a:lnTo>
                  <a:lnTo>
                    <a:pt x="801" y="368"/>
                  </a:lnTo>
                  <a:lnTo>
                    <a:pt x="548" y="388"/>
                  </a:lnTo>
                  <a:lnTo>
                    <a:pt x="285" y="424"/>
                  </a:lnTo>
                  <a:lnTo>
                    <a:pt x="278" y="622"/>
                  </a:lnTo>
                  <a:lnTo>
                    <a:pt x="7" y="655"/>
                  </a:lnTo>
                  <a:lnTo>
                    <a:pt x="27" y="205"/>
                  </a:lnTo>
                  <a:lnTo>
                    <a:pt x="662" y="152"/>
                  </a:lnTo>
                  <a:lnTo>
                    <a:pt x="675" y="0"/>
                  </a:lnTo>
                  <a:lnTo>
                    <a:pt x="959" y="0"/>
                  </a:lnTo>
                  <a:lnTo>
                    <a:pt x="939" y="139"/>
                  </a:lnTo>
                  <a:lnTo>
                    <a:pt x="1131" y="133"/>
                  </a:lnTo>
                  <a:lnTo>
                    <a:pt x="1230" y="135"/>
                  </a:lnTo>
                  <a:lnTo>
                    <a:pt x="1275" y="136"/>
                  </a:lnTo>
                  <a:lnTo>
                    <a:pt x="1316" y="139"/>
                  </a:lnTo>
                  <a:lnTo>
                    <a:pt x="1357" y="145"/>
                  </a:lnTo>
                  <a:lnTo>
                    <a:pt x="1396" y="153"/>
                  </a:lnTo>
                  <a:lnTo>
                    <a:pt x="1430" y="162"/>
                  </a:lnTo>
                  <a:lnTo>
                    <a:pt x="1462" y="174"/>
                  </a:lnTo>
                  <a:lnTo>
                    <a:pt x="1490" y="187"/>
                  </a:lnTo>
                  <a:lnTo>
                    <a:pt x="1502" y="195"/>
                  </a:lnTo>
                  <a:lnTo>
                    <a:pt x="1514" y="202"/>
                  </a:lnTo>
                  <a:lnTo>
                    <a:pt x="1526" y="211"/>
                  </a:lnTo>
                  <a:lnTo>
                    <a:pt x="1536" y="219"/>
                  </a:lnTo>
                  <a:lnTo>
                    <a:pt x="1545" y="228"/>
                  </a:lnTo>
                  <a:lnTo>
                    <a:pt x="1554" y="238"/>
                  </a:lnTo>
                  <a:lnTo>
                    <a:pt x="1560" y="247"/>
                  </a:lnTo>
                  <a:lnTo>
                    <a:pt x="1566" y="256"/>
                  </a:lnTo>
                  <a:lnTo>
                    <a:pt x="1571" y="266"/>
                  </a:lnTo>
                  <a:lnTo>
                    <a:pt x="1576" y="276"/>
                  </a:lnTo>
                  <a:lnTo>
                    <a:pt x="1580" y="287"/>
                  </a:lnTo>
                  <a:lnTo>
                    <a:pt x="1583" y="299"/>
                  </a:lnTo>
                  <a:lnTo>
                    <a:pt x="1585" y="311"/>
                  </a:lnTo>
                  <a:lnTo>
                    <a:pt x="1587" y="324"/>
                  </a:lnTo>
                  <a:lnTo>
                    <a:pt x="1596" y="386"/>
                  </a:lnTo>
                  <a:lnTo>
                    <a:pt x="1602" y="453"/>
                  </a:lnTo>
                  <a:lnTo>
                    <a:pt x="1606" y="525"/>
                  </a:lnTo>
                  <a:lnTo>
                    <a:pt x="1607" y="602"/>
                  </a:lnTo>
                  <a:lnTo>
                    <a:pt x="1290" y="596"/>
                  </a:lnTo>
                  <a:close/>
                  <a:moveTo>
                    <a:pt x="443" y="708"/>
                  </a:moveTo>
                  <a:lnTo>
                    <a:pt x="615" y="397"/>
                  </a:lnTo>
                  <a:lnTo>
                    <a:pt x="860" y="477"/>
                  </a:lnTo>
                  <a:lnTo>
                    <a:pt x="754" y="695"/>
                  </a:lnTo>
                  <a:lnTo>
                    <a:pt x="1607" y="728"/>
                  </a:lnTo>
                  <a:lnTo>
                    <a:pt x="1594" y="959"/>
                  </a:lnTo>
                  <a:lnTo>
                    <a:pt x="1330" y="953"/>
                  </a:lnTo>
                  <a:lnTo>
                    <a:pt x="1091" y="1230"/>
                  </a:lnTo>
                  <a:lnTo>
                    <a:pt x="1535" y="1376"/>
                  </a:lnTo>
                  <a:lnTo>
                    <a:pt x="1363" y="1594"/>
                  </a:lnTo>
                  <a:lnTo>
                    <a:pt x="880" y="1435"/>
                  </a:lnTo>
                  <a:lnTo>
                    <a:pt x="675" y="1614"/>
                  </a:lnTo>
                  <a:lnTo>
                    <a:pt x="417" y="1475"/>
                  </a:lnTo>
                  <a:lnTo>
                    <a:pt x="569" y="1356"/>
                  </a:lnTo>
                  <a:lnTo>
                    <a:pt x="556" y="1356"/>
                  </a:lnTo>
                  <a:lnTo>
                    <a:pt x="417" y="1310"/>
                  </a:lnTo>
                  <a:lnTo>
                    <a:pt x="399" y="1301"/>
                  </a:lnTo>
                  <a:lnTo>
                    <a:pt x="382" y="1292"/>
                  </a:lnTo>
                  <a:lnTo>
                    <a:pt x="367" y="1282"/>
                  </a:lnTo>
                  <a:lnTo>
                    <a:pt x="352" y="1272"/>
                  </a:lnTo>
                  <a:lnTo>
                    <a:pt x="339" y="1261"/>
                  </a:lnTo>
                  <a:lnTo>
                    <a:pt x="327" y="1249"/>
                  </a:lnTo>
                  <a:lnTo>
                    <a:pt x="315" y="1237"/>
                  </a:lnTo>
                  <a:lnTo>
                    <a:pt x="305" y="1224"/>
                  </a:lnTo>
                  <a:lnTo>
                    <a:pt x="300" y="1216"/>
                  </a:lnTo>
                  <a:lnTo>
                    <a:pt x="296" y="1209"/>
                  </a:lnTo>
                  <a:lnTo>
                    <a:pt x="292" y="1201"/>
                  </a:lnTo>
                  <a:lnTo>
                    <a:pt x="289" y="1193"/>
                  </a:lnTo>
                  <a:lnTo>
                    <a:pt x="286" y="1185"/>
                  </a:lnTo>
                  <a:lnTo>
                    <a:pt x="283" y="1177"/>
                  </a:lnTo>
                  <a:lnTo>
                    <a:pt x="281" y="1169"/>
                  </a:lnTo>
                  <a:lnTo>
                    <a:pt x="280" y="1161"/>
                  </a:lnTo>
                  <a:lnTo>
                    <a:pt x="279" y="1153"/>
                  </a:lnTo>
                  <a:lnTo>
                    <a:pt x="278" y="1144"/>
                  </a:lnTo>
                  <a:lnTo>
                    <a:pt x="278" y="1136"/>
                  </a:lnTo>
                  <a:lnTo>
                    <a:pt x="278" y="1127"/>
                  </a:lnTo>
                  <a:lnTo>
                    <a:pt x="279" y="1119"/>
                  </a:lnTo>
                  <a:lnTo>
                    <a:pt x="281" y="1110"/>
                  </a:lnTo>
                  <a:lnTo>
                    <a:pt x="285" y="1092"/>
                  </a:lnTo>
                  <a:lnTo>
                    <a:pt x="287" y="1083"/>
                  </a:lnTo>
                  <a:lnTo>
                    <a:pt x="290" y="1073"/>
                  </a:lnTo>
                  <a:lnTo>
                    <a:pt x="294" y="1061"/>
                  </a:lnTo>
                  <a:lnTo>
                    <a:pt x="300" y="1047"/>
                  </a:lnTo>
                  <a:lnTo>
                    <a:pt x="313" y="1016"/>
                  </a:lnTo>
                  <a:lnTo>
                    <a:pt x="331" y="979"/>
                  </a:lnTo>
                  <a:lnTo>
                    <a:pt x="0" y="1019"/>
                  </a:lnTo>
                  <a:lnTo>
                    <a:pt x="0" y="748"/>
                  </a:lnTo>
                  <a:lnTo>
                    <a:pt x="443" y="708"/>
                  </a:lnTo>
                  <a:close/>
                  <a:moveTo>
                    <a:pt x="807" y="1151"/>
                  </a:moveTo>
                  <a:lnTo>
                    <a:pt x="1006" y="946"/>
                  </a:lnTo>
                  <a:lnTo>
                    <a:pt x="648" y="953"/>
                  </a:lnTo>
                  <a:lnTo>
                    <a:pt x="635" y="970"/>
                  </a:lnTo>
                  <a:lnTo>
                    <a:pt x="624" y="986"/>
                  </a:lnTo>
                  <a:lnTo>
                    <a:pt x="612" y="1003"/>
                  </a:lnTo>
                  <a:lnTo>
                    <a:pt x="602" y="1019"/>
                  </a:lnTo>
                  <a:lnTo>
                    <a:pt x="596" y="1032"/>
                  </a:lnTo>
                  <a:lnTo>
                    <a:pt x="591" y="1043"/>
                  </a:lnTo>
                  <a:lnTo>
                    <a:pt x="588" y="1054"/>
                  </a:lnTo>
                  <a:lnTo>
                    <a:pt x="586" y="1059"/>
                  </a:lnTo>
                  <a:lnTo>
                    <a:pt x="585" y="1063"/>
                  </a:lnTo>
                  <a:lnTo>
                    <a:pt x="585" y="1068"/>
                  </a:lnTo>
                  <a:lnTo>
                    <a:pt x="584" y="1072"/>
                  </a:lnTo>
                  <a:lnTo>
                    <a:pt x="584" y="1076"/>
                  </a:lnTo>
                  <a:lnTo>
                    <a:pt x="585" y="1080"/>
                  </a:lnTo>
                  <a:lnTo>
                    <a:pt x="585" y="1083"/>
                  </a:lnTo>
                  <a:lnTo>
                    <a:pt x="586" y="1086"/>
                  </a:lnTo>
                  <a:lnTo>
                    <a:pt x="587" y="1089"/>
                  </a:lnTo>
                  <a:lnTo>
                    <a:pt x="589" y="1092"/>
                  </a:lnTo>
                  <a:lnTo>
                    <a:pt x="807" y="1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1" grpId="0"/>
      <p:bldP spid="39952" grpId="0"/>
      <p:bldP spid="39953" grpId="0"/>
      <p:bldP spid="39954" grpId="0"/>
      <p:bldP spid="39956" grpId="0" animBg="1"/>
      <p:bldP spid="399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A70AB4-BE50-2C48-3F9C-255EC732A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08" y="476672"/>
            <a:ext cx="8856983" cy="11398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ja-JP" altLang="ja-JP" sz="4400" dirty="0">
                <a:solidFill>
                  <a:srgbClr val="FF66FF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子どもの心は、どのように成長するのか</a:t>
            </a:r>
            <a:br>
              <a:rPr lang="ja-JP" altLang="ja-JP" sz="3600" dirty="0">
                <a:solidFill>
                  <a:schemeClr val="accent6">
                    <a:lumMod val="75000"/>
                  </a:schemeClr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endParaRPr lang="ja-JP" altLang="en-US" sz="3600" dirty="0">
              <a:solidFill>
                <a:schemeClr val="accent6">
                  <a:lumMod val="7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0013064-11D3-D972-77AC-BD9A86394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１）依存と自立の繰り返し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・甘えた人が自立する。</a:t>
            </a:r>
            <a:endParaRPr lang="ja-JP" altLang="en-US" sz="3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２）してはいけないこと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</a:t>
            </a:r>
            <a:r>
              <a:rPr lang="ja-JP" altLang="en-US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・放任と過干渉（抑圧）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３）手のひらの中の卵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４）</a:t>
            </a:r>
            <a:r>
              <a:rPr lang="ja-JP" altLang="en-US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誤解されている「甘え」の大切さ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・甘えにも二種類ある。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「甘えさせる」と「甘やかす」のちがい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ja-JP" dirty="0">
              <a:effectLst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40F836-3577-A1EE-FB74-621B125ED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32" y="275630"/>
            <a:ext cx="8229600" cy="113982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「甘えさせる」と「甘やかす」は違う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31A428-EF4A-9A2C-0D0C-03C74EEF8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32" y="1556792"/>
            <a:ext cx="8567737" cy="4814887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○甘えさせる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・子どもの情緒的な要求に応える　（抱っこ、話を聞く）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・子どもができないことを手助けする。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ja-JP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r>
              <a:rPr lang="ja-JP" altLang="en-US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甘やかす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・子どもの物質的な要求に言われるがまま応える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（お金、物）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・子どもが自分でできることまで大人が手出しする。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（過干渉）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ja-JP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適切に甘えを受け止めてもらうことで、子どもの心は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安心感をもらい、自己肯定感が育つ。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40F836-3577-A1EE-FB74-621B125ED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60350"/>
            <a:ext cx="8229600" cy="1139825"/>
          </a:xfrm>
        </p:spPr>
        <p:txBody>
          <a:bodyPr/>
          <a:lstStyle/>
          <a:p>
            <a:pPr algn="ctr">
              <a:defRPr/>
            </a:pP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「愛情」と「甘え」は車の両輪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31A428-EF4A-9A2C-0D0C-03C74EEF8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556792"/>
            <a:ext cx="8783761" cy="504085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ja-JP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世の中の人は、「愛情」は大事だというが、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「甘え」はダメだという。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・しかし大人の愛情を子どもに伝えるためには、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子どもの側に「甘え」が必要。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（甘えてこない子どもに愛情を伝えるのは難しい）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・だから、「愛情」が大事だとすれば、子どもの「甘え」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も大切にしなければならない。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・この「愛情」と「甘え」のセットを、「愛着」という。</a:t>
            </a:r>
          </a:p>
          <a:p>
            <a:pPr marL="0" indent="0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自己肯定感は、子ども時代の「愛着」によって育まれる。</a:t>
            </a:r>
          </a:p>
        </p:txBody>
      </p:sp>
    </p:spTree>
    <p:extLst>
      <p:ext uri="{BB962C8B-B14F-4D97-AF65-F5344CB8AC3E}">
        <p14:creationId xmlns:p14="http://schemas.microsoft.com/office/powerpoint/2010/main" val="360304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Freeform 13">
            <a:extLst>
              <a:ext uri="{FF2B5EF4-FFF2-40B4-BE49-F238E27FC236}">
                <a16:creationId xmlns:a16="http://schemas.microsoft.com/office/drawing/2014/main" id="{A40CFA62-A77C-41A9-A260-74BB4797B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" y="3789363"/>
            <a:ext cx="8489950" cy="1587"/>
          </a:xfrm>
          <a:custGeom>
            <a:avLst/>
            <a:gdLst>
              <a:gd name="T0" fmla="*/ 0 w 26001"/>
              <a:gd name="T1" fmla="*/ 0 h 1"/>
              <a:gd name="T2" fmla="*/ 9359540 w 2600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6001" h="1">
                <a:moveTo>
                  <a:pt x="0" y="0"/>
                </a:moveTo>
                <a:lnTo>
                  <a:pt x="26000" y="0"/>
                </a:lnTo>
              </a:path>
            </a:pathLst>
          </a:custGeom>
          <a:noFill/>
          <a:ln w="108000">
            <a:solidFill>
              <a:schemeClr val="tx1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>
              <a:defRPr/>
            </a:pPr>
            <a:endParaRPr lang="ja-JP" altLang="en-US" sz="2540"/>
          </a:p>
        </p:txBody>
      </p:sp>
      <p:grpSp>
        <p:nvGrpSpPr>
          <p:cNvPr id="3106" name="Group 34">
            <a:extLst>
              <a:ext uri="{FF2B5EF4-FFF2-40B4-BE49-F238E27FC236}">
                <a16:creationId xmlns:a16="http://schemas.microsoft.com/office/drawing/2014/main" id="{D03E6534-3F9D-49AE-8397-15A1F7582E57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4065588"/>
            <a:ext cx="3689350" cy="396875"/>
            <a:chOff x="424" y="2823"/>
            <a:chExt cx="2562" cy="276"/>
          </a:xfrm>
          <a:solidFill>
            <a:schemeClr val="tx1"/>
          </a:solidFill>
        </p:grpSpPr>
        <p:sp>
          <p:nvSpPr>
            <p:cNvPr id="14400" name="Freeform 35">
              <a:extLst>
                <a:ext uri="{FF2B5EF4-FFF2-40B4-BE49-F238E27FC236}">
                  <a16:creationId xmlns:a16="http://schemas.microsoft.com/office/drawing/2014/main" id="{C4A4B48E-7404-45DB-841A-6BFA3F84C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" y="2823"/>
              <a:ext cx="276" cy="277"/>
            </a:xfrm>
            <a:custGeom>
              <a:avLst/>
              <a:gdLst>
                <a:gd name="T0" fmla="*/ 5 w 1216"/>
                <a:gd name="T1" fmla="*/ 125 h 1222"/>
                <a:gd name="T2" fmla="*/ 52 w 1216"/>
                <a:gd name="T3" fmla="*/ 80 h 1222"/>
                <a:gd name="T4" fmla="*/ 21 w 1216"/>
                <a:gd name="T5" fmla="*/ 61 h 1222"/>
                <a:gd name="T6" fmla="*/ 119 w 1216"/>
                <a:gd name="T7" fmla="*/ 0 h 1222"/>
                <a:gd name="T8" fmla="*/ 98 w 1216"/>
                <a:gd name="T9" fmla="*/ 41 h 1222"/>
                <a:gd name="T10" fmla="*/ 137 w 1216"/>
                <a:gd name="T11" fmla="*/ 79 h 1222"/>
                <a:gd name="T12" fmla="*/ 96 w 1216"/>
                <a:gd name="T13" fmla="*/ 117 h 1222"/>
                <a:gd name="T14" fmla="*/ 111 w 1216"/>
                <a:gd name="T15" fmla="*/ 186 h 1222"/>
                <a:gd name="T16" fmla="*/ 92 w 1216"/>
                <a:gd name="T17" fmla="*/ 273 h 1222"/>
                <a:gd name="T18" fmla="*/ 48 w 1216"/>
                <a:gd name="T19" fmla="*/ 189 h 1222"/>
                <a:gd name="T20" fmla="*/ 0 w 1216"/>
                <a:gd name="T21" fmla="*/ 187 h 1222"/>
                <a:gd name="T22" fmla="*/ 208 w 1216"/>
                <a:gd name="T23" fmla="*/ 18 h 1222"/>
                <a:gd name="T24" fmla="*/ 217 w 1216"/>
                <a:gd name="T25" fmla="*/ 198 h 1222"/>
                <a:gd name="T26" fmla="*/ 237 w 1216"/>
                <a:gd name="T27" fmla="*/ 95 h 1222"/>
                <a:gd name="T28" fmla="*/ 257 w 1216"/>
                <a:gd name="T29" fmla="*/ 174 h 1222"/>
                <a:gd name="T30" fmla="*/ 276 w 1216"/>
                <a:gd name="T31" fmla="*/ 269 h 1222"/>
                <a:gd name="T32" fmla="*/ 224 w 1216"/>
                <a:gd name="T33" fmla="*/ 244 h 1222"/>
                <a:gd name="T34" fmla="*/ 168 w 1216"/>
                <a:gd name="T35" fmla="*/ 261 h 1222"/>
                <a:gd name="T36" fmla="*/ 153 w 1216"/>
                <a:gd name="T37" fmla="*/ 265 h 1222"/>
                <a:gd name="T38" fmla="*/ 147 w 1216"/>
                <a:gd name="T39" fmla="*/ 267 h 1222"/>
                <a:gd name="T40" fmla="*/ 142 w 1216"/>
                <a:gd name="T41" fmla="*/ 268 h 1222"/>
                <a:gd name="T42" fmla="*/ 134 w 1216"/>
                <a:gd name="T43" fmla="*/ 268 h 1222"/>
                <a:gd name="T44" fmla="*/ 130 w 1216"/>
                <a:gd name="T45" fmla="*/ 268 h 1222"/>
                <a:gd name="T46" fmla="*/ 126 w 1216"/>
                <a:gd name="T47" fmla="*/ 268 h 1222"/>
                <a:gd name="T48" fmla="*/ 122 w 1216"/>
                <a:gd name="T49" fmla="*/ 267 h 1222"/>
                <a:gd name="T50" fmla="*/ 119 w 1216"/>
                <a:gd name="T51" fmla="*/ 265 h 1222"/>
                <a:gd name="T52" fmla="*/ 116 w 1216"/>
                <a:gd name="T53" fmla="*/ 263 h 1222"/>
                <a:gd name="T54" fmla="*/ 114 w 1216"/>
                <a:gd name="T55" fmla="*/ 260 h 1222"/>
                <a:gd name="T56" fmla="*/ 112 w 1216"/>
                <a:gd name="T57" fmla="*/ 258 h 1222"/>
                <a:gd name="T58" fmla="*/ 111 w 1216"/>
                <a:gd name="T59" fmla="*/ 255 h 1222"/>
                <a:gd name="T60" fmla="*/ 110 w 1216"/>
                <a:gd name="T61" fmla="*/ 252 h 1222"/>
                <a:gd name="T62" fmla="*/ 109 w 1216"/>
                <a:gd name="T63" fmla="*/ 249 h 1222"/>
                <a:gd name="T64" fmla="*/ 109 w 1216"/>
                <a:gd name="T65" fmla="*/ 248 h 1222"/>
                <a:gd name="T66" fmla="*/ 109 w 1216"/>
                <a:gd name="T67" fmla="*/ 248 h 1222"/>
                <a:gd name="T68" fmla="*/ 109 w 1216"/>
                <a:gd name="T69" fmla="*/ 247 h 1222"/>
                <a:gd name="T70" fmla="*/ 109 w 1216"/>
                <a:gd name="T71" fmla="*/ 247 h 1222"/>
                <a:gd name="T72" fmla="*/ 109 w 1216"/>
                <a:gd name="T73" fmla="*/ 247 h 1222"/>
                <a:gd name="T74" fmla="*/ 109 w 1216"/>
                <a:gd name="T75" fmla="*/ 244 h 1222"/>
                <a:gd name="T76" fmla="*/ 110 w 1216"/>
                <a:gd name="T77" fmla="*/ 232 h 1222"/>
                <a:gd name="T78" fmla="*/ 119 w 1216"/>
                <a:gd name="T79" fmla="*/ 193 h 1222"/>
                <a:gd name="T80" fmla="*/ 155 w 1216"/>
                <a:gd name="T81" fmla="*/ 45 h 1222"/>
                <a:gd name="T82" fmla="*/ 208 w 1216"/>
                <a:gd name="T83" fmla="*/ 18 h 12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16" h="1222">
                  <a:moveTo>
                    <a:pt x="198" y="531"/>
                  </a:moveTo>
                  <a:lnTo>
                    <a:pt x="20" y="551"/>
                  </a:lnTo>
                  <a:lnTo>
                    <a:pt x="20" y="358"/>
                  </a:lnTo>
                  <a:lnTo>
                    <a:pt x="228" y="353"/>
                  </a:lnTo>
                  <a:lnTo>
                    <a:pt x="233" y="229"/>
                  </a:lnTo>
                  <a:lnTo>
                    <a:pt x="94" y="268"/>
                  </a:lnTo>
                  <a:lnTo>
                    <a:pt x="5" y="95"/>
                  </a:lnTo>
                  <a:lnTo>
                    <a:pt x="526" y="0"/>
                  </a:lnTo>
                  <a:lnTo>
                    <a:pt x="640" y="134"/>
                  </a:lnTo>
                  <a:lnTo>
                    <a:pt x="431" y="179"/>
                  </a:lnTo>
                  <a:lnTo>
                    <a:pt x="426" y="353"/>
                  </a:lnTo>
                  <a:lnTo>
                    <a:pt x="605" y="348"/>
                  </a:lnTo>
                  <a:lnTo>
                    <a:pt x="605" y="511"/>
                  </a:lnTo>
                  <a:lnTo>
                    <a:pt x="422" y="516"/>
                  </a:lnTo>
                  <a:lnTo>
                    <a:pt x="570" y="635"/>
                  </a:lnTo>
                  <a:lnTo>
                    <a:pt x="491" y="819"/>
                  </a:lnTo>
                  <a:lnTo>
                    <a:pt x="417" y="749"/>
                  </a:lnTo>
                  <a:lnTo>
                    <a:pt x="407" y="1206"/>
                  </a:lnTo>
                  <a:lnTo>
                    <a:pt x="183" y="1211"/>
                  </a:lnTo>
                  <a:lnTo>
                    <a:pt x="213" y="834"/>
                  </a:lnTo>
                  <a:lnTo>
                    <a:pt x="74" y="1052"/>
                  </a:lnTo>
                  <a:lnTo>
                    <a:pt x="0" y="824"/>
                  </a:lnTo>
                  <a:lnTo>
                    <a:pt x="198" y="531"/>
                  </a:lnTo>
                  <a:close/>
                  <a:moveTo>
                    <a:pt x="918" y="80"/>
                  </a:moveTo>
                  <a:lnTo>
                    <a:pt x="714" y="933"/>
                  </a:lnTo>
                  <a:lnTo>
                    <a:pt x="957" y="874"/>
                  </a:lnTo>
                  <a:lnTo>
                    <a:pt x="858" y="452"/>
                  </a:lnTo>
                  <a:lnTo>
                    <a:pt x="1042" y="417"/>
                  </a:lnTo>
                  <a:lnTo>
                    <a:pt x="1106" y="664"/>
                  </a:lnTo>
                  <a:lnTo>
                    <a:pt x="1131" y="768"/>
                  </a:lnTo>
                  <a:lnTo>
                    <a:pt x="1151" y="859"/>
                  </a:lnTo>
                  <a:lnTo>
                    <a:pt x="1215" y="1186"/>
                  </a:lnTo>
                  <a:lnTo>
                    <a:pt x="1012" y="1221"/>
                  </a:lnTo>
                  <a:lnTo>
                    <a:pt x="987" y="1077"/>
                  </a:lnTo>
                  <a:lnTo>
                    <a:pt x="853" y="1112"/>
                  </a:lnTo>
                  <a:lnTo>
                    <a:pt x="739" y="1151"/>
                  </a:lnTo>
                  <a:lnTo>
                    <a:pt x="706" y="1162"/>
                  </a:lnTo>
                  <a:lnTo>
                    <a:pt x="676" y="1171"/>
                  </a:lnTo>
                  <a:lnTo>
                    <a:pt x="662" y="1175"/>
                  </a:lnTo>
                  <a:lnTo>
                    <a:pt x="649" y="1177"/>
                  </a:lnTo>
                  <a:lnTo>
                    <a:pt x="637" y="1180"/>
                  </a:lnTo>
                  <a:lnTo>
                    <a:pt x="625" y="1181"/>
                  </a:lnTo>
                  <a:lnTo>
                    <a:pt x="602" y="1184"/>
                  </a:lnTo>
                  <a:lnTo>
                    <a:pt x="592" y="1184"/>
                  </a:lnTo>
                  <a:lnTo>
                    <a:pt x="582" y="1184"/>
                  </a:lnTo>
                  <a:lnTo>
                    <a:pt x="572" y="1184"/>
                  </a:lnTo>
                  <a:lnTo>
                    <a:pt x="563" y="1182"/>
                  </a:lnTo>
                  <a:lnTo>
                    <a:pt x="554" y="1181"/>
                  </a:lnTo>
                  <a:lnTo>
                    <a:pt x="546" y="1179"/>
                  </a:lnTo>
                  <a:lnTo>
                    <a:pt x="538" y="1176"/>
                  </a:lnTo>
                  <a:lnTo>
                    <a:pt x="530" y="1173"/>
                  </a:lnTo>
                  <a:lnTo>
                    <a:pt x="523" y="1169"/>
                  </a:lnTo>
                  <a:lnTo>
                    <a:pt x="517" y="1164"/>
                  </a:lnTo>
                  <a:lnTo>
                    <a:pt x="511" y="1159"/>
                  </a:lnTo>
                  <a:lnTo>
                    <a:pt x="506" y="1154"/>
                  </a:lnTo>
                  <a:lnTo>
                    <a:pt x="501" y="1148"/>
                  </a:lnTo>
                  <a:lnTo>
                    <a:pt x="496" y="1141"/>
                  </a:lnTo>
                  <a:lnTo>
                    <a:pt x="493" y="1136"/>
                  </a:lnTo>
                  <a:lnTo>
                    <a:pt x="491" y="1131"/>
                  </a:lnTo>
                  <a:lnTo>
                    <a:pt x="489" y="1125"/>
                  </a:lnTo>
                  <a:lnTo>
                    <a:pt x="487" y="1119"/>
                  </a:lnTo>
                  <a:lnTo>
                    <a:pt x="485" y="1113"/>
                  </a:lnTo>
                  <a:lnTo>
                    <a:pt x="484" y="1106"/>
                  </a:lnTo>
                  <a:lnTo>
                    <a:pt x="482" y="1099"/>
                  </a:lnTo>
                  <a:lnTo>
                    <a:pt x="481" y="1092"/>
                  </a:lnTo>
                  <a:lnTo>
                    <a:pt x="480" y="1092"/>
                  </a:lnTo>
                  <a:lnTo>
                    <a:pt x="480" y="1091"/>
                  </a:lnTo>
                  <a:lnTo>
                    <a:pt x="480" y="1090"/>
                  </a:lnTo>
                  <a:lnTo>
                    <a:pt x="480" y="1088"/>
                  </a:lnTo>
                  <a:lnTo>
                    <a:pt x="479" y="1082"/>
                  </a:lnTo>
                  <a:lnTo>
                    <a:pt x="480" y="1075"/>
                  </a:lnTo>
                  <a:lnTo>
                    <a:pt x="482" y="1053"/>
                  </a:lnTo>
                  <a:lnTo>
                    <a:pt x="486" y="1022"/>
                  </a:lnTo>
                  <a:lnTo>
                    <a:pt x="499" y="957"/>
                  </a:lnTo>
                  <a:lnTo>
                    <a:pt x="523" y="851"/>
                  </a:lnTo>
                  <a:lnTo>
                    <a:pt x="605" y="516"/>
                  </a:lnTo>
                  <a:lnTo>
                    <a:pt x="684" y="199"/>
                  </a:lnTo>
                  <a:lnTo>
                    <a:pt x="724" y="30"/>
                  </a:lnTo>
                  <a:lnTo>
                    <a:pt x="918" y="8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1" name="Freeform 36">
              <a:extLst>
                <a:ext uri="{FF2B5EF4-FFF2-40B4-BE49-F238E27FC236}">
                  <a16:creationId xmlns:a16="http://schemas.microsoft.com/office/drawing/2014/main" id="{5D825AFF-3746-463F-B933-F5C04DEDD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" y="2836"/>
              <a:ext cx="250" cy="252"/>
            </a:xfrm>
            <a:custGeom>
              <a:avLst/>
              <a:gdLst>
                <a:gd name="T0" fmla="*/ 49 w 1103"/>
                <a:gd name="T1" fmla="*/ 127 h 1110"/>
                <a:gd name="T2" fmla="*/ 0 w 1103"/>
                <a:gd name="T3" fmla="*/ 245 h 1110"/>
                <a:gd name="T4" fmla="*/ 8 w 1103"/>
                <a:gd name="T5" fmla="*/ 76 h 1110"/>
                <a:gd name="T6" fmla="*/ 63 w 1103"/>
                <a:gd name="T7" fmla="*/ 56 h 1110"/>
                <a:gd name="T8" fmla="*/ 192 w 1103"/>
                <a:gd name="T9" fmla="*/ 0 h 1110"/>
                <a:gd name="T10" fmla="*/ 250 w 1103"/>
                <a:gd name="T11" fmla="*/ 90 h 1110"/>
                <a:gd name="T12" fmla="*/ 249 w 1103"/>
                <a:gd name="T13" fmla="*/ 131 h 1110"/>
                <a:gd name="T14" fmla="*/ 209 w 1103"/>
                <a:gd name="T15" fmla="*/ 182 h 1110"/>
                <a:gd name="T16" fmla="*/ 204 w 1103"/>
                <a:gd name="T17" fmla="*/ 209 h 1110"/>
                <a:gd name="T18" fmla="*/ 199 w 1103"/>
                <a:gd name="T19" fmla="*/ 222 h 1110"/>
                <a:gd name="T20" fmla="*/ 193 w 1103"/>
                <a:gd name="T21" fmla="*/ 231 h 1110"/>
                <a:gd name="T22" fmla="*/ 186 w 1103"/>
                <a:gd name="T23" fmla="*/ 238 h 1110"/>
                <a:gd name="T24" fmla="*/ 177 w 1103"/>
                <a:gd name="T25" fmla="*/ 245 h 1110"/>
                <a:gd name="T26" fmla="*/ 166 w 1103"/>
                <a:gd name="T27" fmla="*/ 249 h 1110"/>
                <a:gd name="T28" fmla="*/ 153 w 1103"/>
                <a:gd name="T29" fmla="*/ 251 h 1110"/>
                <a:gd name="T30" fmla="*/ 129 w 1103"/>
                <a:gd name="T31" fmla="*/ 251 h 1110"/>
                <a:gd name="T32" fmla="*/ 112 w 1103"/>
                <a:gd name="T33" fmla="*/ 248 h 1110"/>
                <a:gd name="T34" fmla="*/ 98 w 1103"/>
                <a:gd name="T35" fmla="*/ 243 h 1110"/>
                <a:gd name="T36" fmla="*/ 87 w 1103"/>
                <a:gd name="T37" fmla="*/ 235 h 1110"/>
                <a:gd name="T38" fmla="*/ 78 w 1103"/>
                <a:gd name="T39" fmla="*/ 225 h 1110"/>
                <a:gd name="T40" fmla="*/ 72 w 1103"/>
                <a:gd name="T41" fmla="*/ 212 h 1110"/>
                <a:gd name="T42" fmla="*/ 70 w 1103"/>
                <a:gd name="T43" fmla="*/ 198 h 1110"/>
                <a:gd name="T44" fmla="*/ 69 w 1103"/>
                <a:gd name="T45" fmla="*/ 185 h 1110"/>
                <a:gd name="T46" fmla="*/ 71 w 1103"/>
                <a:gd name="T47" fmla="*/ 173 h 1110"/>
                <a:gd name="T48" fmla="*/ 75 w 1103"/>
                <a:gd name="T49" fmla="*/ 162 h 1110"/>
                <a:gd name="T50" fmla="*/ 81 w 1103"/>
                <a:gd name="T51" fmla="*/ 151 h 1110"/>
                <a:gd name="T52" fmla="*/ 91 w 1103"/>
                <a:gd name="T53" fmla="*/ 140 h 1110"/>
                <a:gd name="T54" fmla="*/ 104 w 1103"/>
                <a:gd name="T55" fmla="*/ 130 h 1110"/>
                <a:gd name="T56" fmla="*/ 118 w 1103"/>
                <a:gd name="T57" fmla="*/ 124 h 1110"/>
                <a:gd name="T58" fmla="*/ 131 w 1103"/>
                <a:gd name="T59" fmla="*/ 121 h 1110"/>
                <a:gd name="T60" fmla="*/ 146 w 1103"/>
                <a:gd name="T61" fmla="*/ 121 h 1110"/>
                <a:gd name="T62" fmla="*/ 161 w 1103"/>
                <a:gd name="T63" fmla="*/ 94 h 1110"/>
                <a:gd name="T64" fmla="*/ 159 w 1103"/>
                <a:gd name="T65" fmla="*/ 197 h 1110"/>
                <a:gd name="T66" fmla="*/ 161 w 1103"/>
                <a:gd name="T67" fmla="*/ 193 h 1110"/>
                <a:gd name="T68" fmla="*/ 163 w 1103"/>
                <a:gd name="T69" fmla="*/ 188 h 1110"/>
                <a:gd name="T70" fmla="*/ 164 w 1103"/>
                <a:gd name="T71" fmla="*/ 176 h 1110"/>
                <a:gd name="T72" fmla="*/ 155 w 1103"/>
                <a:gd name="T73" fmla="*/ 165 h 1110"/>
                <a:gd name="T74" fmla="*/ 141 w 1103"/>
                <a:gd name="T75" fmla="*/ 165 h 1110"/>
                <a:gd name="T76" fmla="*/ 134 w 1103"/>
                <a:gd name="T77" fmla="*/ 166 h 1110"/>
                <a:gd name="T78" fmla="*/ 128 w 1103"/>
                <a:gd name="T79" fmla="*/ 168 h 1110"/>
                <a:gd name="T80" fmla="*/ 123 w 1103"/>
                <a:gd name="T81" fmla="*/ 171 h 1110"/>
                <a:gd name="T82" fmla="*/ 119 w 1103"/>
                <a:gd name="T83" fmla="*/ 174 h 1110"/>
                <a:gd name="T84" fmla="*/ 116 w 1103"/>
                <a:gd name="T85" fmla="*/ 179 h 1110"/>
                <a:gd name="T86" fmla="*/ 114 w 1103"/>
                <a:gd name="T87" fmla="*/ 184 h 1110"/>
                <a:gd name="T88" fmla="*/ 112 w 1103"/>
                <a:gd name="T89" fmla="*/ 188 h 1110"/>
                <a:gd name="T90" fmla="*/ 112 w 1103"/>
                <a:gd name="T91" fmla="*/ 192 h 1110"/>
                <a:gd name="T92" fmla="*/ 112 w 1103"/>
                <a:gd name="T93" fmla="*/ 196 h 1110"/>
                <a:gd name="T94" fmla="*/ 114 w 1103"/>
                <a:gd name="T95" fmla="*/ 200 h 1110"/>
                <a:gd name="T96" fmla="*/ 116 w 1103"/>
                <a:gd name="T97" fmla="*/ 203 h 1110"/>
                <a:gd name="T98" fmla="*/ 119 w 1103"/>
                <a:gd name="T99" fmla="*/ 205 h 1110"/>
                <a:gd name="T100" fmla="*/ 122 w 1103"/>
                <a:gd name="T101" fmla="*/ 207 h 1110"/>
                <a:gd name="T102" fmla="*/ 125 w 1103"/>
                <a:gd name="T103" fmla="*/ 209 h 1110"/>
                <a:gd name="T104" fmla="*/ 130 w 1103"/>
                <a:gd name="T105" fmla="*/ 210 h 1110"/>
                <a:gd name="T106" fmla="*/ 140 w 1103"/>
                <a:gd name="T107" fmla="*/ 209 h 1110"/>
                <a:gd name="T108" fmla="*/ 149 w 1103"/>
                <a:gd name="T109" fmla="*/ 205 h 1110"/>
                <a:gd name="T110" fmla="*/ 153 w 1103"/>
                <a:gd name="T111" fmla="*/ 203 h 1110"/>
                <a:gd name="T112" fmla="*/ 157 w 1103"/>
                <a:gd name="T113" fmla="*/ 200 h 111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3" h="1110">
                  <a:moveTo>
                    <a:pt x="263" y="15"/>
                  </a:moveTo>
                  <a:lnTo>
                    <a:pt x="225" y="406"/>
                  </a:lnTo>
                  <a:lnTo>
                    <a:pt x="214" y="559"/>
                  </a:lnTo>
                  <a:lnTo>
                    <a:pt x="209" y="685"/>
                  </a:lnTo>
                  <a:lnTo>
                    <a:pt x="209" y="1106"/>
                  </a:lnTo>
                  <a:lnTo>
                    <a:pt x="0" y="1081"/>
                  </a:lnTo>
                  <a:lnTo>
                    <a:pt x="15" y="561"/>
                  </a:lnTo>
                  <a:lnTo>
                    <a:pt x="23" y="461"/>
                  </a:lnTo>
                  <a:lnTo>
                    <a:pt x="35" y="334"/>
                  </a:lnTo>
                  <a:lnTo>
                    <a:pt x="75" y="0"/>
                  </a:lnTo>
                  <a:lnTo>
                    <a:pt x="263" y="15"/>
                  </a:lnTo>
                  <a:close/>
                  <a:moveTo>
                    <a:pt x="278" y="248"/>
                  </a:moveTo>
                  <a:lnTo>
                    <a:pt x="680" y="228"/>
                  </a:lnTo>
                  <a:lnTo>
                    <a:pt x="640" y="15"/>
                  </a:lnTo>
                  <a:lnTo>
                    <a:pt x="849" y="0"/>
                  </a:lnTo>
                  <a:lnTo>
                    <a:pt x="888" y="228"/>
                  </a:lnTo>
                  <a:lnTo>
                    <a:pt x="1102" y="233"/>
                  </a:lnTo>
                  <a:lnTo>
                    <a:pt x="1102" y="397"/>
                  </a:lnTo>
                  <a:lnTo>
                    <a:pt x="903" y="397"/>
                  </a:lnTo>
                  <a:lnTo>
                    <a:pt x="913" y="556"/>
                  </a:lnTo>
                  <a:lnTo>
                    <a:pt x="1097" y="575"/>
                  </a:lnTo>
                  <a:lnTo>
                    <a:pt x="1102" y="779"/>
                  </a:lnTo>
                  <a:lnTo>
                    <a:pt x="923" y="754"/>
                  </a:lnTo>
                  <a:lnTo>
                    <a:pt x="921" y="801"/>
                  </a:lnTo>
                  <a:lnTo>
                    <a:pt x="916" y="844"/>
                  </a:lnTo>
                  <a:lnTo>
                    <a:pt x="910" y="883"/>
                  </a:lnTo>
                  <a:lnTo>
                    <a:pt x="901" y="919"/>
                  </a:lnTo>
                  <a:lnTo>
                    <a:pt x="890" y="951"/>
                  </a:lnTo>
                  <a:lnTo>
                    <a:pt x="883" y="966"/>
                  </a:lnTo>
                  <a:lnTo>
                    <a:pt x="877" y="980"/>
                  </a:lnTo>
                  <a:lnTo>
                    <a:pt x="869" y="993"/>
                  </a:lnTo>
                  <a:lnTo>
                    <a:pt x="861" y="1005"/>
                  </a:lnTo>
                  <a:lnTo>
                    <a:pt x="853" y="1017"/>
                  </a:lnTo>
                  <a:lnTo>
                    <a:pt x="844" y="1027"/>
                  </a:lnTo>
                  <a:lnTo>
                    <a:pt x="832" y="1039"/>
                  </a:lnTo>
                  <a:lnTo>
                    <a:pt x="820" y="1050"/>
                  </a:lnTo>
                  <a:lnTo>
                    <a:pt x="807" y="1060"/>
                  </a:lnTo>
                  <a:lnTo>
                    <a:pt x="793" y="1069"/>
                  </a:lnTo>
                  <a:lnTo>
                    <a:pt x="779" y="1077"/>
                  </a:lnTo>
                  <a:lnTo>
                    <a:pt x="763" y="1084"/>
                  </a:lnTo>
                  <a:lnTo>
                    <a:pt x="747" y="1091"/>
                  </a:lnTo>
                  <a:lnTo>
                    <a:pt x="731" y="1096"/>
                  </a:lnTo>
                  <a:lnTo>
                    <a:pt x="713" y="1101"/>
                  </a:lnTo>
                  <a:lnTo>
                    <a:pt x="695" y="1104"/>
                  </a:lnTo>
                  <a:lnTo>
                    <a:pt x="676" y="1107"/>
                  </a:lnTo>
                  <a:lnTo>
                    <a:pt x="657" y="1108"/>
                  </a:lnTo>
                  <a:lnTo>
                    <a:pt x="615" y="1109"/>
                  </a:lnTo>
                  <a:lnTo>
                    <a:pt x="571" y="1106"/>
                  </a:lnTo>
                  <a:lnTo>
                    <a:pt x="544" y="1103"/>
                  </a:lnTo>
                  <a:lnTo>
                    <a:pt x="519" y="1099"/>
                  </a:lnTo>
                  <a:lnTo>
                    <a:pt x="495" y="1093"/>
                  </a:lnTo>
                  <a:lnTo>
                    <a:pt x="473" y="1087"/>
                  </a:lnTo>
                  <a:lnTo>
                    <a:pt x="452" y="1079"/>
                  </a:lnTo>
                  <a:lnTo>
                    <a:pt x="432" y="1070"/>
                  </a:lnTo>
                  <a:lnTo>
                    <a:pt x="414" y="1060"/>
                  </a:lnTo>
                  <a:lnTo>
                    <a:pt x="397" y="1048"/>
                  </a:lnTo>
                  <a:lnTo>
                    <a:pt x="382" y="1035"/>
                  </a:lnTo>
                  <a:lnTo>
                    <a:pt x="368" y="1022"/>
                  </a:lnTo>
                  <a:lnTo>
                    <a:pt x="355" y="1007"/>
                  </a:lnTo>
                  <a:lnTo>
                    <a:pt x="344" y="990"/>
                  </a:lnTo>
                  <a:lnTo>
                    <a:pt x="334" y="973"/>
                  </a:lnTo>
                  <a:lnTo>
                    <a:pt x="326" y="954"/>
                  </a:lnTo>
                  <a:lnTo>
                    <a:pt x="319" y="934"/>
                  </a:lnTo>
                  <a:lnTo>
                    <a:pt x="313" y="913"/>
                  </a:lnTo>
                  <a:lnTo>
                    <a:pt x="309" y="893"/>
                  </a:lnTo>
                  <a:lnTo>
                    <a:pt x="307" y="874"/>
                  </a:lnTo>
                  <a:lnTo>
                    <a:pt x="305" y="855"/>
                  </a:lnTo>
                  <a:lnTo>
                    <a:pt x="304" y="836"/>
                  </a:lnTo>
                  <a:lnTo>
                    <a:pt x="305" y="817"/>
                  </a:lnTo>
                  <a:lnTo>
                    <a:pt x="307" y="799"/>
                  </a:lnTo>
                  <a:lnTo>
                    <a:pt x="309" y="781"/>
                  </a:lnTo>
                  <a:lnTo>
                    <a:pt x="313" y="764"/>
                  </a:lnTo>
                  <a:lnTo>
                    <a:pt x="318" y="747"/>
                  </a:lnTo>
                  <a:lnTo>
                    <a:pt x="324" y="730"/>
                  </a:lnTo>
                  <a:lnTo>
                    <a:pt x="331" y="713"/>
                  </a:lnTo>
                  <a:lnTo>
                    <a:pt x="339" y="697"/>
                  </a:lnTo>
                  <a:lnTo>
                    <a:pt x="348" y="681"/>
                  </a:lnTo>
                  <a:lnTo>
                    <a:pt x="358" y="665"/>
                  </a:lnTo>
                  <a:lnTo>
                    <a:pt x="370" y="650"/>
                  </a:lnTo>
                  <a:lnTo>
                    <a:pt x="382" y="635"/>
                  </a:lnTo>
                  <a:lnTo>
                    <a:pt x="400" y="617"/>
                  </a:lnTo>
                  <a:lnTo>
                    <a:pt x="418" y="601"/>
                  </a:lnTo>
                  <a:lnTo>
                    <a:pt x="437" y="587"/>
                  </a:lnTo>
                  <a:lnTo>
                    <a:pt x="457" y="574"/>
                  </a:lnTo>
                  <a:lnTo>
                    <a:pt x="477" y="563"/>
                  </a:lnTo>
                  <a:lnTo>
                    <a:pt x="498" y="554"/>
                  </a:lnTo>
                  <a:lnTo>
                    <a:pt x="519" y="547"/>
                  </a:lnTo>
                  <a:lnTo>
                    <a:pt x="541" y="541"/>
                  </a:lnTo>
                  <a:lnTo>
                    <a:pt x="560" y="538"/>
                  </a:lnTo>
                  <a:lnTo>
                    <a:pt x="580" y="535"/>
                  </a:lnTo>
                  <a:lnTo>
                    <a:pt x="601" y="533"/>
                  </a:lnTo>
                  <a:lnTo>
                    <a:pt x="623" y="532"/>
                  </a:lnTo>
                  <a:lnTo>
                    <a:pt x="646" y="532"/>
                  </a:lnTo>
                  <a:lnTo>
                    <a:pt x="670" y="532"/>
                  </a:lnTo>
                  <a:lnTo>
                    <a:pt x="720" y="536"/>
                  </a:lnTo>
                  <a:lnTo>
                    <a:pt x="710" y="412"/>
                  </a:lnTo>
                  <a:lnTo>
                    <a:pt x="273" y="451"/>
                  </a:lnTo>
                  <a:lnTo>
                    <a:pt x="278" y="248"/>
                  </a:lnTo>
                  <a:close/>
                  <a:moveTo>
                    <a:pt x="700" y="868"/>
                  </a:moveTo>
                  <a:lnTo>
                    <a:pt x="704" y="863"/>
                  </a:lnTo>
                  <a:lnTo>
                    <a:pt x="707" y="857"/>
                  </a:lnTo>
                  <a:lnTo>
                    <a:pt x="710" y="851"/>
                  </a:lnTo>
                  <a:lnTo>
                    <a:pt x="713" y="845"/>
                  </a:lnTo>
                  <a:lnTo>
                    <a:pt x="715" y="838"/>
                  </a:lnTo>
                  <a:lnTo>
                    <a:pt x="717" y="830"/>
                  </a:lnTo>
                  <a:lnTo>
                    <a:pt x="721" y="814"/>
                  </a:lnTo>
                  <a:lnTo>
                    <a:pt x="724" y="795"/>
                  </a:lnTo>
                  <a:lnTo>
                    <a:pt x="725" y="775"/>
                  </a:lnTo>
                  <a:lnTo>
                    <a:pt x="726" y="753"/>
                  </a:lnTo>
                  <a:lnTo>
                    <a:pt x="725" y="729"/>
                  </a:lnTo>
                  <a:lnTo>
                    <a:pt x="685" y="726"/>
                  </a:lnTo>
                  <a:lnTo>
                    <a:pt x="651" y="725"/>
                  </a:lnTo>
                  <a:lnTo>
                    <a:pt x="637" y="725"/>
                  </a:lnTo>
                  <a:lnTo>
                    <a:pt x="623" y="726"/>
                  </a:lnTo>
                  <a:lnTo>
                    <a:pt x="611" y="727"/>
                  </a:lnTo>
                  <a:lnTo>
                    <a:pt x="601" y="729"/>
                  </a:lnTo>
                  <a:lnTo>
                    <a:pt x="591" y="731"/>
                  </a:lnTo>
                  <a:lnTo>
                    <a:pt x="582" y="734"/>
                  </a:lnTo>
                  <a:lnTo>
                    <a:pt x="573" y="736"/>
                  </a:lnTo>
                  <a:lnTo>
                    <a:pt x="565" y="740"/>
                  </a:lnTo>
                  <a:lnTo>
                    <a:pt x="557" y="743"/>
                  </a:lnTo>
                  <a:lnTo>
                    <a:pt x="550" y="747"/>
                  </a:lnTo>
                  <a:lnTo>
                    <a:pt x="543" y="752"/>
                  </a:lnTo>
                  <a:lnTo>
                    <a:pt x="536" y="757"/>
                  </a:lnTo>
                  <a:lnTo>
                    <a:pt x="530" y="762"/>
                  </a:lnTo>
                  <a:lnTo>
                    <a:pt x="525" y="767"/>
                  </a:lnTo>
                  <a:lnTo>
                    <a:pt x="520" y="773"/>
                  </a:lnTo>
                  <a:lnTo>
                    <a:pt x="515" y="780"/>
                  </a:lnTo>
                  <a:lnTo>
                    <a:pt x="511" y="787"/>
                  </a:lnTo>
                  <a:lnTo>
                    <a:pt x="507" y="794"/>
                  </a:lnTo>
                  <a:lnTo>
                    <a:pt x="504" y="801"/>
                  </a:lnTo>
                  <a:lnTo>
                    <a:pt x="501" y="809"/>
                  </a:lnTo>
                  <a:lnTo>
                    <a:pt x="499" y="816"/>
                  </a:lnTo>
                  <a:lnTo>
                    <a:pt x="497" y="822"/>
                  </a:lnTo>
                  <a:lnTo>
                    <a:pt x="496" y="829"/>
                  </a:lnTo>
                  <a:lnTo>
                    <a:pt x="495" y="835"/>
                  </a:lnTo>
                  <a:lnTo>
                    <a:pt x="494" y="841"/>
                  </a:lnTo>
                  <a:lnTo>
                    <a:pt x="494" y="847"/>
                  </a:lnTo>
                  <a:lnTo>
                    <a:pt x="494" y="853"/>
                  </a:lnTo>
                  <a:lnTo>
                    <a:pt x="495" y="858"/>
                  </a:lnTo>
                  <a:lnTo>
                    <a:pt x="496" y="864"/>
                  </a:lnTo>
                  <a:lnTo>
                    <a:pt x="498" y="869"/>
                  </a:lnTo>
                  <a:lnTo>
                    <a:pt x="500" y="874"/>
                  </a:lnTo>
                  <a:lnTo>
                    <a:pt x="502" y="879"/>
                  </a:lnTo>
                  <a:lnTo>
                    <a:pt x="505" y="884"/>
                  </a:lnTo>
                  <a:lnTo>
                    <a:pt x="508" y="889"/>
                  </a:lnTo>
                  <a:lnTo>
                    <a:pt x="512" y="894"/>
                  </a:lnTo>
                  <a:lnTo>
                    <a:pt x="516" y="898"/>
                  </a:lnTo>
                  <a:lnTo>
                    <a:pt x="520" y="902"/>
                  </a:lnTo>
                  <a:lnTo>
                    <a:pt x="524" y="905"/>
                  </a:lnTo>
                  <a:lnTo>
                    <a:pt x="528" y="908"/>
                  </a:lnTo>
                  <a:lnTo>
                    <a:pt x="533" y="911"/>
                  </a:lnTo>
                  <a:lnTo>
                    <a:pt x="537" y="913"/>
                  </a:lnTo>
                  <a:lnTo>
                    <a:pt x="542" y="915"/>
                  </a:lnTo>
                  <a:lnTo>
                    <a:pt x="547" y="917"/>
                  </a:lnTo>
                  <a:lnTo>
                    <a:pt x="552" y="919"/>
                  </a:lnTo>
                  <a:lnTo>
                    <a:pt x="558" y="921"/>
                  </a:lnTo>
                  <a:lnTo>
                    <a:pt x="563" y="922"/>
                  </a:lnTo>
                  <a:lnTo>
                    <a:pt x="575" y="923"/>
                  </a:lnTo>
                  <a:lnTo>
                    <a:pt x="588" y="924"/>
                  </a:lnTo>
                  <a:lnTo>
                    <a:pt x="601" y="923"/>
                  </a:lnTo>
                  <a:lnTo>
                    <a:pt x="617" y="920"/>
                  </a:lnTo>
                  <a:lnTo>
                    <a:pt x="631" y="916"/>
                  </a:lnTo>
                  <a:lnTo>
                    <a:pt x="645" y="910"/>
                  </a:lnTo>
                  <a:lnTo>
                    <a:pt x="658" y="904"/>
                  </a:lnTo>
                  <a:lnTo>
                    <a:pt x="664" y="901"/>
                  </a:lnTo>
                  <a:lnTo>
                    <a:pt x="670" y="897"/>
                  </a:lnTo>
                  <a:lnTo>
                    <a:pt x="676" y="893"/>
                  </a:lnTo>
                  <a:lnTo>
                    <a:pt x="681" y="888"/>
                  </a:lnTo>
                  <a:lnTo>
                    <a:pt x="686" y="884"/>
                  </a:lnTo>
                  <a:lnTo>
                    <a:pt x="691" y="879"/>
                  </a:lnTo>
                  <a:lnTo>
                    <a:pt x="696" y="873"/>
                  </a:lnTo>
                  <a:lnTo>
                    <a:pt x="700" y="868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2" name="Freeform 37">
              <a:extLst>
                <a:ext uri="{FF2B5EF4-FFF2-40B4-BE49-F238E27FC236}">
                  <a16:creationId xmlns:a16="http://schemas.microsoft.com/office/drawing/2014/main" id="{18FF17CE-564C-4EE0-8247-52CAB8A22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2" y="2824"/>
              <a:ext cx="278" cy="276"/>
            </a:xfrm>
            <a:custGeom>
              <a:avLst/>
              <a:gdLst>
                <a:gd name="T0" fmla="*/ 2 w 1216"/>
                <a:gd name="T1" fmla="*/ 80 h 1218"/>
                <a:gd name="T2" fmla="*/ 2 w 1216"/>
                <a:gd name="T3" fmla="*/ 34 h 1218"/>
                <a:gd name="T4" fmla="*/ 84 w 1216"/>
                <a:gd name="T5" fmla="*/ 0 h 1218"/>
                <a:gd name="T6" fmla="*/ 121 w 1216"/>
                <a:gd name="T7" fmla="*/ 30 h 1218"/>
                <a:gd name="T8" fmla="*/ 276 w 1216"/>
                <a:gd name="T9" fmla="*/ 68 h 1218"/>
                <a:gd name="T10" fmla="*/ 101 w 1216"/>
                <a:gd name="T11" fmla="*/ 70 h 1218"/>
                <a:gd name="T12" fmla="*/ 88 w 1216"/>
                <a:gd name="T13" fmla="*/ 233 h 1218"/>
                <a:gd name="T14" fmla="*/ 43 w 1216"/>
                <a:gd name="T15" fmla="*/ 274 h 1218"/>
                <a:gd name="T16" fmla="*/ 29 w 1216"/>
                <a:gd name="T17" fmla="*/ 225 h 1218"/>
                <a:gd name="T18" fmla="*/ 0 w 1216"/>
                <a:gd name="T19" fmla="*/ 173 h 1218"/>
                <a:gd name="T20" fmla="*/ 97 w 1216"/>
                <a:gd name="T21" fmla="*/ 163 h 1218"/>
                <a:gd name="T22" fmla="*/ 161 w 1216"/>
                <a:gd name="T23" fmla="*/ 134 h 1218"/>
                <a:gd name="T24" fmla="*/ 186 w 1216"/>
                <a:gd name="T25" fmla="*/ 121 h 1218"/>
                <a:gd name="T26" fmla="*/ 119 w 1216"/>
                <a:gd name="T27" fmla="*/ 85 h 1218"/>
                <a:gd name="T28" fmla="*/ 231 w 1216"/>
                <a:gd name="T29" fmla="*/ 77 h 1218"/>
                <a:gd name="T30" fmla="*/ 234 w 1216"/>
                <a:gd name="T31" fmla="*/ 77 h 1218"/>
                <a:gd name="T32" fmla="*/ 238 w 1216"/>
                <a:gd name="T33" fmla="*/ 77 h 1218"/>
                <a:gd name="T34" fmla="*/ 241 w 1216"/>
                <a:gd name="T35" fmla="*/ 78 h 1218"/>
                <a:gd name="T36" fmla="*/ 244 w 1216"/>
                <a:gd name="T37" fmla="*/ 80 h 1218"/>
                <a:gd name="T38" fmla="*/ 248 w 1216"/>
                <a:gd name="T39" fmla="*/ 82 h 1218"/>
                <a:gd name="T40" fmla="*/ 249 w 1216"/>
                <a:gd name="T41" fmla="*/ 84 h 1218"/>
                <a:gd name="T42" fmla="*/ 251 w 1216"/>
                <a:gd name="T43" fmla="*/ 85 h 1218"/>
                <a:gd name="T44" fmla="*/ 251 w 1216"/>
                <a:gd name="T45" fmla="*/ 87 h 1218"/>
                <a:gd name="T46" fmla="*/ 252 w 1216"/>
                <a:gd name="T47" fmla="*/ 89 h 1218"/>
                <a:gd name="T48" fmla="*/ 253 w 1216"/>
                <a:gd name="T49" fmla="*/ 90 h 1218"/>
                <a:gd name="T50" fmla="*/ 253 w 1216"/>
                <a:gd name="T51" fmla="*/ 92 h 1218"/>
                <a:gd name="T52" fmla="*/ 253 w 1216"/>
                <a:gd name="T53" fmla="*/ 95 h 1218"/>
                <a:gd name="T54" fmla="*/ 253 w 1216"/>
                <a:gd name="T55" fmla="*/ 98 h 1218"/>
                <a:gd name="T56" fmla="*/ 252 w 1216"/>
                <a:gd name="T57" fmla="*/ 102 h 1218"/>
                <a:gd name="T58" fmla="*/ 250 w 1216"/>
                <a:gd name="T59" fmla="*/ 105 h 1218"/>
                <a:gd name="T60" fmla="*/ 245 w 1216"/>
                <a:gd name="T61" fmla="*/ 112 h 1218"/>
                <a:gd name="T62" fmla="*/ 239 w 1216"/>
                <a:gd name="T63" fmla="*/ 120 h 1218"/>
                <a:gd name="T64" fmla="*/ 209 w 1216"/>
                <a:gd name="T65" fmla="*/ 156 h 1218"/>
                <a:gd name="T66" fmla="*/ 276 w 1216"/>
                <a:gd name="T67" fmla="*/ 192 h 1218"/>
                <a:gd name="T68" fmla="*/ 214 w 1216"/>
                <a:gd name="T69" fmla="*/ 194 h 1218"/>
                <a:gd name="T70" fmla="*/ 216 w 1216"/>
                <a:gd name="T71" fmla="*/ 216 h 1218"/>
                <a:gd name="T72" fmla="*/ 217 w 1216"/>
                <a:gd name="T73" fmla="*/ 238 h 1218"/>
                <a:gd name="T74" fmla="*/ 217 w 1216"/>
                <a:gd name="T75" fmla="*/ 250 h 1218"/>
                <a:gd name="T76" fmla="*/ 215 w 1216"/>
                <a:gd name="T77" fmla="*/ 257 h 1218"/>
                <a:gd name="T78" fmla="*/ 213 w 1216"/>
                <a:gd name="T79" fmla="*/ 261 h 1218"/>
                <a:gd name="T80" fmla="*/ 211 w 1216"/>
                <a:gd name="T81" fmla="*/ 264 h 1218"/>
                <a:gd name="T82" fmla="*/ 209 w 1216"/>
                <a:gd name="T83" fmla="*/ 267 h 1218"/>
                <a:gd name="T84" fmla="*/ 207 w 1216"/>
                <a:gd name="T85" fmla="*/ 270 h 1218"/>
                <a:gd name="T86" fmla="*/ 203 w 1216"/>
                <a:gd name="T87" fmla="*/ 272 h 1218"/>
                <a:gd name="T88" fmla="*/ 200 w 1216"/>
                <a:gd name="T89" fmla="*/ 273 h 1218"/>
                <a:gd name="T90" fmla="*/ 197 w 1216"/>
                <a:gd name="T91" fmla="*/ 274 h 1218"/>
                <a:gd name="T92" fmla="*/ 191 w 1216"/>
                <a:gd name="T93" fmla="*/ 276 h 1218"/>
                <a:gd name="T94" fmla="*/ 182 w 1216"/>
                <a:gd name="T95" fmla="*/ 276 h 1218"/>
                <a:gd name="T96" fmla="*/ 160 w 1216"/>
                <a:gd name="T97" fmla="*/ 275 h 1218"/>
                <a:gd name="T98" fmla="*/ 126 w 1216"/>
                <a:gd name="T99" fmla="*/ 232 h 1218"/>
                <a:gd name="T100" fmla="*/ 170 w 1216"/>
                <a:gd name="T101" fmla="*/ 196 h 1218"/>
                <a:gd name="T102" fmla="*/ 97 w 1216"/>
                <a:gd name="T103" fmla="*/ 163 h 121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216" h="1218">
                  <a:moveTo>
                    <a:pt x="203" y="328"/>
                  </a:moveTo>
                  <a:lnTo>
                    <a:pt x="10" y="353"/>
                  </a:lnTo>
                  <a:lnTo>
                    <a:pt x="5" y="348"/>
                  </a:lnTo>
                  <a:lnTo>
                    <a:pt x="10" y="149"/>
                  </a:lnTo>
                  <a:lnTo>
                    <a:pt x="302" y="139"/>
                  </a:lnTo>
                  <a:lnTo>
                    <a:pt x="372" y="0"/>
                  </a:lnTo>
                  <a:lnTo>
                    <a:pt x="570" y="60"/>
                  </a:lnTo>
                  <a:lnTo>
                    <a:pt x="531" y="134"/>
                  </a:lnTo>
                  <a:lnTo>
                    <a:pt x="1215" y="139"/>
                  </a:lnTo>
                  <a:lnTo>
                    <a:pt x="1215" y="298"/>
                  </a:lnTo>
                  <a:lnTo>
                    <a:pt x="635" y="298"/>
                  </a:lnTo>
                  <a:lnTo>
                    <a:pt x="446" y="308"/>
                  </a:lnTo>
                  <a:lnTo>
                    <a:pt x="407" y="387"/>
                  </a:lnTo>
                  <a:lnTo>
                    <a:pt x="387" y="1027"/>
                  </a:lnTo>
                  <a:lnTo>
                    <a:pt x="387" y="1211"/>
                  </a:lnTo>
                  <a:lnTo>
                    <a:pt x="188" y="1211"/>
                  </a:lnTo>
                  <a:lnTo>
                    <a:pt x="208" y="804"/>
                  </a:lnTo>
                  <a:lnTo>
                    <a:pt x="129" y="993"/>
                  </a:lnTo>
                  <a:lnTo>
                    <a:pt x="124" y="993"/>
                  </a:lnTo>
                  <a:lnTo>
                    <a:pt x="0" y="764"/>
                  </a:lnTo>
                  <a:lnTo>
                    <a:pt x="203" y="328"/>
                  </a:lnTo>
                  <a:close/>
                  <a:moveTo>
                    <a:pt x="426" y="720"/>
                  </a:moveTo>
                  <a:lnTo>
                    <a:pt x="729" y="695"/>
                  </a:lnTo>
                  <a:lnTo>
                    <a:pt x="709" y="591"/>
                  </a:lnTo>
                  <a:lnTo>
                    <a:pt x="759" y="591"/>
                  </a:lnTo>
                  <a:lnTo>
                    <a:pt x="818" y="536"/>
                  </a:lnTo>
                  <a:lnTo>
                    <a:pt x="526" y="571"/>
                  </a:lnTo>
                  <a:lnTo>
                    <a:pt x="526" y="377"/>
                  </a:lnTo>
                  <a:lnTo>
                    <a:pt x="531" y="367"/>
                  </a:lnTo>
                  <a:lnTo>
                    <a:pt x="1017" y="338"/>
                  </a:lnTo>
                  <a:lnTo>
                    <a:pt x="1024" y="338"/>
                  </a:lnTo>
                  <a:lnTo>
                    <a:pt x="1032" y="339"/>
                  </a:lnTo>
                  <a:lnTo>
                    <a:pt x="1039" y="340"/>
                  </a:lnTo>
                  <a:lnTo>
                    <a:pt x="1047" y="342"/>
                  </a:lnTo>
                  <a:lnTo>
                    <a:pt x="1054" y="344"/>
                  </a:lnTo>
                  <a:lnTo>
                    <a:pt x="1061" y="346"/>
                  </a:lnTo>
                  <a:lnTo>
                    <a:pt x="1069" y="349"/>
                  </a:lnTo>
                  <a:lnTo>
                    <a:pt x="1076" y="353"/>
                  </a:lnTo>
                  <a:lnTo>
                    <a:pt x="1084" y="358"/>
                  </a:lnTo>
                  <a:lnTo>
                    <a:pt x="1092" y="364"/>
                  </a:lnTo>
                  <a:lnTo>
                    <a:pt x="1095" y="367"/>
                  </a:lnTo>
                  <a:lnTo>
                    <a:pt x="1098" y="370"/>
                  </a:lnTo>
                  <a:lnTo>
                    <a:pt x="1101" y="373"/>
                  </a:lnTo>
                  <a:lnTo>
                    <a:pt x="1104" y="376"/>
                  </a:lnTo>
                  <a:lnTo>
                    <a:pt x="1106" y="380"/>
                  </a:lnTo>
                  <a:lnTo>
                    <a:pt x="1108" y="383"/>
                  </a:lnTo>
                  <a:lnTo>
                    <a:pt x="1110" y="387"/>
                  </a:lnTo>
                  <a:lnTo>
                    <a:pt x="1112" y="391"/>
                  </a:lnTo>
                  <a:lnTo>
                    <a:pt x="1113" y="395"/>
                  </a:lnTo>
                  <a:lnTo>
                    <a:pt x="1114" y="399"/>
                  </a:lnTo>
                  <a:lnTo>
                    <a:pt x="1115" y="403"/>
                  </a:lnTo>
                  <a:lnTo>
                    <a:pt x="1116" y="407"/>
                  </a:lnTo>
                  <a:lnTo>
                    <a:pt x="1116" y="413"/>
                  </a:lnTo>
                  <a:lnTo>
                    <a:pt x="1116" y="420"/>
                  </a:lnTo>
                  <a:lnTo>
                    <a:pt x="1115" y="426"/>
                  </a:lnTo>
                  <a:lnTo>
                    <a:pt x="1114" y="433"/>
                  </a:lnTo>
                  <a:lnTo>
                    <a:pt x="1112" y="441"/>
                  </a:lnTo>
                  <a:lnTo>
                    <a:pt x="1109" y="448"/>
                  </a:lnTo>
                  <a:lnTo>
                    <a:pt x="1106" y="455"/>
                  </a:lnTo>
                  <a:lnTo>
                    <a:pt x="1102" y="463"/>
                  </a:lnTo>
                  <a:lnTo>
                    <a:pt x="1093" y="479"/>
                  </a:lnTo>
                  <a:lnTo>
                    <a:pt x="1081" y="496"/>
                  </a:lnTo>
                  <a:lnTo>
                    <a:pt x="1067" y="513"/>
                  </a:lnTo>
                  <a:lnTo>
                    <a:pt x="1051" y="531"/>
                  </a:lnTo>
                  <a:lnTo>
                    <a:pt x="923" y="665"/>
                  </a:lnTo>
                  <a:lnTo>
                    <a:pt x="923" y="690"/>
                  </a:lnTo>
                  <a:lnTo>
                    <a:pt x="1210" y="680"/>
                  </a:lnTo>
                  <a:lnTo>
                    <a:pt x="1215" y="849"/>
                  </a:lnTo>
                  <a:lnTo>
                    <a:pt x="1215" y="854"/>
                  </a:lnTo>
                  <a:lnTo>
                    <a:pt x="942" y="854"/>
                  </a:lnTo>
                  <a:lnTo>
                    <a:pt x="949" y="904"/>
                  </a:lnTo>
                  <a:lnTo>
                    <a:pt x="953" y="953"/>
                  </a:lnTo>
                  <a:lnTo>
                    <a:pt x="956" y="1003"/>
                  </a:lnTo>
                  <a:lnTo>
                    <a:pt x="957" y="1052"/>
                  </a:lnTo>
                  <a:lnTo>
                    <a:pt x="956" y="1078"/>
                  </a:lnTo>
                  <a:lnTo>
                    <a:pt x="954" y="1102"/>
                  </a:lnTo>
                  <a:lnTo>
                    <a:pt x="949" y="1124"/>
                  </a:lnTo>
                  <a:lnTo>
                    <a:pt x="947" y="1133"/>
                  </a:lnTo>
                  <a:lnTo>
                    <a:pt x="944" y="1143"/>
                  </a:lnTo>
                  <a:lnTo>
                    <a:pt x="940" y="1151"/>
                  </a:lnTo>
                  <a:lnTo>
                    <a:pt x="936" y="1160"/>
                  </a:lnTo>
                  <a:lnTo>
                    <a:pt x="931" y="1167"/>
                  </a:lnTo>
                  <a:lnTo>
                    <a:pt x="927" y="1174"/>
                  </a:lnTo>
                  <a:lnTo>
                    <a:pt x="921" y="1180"/>
                  </a:lnTo>
                  <a:lnTo>
                    <a:pt x="916" y="1186"/>
                  </a:lnTo>
                  <a:lnTo>
                    <a:pt x="910" y="1191"/>
                  </a:lnTo>
                  <a:lnTo>
                    <a:pt x="903" y="1196"/>
                  </a:lnTo>
                  <a:lnTo>
                    <a:pt x="896" y="1200"/>
                  </a:lnTo>
                  <a:lnTo>
                    <a:pt x="888" y="1203"/>
                  </a:lnTo>
                  <a:lnTo>
                    <a:pt x="881" y="1206"/>
                  </a:lnTo>
                  <a:lnTo>
                    <a:pt x="873" y="1208"/>
                  </a:lnTo>
                  <a:lnTo>
                    <a:pt x="866" y="1211"/>
                  </a:lnTo>
                  <a:lnTo>
                    <a:pt x="858" y="1213"/>
                  </a:lnTo>
                  <a:lnTo>
                    <a:pt x="843" y="1216"/>
                  </a:lnTo>
                  <a:lnTo>
                    <a:pt x="825" y="1217"/>
                  </a:lnTo>
                  <a:lnTo>
                    <a:pt x="804" y="1217"/>
                  </a:lnTo>
                  <a:lnTo>
                    <a:pt x="758" y="1216"/>
                  </a:lnTo>
                  <a:lnTo>
                    <a:pt x="703" y="1212"/>
                  </a:lnTo>
                  <a:lnTo>
                    <a:pt x="640" y="1206"/>
                  </a:lnTo>
                  <a:lnTo>
                    <a:pt x="555" y="1022"/>
                  </a:lnTo>
                  <a:lnTo>
                    <a:pt x="759" y="1022"/>
                  </a:lnTo>
                  <a:lnTo>
                    <a:pt x="749" y="864"/>
                  </a:lnTo>
                  <a:lnTo>
                    <a:pt x="416" y="898"/>
                  </a:lnTo>
                  <a:lnTo>
                    <a:pt x="426" y="72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3" name="Freeform 38">
              <a:extLst>
                <a:ext uri="{FF2B5EF4-FFF2-40B4-BE49-F238E27FC236}">
                  <a16:creationId xmlns:a16="http://schemas.microsoft.com/office/drawing/2014/main" id="{3EE1CC9A-E0C7-42F0-9AB0-2C4735016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9" y="2823"/>
              <a:ext cx="277" cy="275"/>
            </a:xfrm>
            <a:custGeom>
              <a:avLst/>
              <a:gdLst>
                <a:gd name="T0" fmla="*/ 49 w 1221"/>
                <a:gd name="T1" fmla="*/ 86 h 1212"/>
                <a:gd name="T2" fmla="*/ 2 w 1221"/>
                <a:gd name="T3" fmla="*/ 92 h 1212"/>
                <a:gd name="T4" fmla="*/ 1 w 1221"/>
                <a:gd name="T5" fmla="*/ 45 h 1212"/>
                <a:gd name="T6" fmla="*/ 79 w 1221"/>
                <a:gd name="T7" fmla="*/ 42 h 1212"/>
                <a:gd name="T8" fmla="*/ 108 w 1221"/>
                <a:gd name="T9" fmla="*/ 0 h 1212"/>
                <a:gd name="T10" fmla="*/ 151 w 1221"/>
                <a:gd name="T11" fmla="*/ 16 h 1212"/>
                <a:gd name="T12" fmla="*/ 135 w 1221"/>
                <a:gd name="T13" fmla="*/ 41 h 1212"/>
                <a:gd name="T14" fmla="*/ 277 w 1221"/>
                <a:gd name="T15" fmla="*/ 41 h 1212"/>
                <a:gd name="T16" fmla="*/ 275 w 1221"/>
                <a:gd name="T17" fmla="*/ 78 h 1212"/>
                <a:gd name="T18" fmla="*/ 108 w 1221"/>
                <a:gd name="T19" fmla="*/ 81 h 1212"/>
                <a:gd name="T20" fmla="*/ 95 w 1221"/>
                <a:gd name="T21" fmla="*/ 101 h 1212"/>
                <a:gd name="T22" fmla="*/ 88 w 1221"/>
                <a:gd name="T23" fmla="*/ 233 h 1212"/>
                <a:gd name="T24" fmla="*/ 88 w 1221"/>
                <a:gd name="T25" fmla="*/ 275 h 1212"/>
                <a:gd name="T26" fmla="*/ 40 w 1221"/>
                <a:gd name="T27" fmla="*/ 275 h 1212"/>
                <a:gd name="T28" fmla="*/ 47 w 1221"/>
                <a:gd name="T29" fmla="*/ 173 h 1212"/>
                <a:gd name="T30" fmla="*/ 22 w 1221"/>
                <a:gd name="T31" fmla="*/ 212 h 1212"/>
                <a:gd name="T32" fmla="*/ 0 w 1221"/>
                <a:gd name="T33" fmla="*/ 163 h 1212"/>
                <a:gd name="T34" fmla="*/ 49 w 1221"/>
                <a:gd name="T35" fmla="*/ 86 h 1212"/>
                <a:gd name="T36" fmla="*/ 98 w 1221"/>
                <a:gd name="T37" fmla="*/ 224 h 1212"/>
                <a:gd name="T38" fmla="*/ 162 w 1221"/>
                <a:gd name="T39" fmla="*/ 221 h 1212"/>
                <a:gd name="T40" fmla="*/ 163 w 1221"/>
                <a:gd name="T41" fmla="*/ 178 h 1212"/>
                <a:gd name="T42" fmla="*/ 108 w 1221"/>
                <a:gd name="T43" fmla="*/ 182 h 1212"/>
                <a:gd name="T44" fmla="*/ 109 w 1221"/>
                <a:gd name="T45" fmla="*/ 136 h 1212"/>
                <a:gd name="T46" fmla="*/ 165 w 1221"/>
                <a:gd name="T47" fmla="*/ 135 h 1212"/>
                <a:gd name="T48" fmla="*/ 164 w 1221"/>
                <a:gd name="T49" fmla="*/ 92 h 1212"/>
                <a:gd name="T50" fmla="*/ 211 w 1221"/>
                <a:gd name="T51" fmla="*/ 92 h 1212"/>
                <a:gd name="T52" fmla="*/ 211 w 1221"/>
                <a:gd name="T53" fmla="*/ 133 h 1212"/>
                <a:gd name="T54" fmla="*/ 263 w 1221"/>
                <a:gd name="T55" fmla="*/ 133 h 1212"/>
                <a:gd name="T56" fmla="*/ 263 w 1221"/>
                <a:gd name="T57" fmla="*/ 174 h 1212"/>
                <a:gd name="T58" fmla="*/ 209 w 1221"/>
                <a:gd name="T59" fmla="*/ 176 h 1212"/>
                <a:gd name="T60" fmla="*/ 208 w 1221"/>
                <a:gd name="T61" fmla="*/ 221 h 1212"/>
                <a:gd name="T62" fmla="*/ 273 w 1221"/>
                <a:gd name="T63" fmla="*/ 220 h 1212"/>
                <a:gd name="T64" fmla="*/ 275 w 1221"/>
                <a:gd name="T65" fmla="*/ 260 h 1212"/>
                <a:gd name="T66" fmla="*/ 273 w 1221"/>
                <a:gd name="T67" fmla="*/ 260 h 1212"/>
                <a:gd name="T68" fmla="*/ 97 w 1221"/>
                <a:gd name="T69" fmla="*/ 269 h 1212"/>
                <a:gd name="T70" fmla="*/ 98 w 1221"/>
                <a:gd name="T71" fmla="*/ 224 h 121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21" h="1212">
                  <a:moveTo>
                    <a:pt x="218" y="377"/>
                  </a:moveTo>
                  <a:lnTo>
                    <a:pt x="10" y="407"/>
                  </a:lnTo>
                  <a:lnTo>
                    <a:pt x="5" y="199"/>
                  </a:lnTo>
                  <a:lnTo>
                    <a:pt x="347" y="184"/>
                  </a:lnTo>
                  <a:lnTo>
                    <a:pt x="476" y="0"/>
                  </a:lnTo>
                  <a:lnTo>
                    <a:pt x="665" y="70"/>
                  </a:lnTo>
                  <a:lnTo>
                    <a:pt x="595" y="179"/>
                  </a:lnTo>
                  <a:lnTo>
                    <a:pt x="1220" y="179"/>
                  </a:lnTo>
                  <a:lnTo>
                    <a:pt x="1210" y="343"/>
                  </a:lnTo>
                  <a:lnTo>
                    <a:pt x="476" y="358"/>
                  </a:lnTo>
                  <a:lnTo>
                    <a:pt x="417" y="447"/>
                  </a:lnTo>
                  <a:lnTo>
                    <a:pt x="387" y="1027"/>
                  </a:lnTo>
                  <a:lnTo>
                    <a:pt x="387" y="1211"/>
                  </a:lnTo>
                  <a:lnTo>
                    <a:pt x="178" y="1211"/>
                  </a:lnTo>
                  <a:lnTo>
                    <a:pt x="208" y="764"/>
                  </a:lnTo>
                  <a:lnTo>
                    <a:pt x="99" y="933"/>
                  </a:lnTo>
                  <a:lnTo>
                    <a:pt x="0" y="720"/>
                  </a:lnTo>
                  <a:lnTo>
                    <a:pt x="218" y="377"/>
                  </a:lnTo>
                  <a:close/>
                  <a:moveTo>
                    <a:pt x="431" y="988"/>
                  </a:moveTo>
                  <a:lnTo>
                    <a:pt x="714" y="973"/>
                  </a:lnTo>
                  <a:lnTo>
                    <a:pt x="719" y="784"/>
                  </a:lnTo>
                  <a:lnTo>
                    <a:pt x="476" y="804"/>
                  </a:lnTo>
                  <a:lnTo>
                    <a:pt x="481" y="601"/>
                  </a:lnTo>
                  <a:lnTo>
                    <a:pt x="729" y="596"/>
                  </a:lnTo>
                  <a:lnTo>
                    <a:pt x="724" y="407"/>
                  </a:lnTo>
                  <a:lnTo>
                    <a:pt x="932" y="407"/>
                  </a:lnTo>
                  <a:lnTo>
                    <a:pt x="928" y="586"/>
                  </a:lnTo>
                  <a:lnTo>
                    <a:pt x="1161" y="586"/>
                  </a:lnTo>
                  <a:lnTo>
                    <a:pt x="1161" y="769"/>
                  </a:lnTo>
                  <a:lnTo>
                    <a:pt x="923" y="774"/>
                  </a:lnTo>
                  <a:lnTo>
                    <a:pt x="918" y="973"/>
                  </a:lnTo>
                  <a:lnTo>
                    <a:pt x="1205" y="968"/>
                  </a:lnTo>
                  <a:lnTo>
                    <a:pt x="1210" y="1146"/>
                  </a:lnTo>
                  <a:lnTo>
                    <a:pt x="1205" y="1146"/>
                  </a:lnTo>
                  <a:lnTo>
                    <a:pt x="426" y="1186"/>
                  </a:lnTo>
                  <a:lnTo>
                    <a:pt x="431" y="988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4" name="Freeform 39">
              <a:extLst>
                <a:ext uri="{FF2B5EF4-FFF2-40B4-BE49-F238E27FC236}">
                  <a16:creationId xmlns:a16="http://schemas.microsoft.com/office/drawing/2014/main" id="{46963BAF-5496-4542-8743-FA557C14A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7" y="2824"/>
              <a:ext cx="277" cy="275"/>
            </a:xfrm>
            <a:custGeom>
              <a:avLst/>
              <a:gdLst>
                <a:gd name="T0" fmla="*/ 92 w 1221"/>
                <a:gd name="T1" fmla="*/ 15 h 1212"/>
                <a:gd name="T2" fmla="*/ 72 w 1221"/>
                <a:gd name="T3" fmla="*/ 171 h 1212"/>
                <a:gd name="T4" fmla="*/ 25 w 1221"/>
                <a:gd name="T5" fmla="*/ 275 h 1212"/>
                <a:gd name="T6" fmla="*/ 20 w 1221"/>
                <a:gd name="T7" fmla="*/ 152 h 1212"/>
                <a:gd name="T8" fmla="*/ 59 w 1221"/>
                <a:gd name="T9" fmla="*/ 0 h 1212"/>
                <a:gd name="T10" fmla="*/ 144 w 1221"/>
                <a:gd name="T11" fmla="*/ 77 h 1212"/>
                <a:gd name="T12" fmla="*/ 91 w 1221"/>
                <a:gd name="T13" fmla="*/ 61 h 1212"/>
                <a:gd name="T14" fmla="*/ 201 w 1221"/>
                <a:gd name="T15" fmla="*/ 9 h 1212"/>
                <a:gd name="T16" fmla="*/ 277 w 1221"/>
                <a:gd name="T17" fmla="*/ 43 h 1212"/>
                <a:gd name="T18" fmla="*/ 227 w 1221"/>
                <a:gd name="T19" fmla="*/ 69 h 1212"/>
                <a:gd name="T20" fmla="*/ 240 w 1221"/>
                <a:gd name="T21" fmla="*/ 70 h 1212"/>
                <a:gd name="T22" fmla="*/ 250 w 1221"/>
                <a:gd name="T23" fmla="*/ 73 h 1212"/>
                <a:gd name="T24" fmla="*/ 255 w 1221"/>
                <a:gd name="T25" fmla="*/ 74 h 1212"/>
                <a:gd name="T26" fmla="*/ 258 w 1221"/>
                <a:gd name="T27" fmla="*/ 77 h 1212"/>
                <a:gd name="T28" fmla="*/ 262 w 1221"/>
                <a:gd name="T29" fmla="*/ 79 h 1212"/>
                <a:gd name="T30" fmla="*/ 265 w 1221"/>
                <a:gd name="T31" fmla="*/ 82 h 1212"/>
                <a:gd name="T32" fmla="*/ 266 w 1221"/>
                <a:gd name="T33" fmla="*/ 84 h 1212"/>
                <a:gd name="T34" fmla="*/ 269 w 1221"/>
                <a:gd name="T35" fmla="*/ 90 h 1212"/>
                <a:gd name="T36" fmla="*/ 271 w 1221"/>
                <a:gd name="T37" fmla="*/ 96 h 1212"/>
                <a:gd name="T38" fmla="*/ 273 w 1221"/>
                <a:gd name="T39" fmla="*/ 105 h 1212"/>
                <a:gd name="T40" fmla="*/ 275 w 1221"/>
                <a:gd name="T41" fmla="*/ 120 h 1212"/>
                <a:gd name="T42" fmla="*/ 275 w 1221"/>
                <a:gd name="T43" fmla="*/ 147 h 1212"/>
                <a:gd name="T44" fmla="*/ 276 w 1221"/>
                <a:gd name="T45" fmla="*/ 259 h 1212"/>
                <a:gd name="T46" fmla="*/ 89 w 1221"/>
                <a:gd name="T47" fmla="*/ 83 h 1212"/>
                <a:gd name="T48" fmla="*/ 141 w 1221"/>
                <a:gd name="T49" fmla="*/ 122 h 1212"/>
                <a:gd name="T50" fmla="*/ 120 w 1221"/>
                <a:gd name="T51" fmla="*/ 227 h 1212"/>
                <a:gd name="T52" fmla="*/ 188 w 1221"/>
                <a:gd name="T53" fmla="*/ 222 h 1212"/>
                <a:gd name="T54" fmla="*/ 177 w 1221"/>
                <a:gd name="T55" fmla="*/ 117 h 1212"/>
                <a:gd name="T56" fmla="*/ 188 w 1221"/>
                <a:gd name="T57" fmla="*/ 222 h 1212"/>
                <a:gd name="T58" fmla="*/ 192 w 1221"/>
                <a:gd name="T59" fmla="*/ 49 h 1212"/>
                <a:gd name="T60" fmla="*/ 179 w 1221"/>
                <a:gd name="T61" fmla="*/ 73 h 1212"/>
                <a:gd name="T62" fmla="*/ 234 w 1221"/>
                <a:gd name="T63" fmla="*/ 220 h 1212"/>
                <a:gd name="T64" fmla="*/ 226 w 1221"/>
                <a:gd name="T65" fmla="*/ 114 h 1212"/>
                <a:gd name="T66" fmla="*/ 234 w 1221"/>
                <a:gd name="T67" fmla="*/ 220 h 121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21" h="1212">
                  <a:moveTo>
                    <a:pt x="258" y="0"/>
                  </a:moveTo>
                  <a:lnTo>
                    <a:pt x="407" y="65"/>
                  </a:lnTo>
                  <a:lnTo>
                    <a:pt x="337" y="229"/>
                  </a:lnTo>
                  <a:lnTo>
                    <a:pt x="317" y="754"/>
                  </a:lnTo>
                  <a:lnTo>
                    <a:pt x="307" y="1206"/>
                  </a:lnTo>
                  <a:lnTo>
                    <a:pt x="109" y="1211"/>
                  </a:lnTo>
                  <a:lnTo>
                    <a:pt x="139" y="581"/>
                  </a:lnTo>
                  <a:lnTo>
                    <a:pt x="89" y="670"/>
                  </a:lnTo>
                  <a:lnTo>
                    <a:pt x="0" y="477"/>
                  </a:lnTo>
                  <a:lnTo>
                    <a:pt x="258" y="0"/>
                  </a:lnTo>
                  <a:close/>
                  <a:moveTo>
                    <a:pt x="392" y="367"/>
                  </a:moveTo>
                  <a:lnTo>
                    <a:pt x="635" y="338"/>
                  </a:lnTo>
                  <a:lnTo>
                    <a:pt x="640" y="234"/>
                  </a:lnTo>
                  <a:lnTo>
                    <a:pt x="402" y="268"/>
                  </a:lnTo>
                  <a:lnTo>
                    <a:pt x="412" y="75"/>
                  </a:lnTo>
                  <a:lnTo>
                    <a:pt x="888" y="40"/>
                  </a:lnTo>
                  <a:lnTo>
                    <a:pt x="1215" y="35"/>
                  </a:lnTo>
                  <a:lnTo>
                    <a:pt x="1220" y="189"/>
                  </a:lnTo>
                  <a:lnTo>
                    <a:pt x="1002" y="204"/>
                  </a:lnTo>
                  <a:lnTo>
                    <a:pt x="1002" y="303"/>
                  </a:lnTo>
                  <a:lnTo>
                    <a:pt x="1030" y="305"/>
                  </a:lnTo>
                  <a:lnTo>
                    <a:pt x="1057" y="308"/>
                  </a:lnTo>
                  <a:lnTo>
                    <a:pt x="1081" y="313"/>
                  </a:lnTo>
                  <a:lnTo>
                    <a:pt x="1102" y="320"/>
                  </a:lnTo>
                  <a:lnTo>
                    <a:pt x="1112" y="324"/>
                  </a:lnTo>
                  <a:lnTo>
                    <a:pt x="1122" y="328"/>
                  </a:lnTo>
                  <a:lnTo>
                    <a:pt x="1131" y="333"/>
                  </a:lnTo>
                  <a:lnTo>
                    <a:pt x="1139" y="338"/>
                  </a:lnTo>
                  <a:lnTo>
                    <a:pt x="1146" y="343"/>
                  </a:lnTo>
                  <a:lnTo>
                    <a:pt x="1154" y="349"/>
                  </a:lnTo>
                  <a:lnTo>
                    <a:pt x="1160" y="355"/>
                  </a:lnTo>
                  <a:lnTo>
                    <a:pt x="1166" y="362"/>
                  </a:lnTo>
                  <a:lnTo>
                    <a:pt x="1170" y="367"/>
                  </a:lnTo>
                  <a:lnTo>
                    <a:pt x="1173" y="372"/>
                  </a:lnTo>
                  <a:lnTo>
                    <a:pt x="1179" y="383"/>
                  </a:lnTo>
                  <a:lnTo>
                    <a:pt x="1185" y="395"/>
                  </a:lnTo>
                  <a:lnTo>
                    <a:pt x="1190" y="410"/>
                  </a:lnTo>
                  <a:lnTo>
                    <a:pt x="1195" y="425"/>
                  </a:lnTo>
                  <a:lnTo>
                    <a:pt x="1199" y="443"/>
                  </a:lnTo>
                  <a:lnTo>
                    <a:pt x="1202" y="461"/>
                  </a:lnTo>
                  <a:lnTo>
                    <a:pt x="1205" y="482"/>
                  </a:lnTo>
                  <a:lnTo>
                    <a:pt x="1210" y="529"/>
                  </a:lnTo>
                  <a:lnTo>
                    <a:pt x="1213" y="585"/>
                  </a:lnTo>
                  <a:lnTo>
                    <a:pt x="1214" y="650"/>
                  </a:lnTo>
                  <a:lnTo>
                    <a:pt x="1215" y="725"/>
                  </a:lnTo>
                  <a:lnTo>
                    <a:pt x="1215" y="1141"/>
                  </a:lnTo>
                  <a:lnTo>
                    <a:pt x="357" y="1201"/>
                  </a:lnTo>
                  <a:lnTo>
                    <a:pt x="392" y="367"/>
                  </a:lnTo>
                  <a:close/>
                  <a:moveTo>
                    <a:pt x="610" y="993"/>
                  </a:moveTo>
                  <a:lnTo>
                    <a:pt x="620" y="536"/>
                  </a:lnTo>
                  <a:lnTo>
                    <a:pt x="560" y="541"/>
                  </a:lnTo>
                  <a:lnTo>
                    <a:pt x="531" y="1002"/>
                  </a:lnTo>
                  <a:lnTo>
                    <a:pt x="610" y="993"/>
                  </a:lnTo>
                  <a:close/>
                  <a:moveTo>
                    <a:pt x="828" y="978"/>
                  </a:moveTo>
                  <a:lnTo>
                    <a:pt x="843" y="511"/>
                  </a:lnTo>
                  <a:lnTo>
                    <a:pt x="779" y="516"/>
                  </a:lnTo>
                  <a:lnTo>
                    <a:pt x="769" y="983"/>
                  </a:lnTo>
                  <a:lnTo>
                    <a:pt x="828" y="978"/>
                  </a:lnTo>
                  <a:close/>
                  <a:moveTo>
                    <a:pt x="843" y="318"/>
                  </a:moveTo>
                  <a:lnTo>
                    <a:pt x="848" y="214"/>
                  </a:lnTo>
                  <a:lnTo>
                    <a:pt x="799" y="219"/>
                  </a:lnTo>
                  <a:lnTo>
                    <a:pt x="789" y="323"/>
                  </a:lnTo>
                  <a:lnTo>
                    <a:pt x="843" y="318"/>
                  </a:lnTo>
                  <a:close/>
                  <a:moveTo>
                    <a:pt x="1032" y="968"/>
                  </a:moveTo>
                  <a:lnTo>
                    <a:pt x="1032" y="501"/>
                  </a:lnTo>
                  <a:lnTo>
                    <a:pt x="997" y="501"/>
                  </a:lnTo>
                  <a:lnTo>
                    <a:pt x="977" y="968"/>
                  </a:lnTo>
                  <a:lnTo>
                    <a:pt x="1032" y="968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5" name="Freeform 40">
              <a:extLst>
                <a:ext uri="{FF2B5EF4-FFF2-40B4-BE49-F238E27FC236}">
                  <a16:creationId xmlns:a16="http://schemas.microsoft.com/office/drawing/2014/main" id="{594EEEB2-63AE-45BC-A404-3329ED04B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6" y="2824"/>
              <a:ext cx="277" cy="276"/>
            </a:xfrm>
            <a:custGeom>
              <a:avLst/>
              <a:gdLst>
                <a:gd name="T0" fmla="*/ 91 w 1221"/>
                <a:gd name="T1" fmla="*/ 22 h 1217"/>
                <a:gd name="T2" fmla="*/ 61 w 1221"/>
                <a:gd name="T3" fmla="*/ 222 h 1217"/>
                <a:gd name="T4" fmla="*/ 19 w 1221"/>
                <a:gd name="T5" fmla="*/ 275 h 1217"/>
                <a:gd name="T6" fmla="*/ 13 w 1221"/>
                <a:gd name="T7" fmla="*/ 145 h 1217"/>
                <a:gd name="T8" fmla="*/ 57 w 1221"/>
                <a:gd name="T9" fmla="*/ 1 h 1217"/>
                <a:gd name="T10" fmla="*/ 114 w 1221"/>
                <a:gd name="T11" fmla="*/ 73 h 1217"/>
                <a:gd name="T12" fmla="*/ 108 w 1221"/>
                <a:gd name="T13" fmla="*/ 236 h 1217"/>
                <a:gd name="T14" fmla="*/ 277 w 1221"/>
                <a:gd name="T15" fmla="*/ 266 h 1217"/>
                <a:gd name="T16" fmla="*/ 119 w 1221"/>
                <a:gd name="T17" fmla="*/ 270 h 1217"/>
                <a:gd name="T18" fmla="*/ 72 w 1221"/>
                <a:gd name="T19" fmla="*/ 74 h 1217"/>
                <a:gd name="T20" fmla="*/ 176 w 1221"/>
                <a:gd name="T21" fmla="*/ 0 h 1217"/>
                <a:gd name="T22" fmla="*/ 218 w 1221"/>
                <a:gd name="T23" fmla="*/ 30 h 1217"/>
                <a:gd name="T24" fmla="*/ 275 w 1221"/>
                <a:gd name="T25" fmla="*/ 62 h 1217"/>
                <a:gd name="T26" fmla="*/ 211 w 1221"/>
                <a:gd name="T27" fmla="*/ 76 h 1217"/>
                <a:gd name="T28" fmla="*/ 243 w 1221"/>
                <a:gd name="T29" fmla="*/ 76 h 1217"/>
                <a:gd name="T30" fmla="*/ 248 w 1221"/>
                <a:gd name="T31" fmla="*/ 77 h 1217"/>
                <a:gd name="T32" fmla="*/ 252 w 1221"/>
                <a:gd name="T33" fmla="*/ 78 h 1217"/>
                <a:gd name="T34" fmla="*/ 254 w 1221"/>
                <a:gd name="T35" fmla="*/ 79 h 1217"/>
                <a:gd name="T36" fmla="*/ 255 w 1221"/>
                <a:gd name="T37" fmla="*/ 80 h 1217"/>
                <a:gd name="T38" fmla="*/ 257 w 1221"/>
                <a:gd name="T39" fmla="*/ 81 h 1217"/>
                <a:gd name="T40" fmla="*/ 258 w 1221"/>
                <a:gd name="T41" fmla="*/ 83 h 1217"/>
                <a:gd name="T42" fmla="*/ 259 w 1221"/>
                <a:gd name="T43" fmla="*/ 84 h 1217"/>
                <a:gd name="T44" fmla="*/ 260 w 1221"/>
                <a:gd name="T45" fmla="*/ 85 h 1217"/>
                <a:gd name="T46" fmla="*/ 261 w 1221"/>
                <a:gd name="T47" fmla="*/ 88 h 1217"/>
                <a:gd name="T48" fmla="*/ 263 w 1221"/>
                <a:gd name="T49" fmla="*/ 95 h 1217"/>
                <a:gd name="T50" fmla="*/ 265 w 1221"/>
                <a:gd name="T51" fmla="*/ 103 h 1217"/>
                <a:gd name="T52" fmla="*/ 266 w 1221"/>
                <a:gd name="T53" fmla="*/ 114 h 1217"/>
                <a:gd name="T54" fmla="*/ 268 w 1221"/>
                <a:gd name="T55" fmla="*/ 221 h 1217"/>
                <a:gd name="T56" fmla="*/ 117 w 1221"/>
                <a:gd name="T57" fmla="*/ 228 h 1217"/>
                <a:gd name="T58" fmla="*/ 168 w 1221"/>
                <a:gd name="T59" fmla="*/ 77 h 1217"/>
                <a:gd name="T60" fmla="*/ 91 w 1221"/>
                <a:gd name="T61" fmla="*/ 70 h 1217"/>
                <a:gd name="T62" fmla="*/ 172 w 1221"/>
                <a:gd name="T63" fmla="*/ 29 h 1217"/>
                <a:gd name="T64" fmla="*/ 224 w 1221"/>
                <a:gd name="T65" fmla="*/ 181 h 1217"/>
                <a:gd name="T66" fmla="*/ 162 w 1221"/>
                <a:gd name="T67" fmla="*/ 194 h 1217"/>
                <a:gd name="T68" fmla="*/ 223 w 1221"/>
                <a:gd name="T69" fmla="*/ 156 h 1217"/>
                <a:gd name="T70" fmla="*/ 162 w 1221"/>
                <a:gd name="T71" fmla="*/ 150 h 1217"/>
                <a:gd name="T72" fmla="*/ 223 w 1221"/>
                <a:gd name="T73" fmla="*/ 156 h 1217"/>
                <a:gd name="T74" fmla="*/ 221 w 1221"/>
                <a:gd name="T75" fmla="*/ 108 h 1217"/>
                <a:gd name="T76" fmla="*/ 163 w 1221"/>
                <a:gd name="T77" fmla="*/ 123 h 121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221" h="1217">
                  <a:moveTo>
                    <a:pt x="253" y="5"/>
                  </a:moveTo>
                  <a:lnTo>
                    <a:pt x="402" y="95"/>
                  </a:lnTo>
                  <a:lnTo>
                    <a:pt x="288" y="273"/>
                  </a:lnTo>
                  <a:lnTo>
                    <a:pt x="268" y="978"/>
                  </a:lnTo>
                  <a:lnTo>
                    <a:pt x="268" y="1216"/>
                  </a:lnTo>
                  <a:lnTo>
                    <a:pt x="84" y="1211"/>
                  </a:lnTo>
                  <a:lnTo>
                    <a:pt x="109" y="566"/>
                  </a:lnTo>
                  <a:lnTo>
                    <a:pt x="59" y="640"/>
                  </a:lnTo>
                  <a:lnTo>
                    <a:pt x="0" y="402"/>
                  </a:lnTo>
                  <a:lnTo>
                    <a:pt x="253" y="5"/>
                  </a:lnTo>
                  <a:close/>
                  <a:moveTo>
                    <a:pt x="317" y="328"/>
                  </a:moveTo>
                  <a:lnTo>
                    <a:pt x="501" y="323"/>
                  </a:lnTo>
                  <a:lnTo>
                    <a:pt x="476" y="908"/>
                  </a:lnTo>
                  <a:lnTo>
                    <a:pt x="476" y="1042"/>
                  </a:lnTo>
                  <a:lnTo>
                    <a:pt x="1215" y="1027"/>
                  </a:lnTo>
                  <a:lnTo>
                    <a:pt x="1220" y="1171"/>
                  </a:lnTo>
                  <a:lnTo>
                    <a:pt x="878" y="1171"/>
                  </a:lnTo>
                  <a:lnTo>
                    <a:pt x="526" y="1191"/>
                  </a:lnTo>
                  <a:lnTo>
                    <a:pt x="302" y="1206"/>
                  </a:lnTo>
                  <a:lnTo>
                    <a:pt x="317" y="328"/>
                  </a:lnTo>
                  <a:close/>
                  <a:moveTo>
                    <a:pt x="759" y="129"/>
                  </a:moveTo>
                  <a:lnTo>
                    <a:pt x="774" y="0"/>
                  </a:lnTo>
                  <a:lnTo>
                    <a:pt x="977" y="0"/>
                  </a:lnTo>
                  <a:lnTo>
                    <a:pt x="962" y="134"/>
                  </a:lnTo>
                  <a:lnTo>
                    <a:pt x="1205" y="129"/>
                  </a:lnTo>
                  <a:lnTo>
                    <a:pt x="1210" y="273"/>
                  </a:lnTo>
                  <a:lnTo>
                    <a:pt x="942" y="273"/>
                  </a:lnTo>
                  <a:lnTo>
                    <a:pt x="932" y="333"/>
                  </a:lnTo>
                  <a:lnTo>
                    <a:pt x="1036" y="334"/>
                  </a:lnTo>
                  <a:lnTo>
                    <a:pt x="1070" y="336"/>
                  </a:lnTo>
                  <a:lnTo>
                    <a:pt x="1082" y="337"/>
                  </a:lnTo>
                  <a:lnTo>
                    <a:pt x="1091" y="338"/>
                  </a:lnTo>
                  <a:lnTo>
                    <a:pt x="1101" y="341"/>
                  </a:lnTo>
                  <a:lnTo>
                    <a:pt x="1110" y="344"/>
                  </a:lnTo>
                  <a:lnTo>
                    <a:pt x="1114" y="346"/>
                  </a:lnTo>
                  <a:lnTo>
                    <a:pt x="1118" y="348"/>
                  </a:lnTo>
                  <a:lnTo>
                    <a:pt x="1121" y="350"/>
                  </a:lnTo>
                  <a:lnTo>
                    <a:pt x="1125" y="353"/>
                  </a:lnTo>
                  <a:lnTo>
                    <a:pt x="1128" y="355"/>
                  </a:lnTo>
                  <a:lnTo>
                    <a:pt x="1131" y="358"/>
                  </a:lnTo>
                  <a:lnTo>
                    <a:pt x="1134" y="361"/>
                  </a:lnTo>
                  <a:lnTo>
                    <a:pt x="1137" y="364"/>
                  </a:lnTo>
                  <a:lnTo>
                    <a:pt x="1140" y="367"/>
                  </a:lnTo>
                  <a:lnTo>
                    <a:pt x="1142" y="370"/>
                  </a:lnTo>
                  <a:lnTo>
                    <a:pt x="1144" y="373"/>
                  </a:lnTo>
                  <a:lnTo>
                    <a:pt x="1146" y="377"/>
                  </a:lnTo>
                  <a:lnTo>
                    <a:pt x="1149" y="383"/>
                  </a:lnTo>
                  <a:lnTo>
                    <a:pt x="1152" y="389"/>
                  </a:lnTo>
                  <a:lnTo>
                    <a:pt x="1157" y="403"/>
                  </a:lnTo>
                  <a:lnTo>
                    <a:pt x="1161" y="419"/>
                  </a:lnTo>
                  <a:lnTo>
                    <a:pt x="1165" y="437"/>
                  </a:lnTo>
                  <a:lnTo>
                    <a:pt x="1167" y="456"/>
                  </a:lnTo>
                  <a:lnTo>
                    <a:pt x="1169" y="478"/>
                  </a:lnTo>
                  <a:lnTo>
                    <a:pt x="1171" y="501"/>
                  </a:lnTo>
                  <a:lnTo>
                    <a:pt x="1171" y="526"/>
                  </a:lnTo>
                  <a:lnTo>
                    <a:pt x="1180" y="973"/>
                  </a:lnTo>
                  <a:lnTo>
                    <a:pt x="714" y="988"/>
                  </a:lnTo>
                  <a:lnTo>
                    <a:pt x="516" y="1007"/>
                  </a:lnTo>
                  <a:lnTo>
                    <a:pt x="541" y="348"/>
                  </a:lnTo>
                  <a:lnTo>
                    <a:pt x="739" y="338"/>
                  </a:lnTo>
                  <a:lnTo>
                    <a:pt x="739" y="283"/>
                  </a:lnTo>
                  <a:lnTo>
                    <a:pt x="402" y="308"/>
                  </a:lnTo>
                  <a:lnTo>
                    <a:pt x="407" y="139"/>
                  </a:lnTo>
                  <a:lnTo>
                    <a:pt x="759" y="129"/>
                  </a:lnTo>
                  <a:close/>
                  <a:moveTo>
                    <a:pt x="992" y="844"/>
                  </a:moveTo>
                  <a:lnTo>
                    <a:pt x="987" y="799"/>
                  </a:lnTo>
                  <a:lnTo>
                    <a:pt x="714" y="814"/>
                  </a:lnTo>
                  <a:lnTo>
                    <a:pt x="714" y="854"/>
                  </a:lnTo>
                  <a:lnTo>
                    <a:pt x="992" y="844"/>
                  </a:lnTo>
                  <a:close/>
                  <a:moveTo>
                    <a:pt x="982" y="690"/>
                  </a:moveTo>
                  <a:lnTo>
                    <a:pt x="982" y="645"/>
                  </a:lnTo>
                  <a:lnTo>
                    <a:pt x="714" y="660"/>
                  </a:lnTo>
                  <a:lnTo>
                    <a:pt x="714" y="695"/>
                  </a:lnTo>
                  <a:lnTo>
                    <a:pt x="982" y="690"/>
                  </a:lnTo>
                  <a:close/>
                  <a:moveTo>
                    <a:pt x="977" y="541"/>
                  </a:moveTo>
                  <a:lnTo>
                    <a:pt x="972" y="477"/>
                  </a:lnTo>
                  <a:lnTo>
                    <a:pt x="724" y="491"/>
                  </a:lnTo>
                  <a:lnTo>
                    <a:pt x="719" y="541"/>
                  </a:lnTo>
                  <a:lnTo>
                    <a:pt x="977" y="541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6" name="Freeform 41">
              <a:extLst>
                <a:ext uri="{FF2B5EF4-FFF2-40B4-BE49-F238E27FC236}">
                  <a16:creationId xmlns:a16="http://schemas.microsoft.com/office/drawing/2014/main" id="{F7A5CC88-5F6D-4E7E-95D6-95B1AF4F6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5" y="2831"/>
              <a:ext cx="256" cy="256"/>
            </a:xfrm>
            <a:custGeom>
              <a:avLst/>
              <a:gdLst>
                <a:gd name="T0" fmla="*/ 1 w 1128"/>
                <a:gd name="T1" fmla="*/ 102 h 1127"/>
                <a:gd name="T2" fmla="*/ 54 w 1128"/>
                <a:gd name="T3" fmla="*/ 51 h 1127"/>
                <a:gd name="T4" fmla="*/ 113 w 1128"/>
                <a:gd name="T5" fmla="*/ 9 h 1127"/>
                <a:gd name="T6" fmla="*/ 145 w 1128"/>
                <a:gd name="T7" fmla="*/ 50 h 1127"/>
                <a:gd name="T8" fmla="*/ 153 w 1128"/>
                <a:gd name="T9" fmla="*/ 50 h 1127"/>
                <a:gd name="T10" fmla="*/ 160 w 1128"/>
                <a:gd name="T11" fmla="*/ 52 h 1127"/>
                <a:gd name="T12" fmla="*/ 167 w 1128"/>
                <a:gd name="T13" fmla="*/ 55 h 1127"/>
                <a:gd name="T14" fmla="*/ 170 w 1128"/>
                <a:gd name="T15" fmla="*/ 57 h 1127"/>
                <a:gd name="T16" fmla="*/ 172 w 1128"/>
                <a:gd name="T17" fmla="*/ 59 h 1127"/>
                <a:gd name="T18" fmla="*/ 175 w 1128"/>
                <a:gd name="T19" fmla="*/ 61 h 1127"/>
                <a:gd name="T20" fmla="*/ 176 w 1128"/>
                <a:gd name="T21" fmla="*/ 64 h 1127"/>
                <a:gd name="T22" fmla="*/ 178 w 1128"/>
                <a:gd name="T23" fmla="*/ 68 h 1127"/>
                <a:gd name="T24" fmla="*/ 181 w 1128"/>
                <a:gd name="T25" fmla="*/ 77 h 1127"/>
                <a:gd name="T26" fmla="*/ 183 w 1128"/>
                <a:gd name="T27" fmla="*/ 90 h 1127"/>
                <a:gd name="T28" fmla="*/ 185 w 1128"/>
                <a:gd name="T29" fmla="*/ 140 h 1127"/>
                <a:gd name="T30" fmla="*/ 185 w 1128"/>
                <a:gd name="T31" fmla="*/ 189 h 1127"/>
                <a:gd name="T32" fmla="*/ 184 w 1128"/>
                <a:gd name="T33" fmla="*/ 204 h 1127"/>
                <a:gd name="T34" fmla="*/ 182 w 1128"/>
                <a:gd name="T35" fmla="*/ 216 h 1127"/>
                <a:gd name="T36" fmla="*/ 179 w 1128"/>
                <a:gd name="T37" fmla="*/ 227 h 1127"/>
                <a:gd name="T38" fmla="*/ 175 w 1128"/>
                <a:gd name="T39" fmla="*/ 234 h 1127"/>
                <a:gd name="T40" fmla="*/ 172 w 1128"/>
                <a:gd name="T41" fmla="*/ 239 h 1127"/>
                <a:gd name="T42" fmla="*/ 168 w 1128"/>
                <a:gd name="T43" fmla="*/ 244 h 1127"/>
                <a:gd name="T44" fmla="*/ 164 w 1128"/>
                <a:gd name="T45" fmla="*/ 248 h 1127"/>
                <a:gd name="T46" fmla="*/ 158 w 1128"/>
                <a:gd name="T47" fmla="*/ 251 h 1127"/>
                <a:gd name="T48" fmla="*/ 153 w 1128"/>
                <a:gd name="T49" fmla="*/ 253 h 1127"/>
                <a:gd name="T50" fmla="*/ 147 w 1128"/>
                <a:gd name="T51" fmla="*/ 255 h 1127"/>
                <a:gd name="T52" fmla="*/ 140 w 1128"/>
                <a:gd name="T53" fmla="*/ 256 h 1127"/>
                <a:gd name="T54" fmla="*/ 90 w 1128"/>
                <a:gd name="T55" fmla="*/ 256 h 1127"/>
                <a:gd name="T56" fmla="*/ 139 w 1128"/>
                <a:gd name="T57" fmla="*/ 211 h 1127"/>
                <a:gd name="T58" fmla="*/ 141 w 1128"/>
                <a:gd name="T59" fmla="*/ 167 h 1127"/>
                <a:gd name="T60" fmla="*/ 141 w 1128"/>
                <a:gd name="T61" fmla="*/ 140 h 1127"/>
                <a:gd name="T62" fmla="*/ 138 w 1128"/>
                <a:gd name="T63" fmla="*/ 88 h 1127"/>
                <a:gd name="T64" fmla="*/ 46 w 1128"/>
                <a:gd name="T65" fmla="*/ 255 h 1127"/>
                <a:gd name="T66" fmla="*/ 41 w 1128"/>
                <a:gd name="T67" fmla="*/ 96 h 1127"/>
                <a:gd name="T68" fmla="*/ 221 w 1128"/>
                <a:gd name="T69" fmla="*/ 52 h 1127"/>
                <a:gd name="T70" fmla="*/ 176 w 1128"/>
                <a:gd name="T71" fmla="*/ 12 h 1127"/>
                <a:gd name="T72" fmla="*/ 240 w 1128"/>
                <a:gd name="T73" fmla="*/ 56 h 1127"/>
                <a:gd name="T74" fmla="*/ 251 w 1128"/>
                <a:gd name="T75" fmla="*/ 122 h 1127"/>
                <a:gd name="T76" fmla="*/ 256 w 1128"/>
                <a:gd name="T77" fmla="*/ 180 h 1127"/>
                <a:gd name="T78" fmla="*/ 193 w 1128"/>
                <a:gd name="T79" fmla="*/ 63 h 1127"/>
                <a:gd name="T80" fmla="*/ 236 w 1128"/>
                <a:gd name="T81" fmla="*/ 0 h 1127"/>
                <a:gd name="T82" fmla="*/ 226 w 1128"/>
                <a:gd name="T83" fmla="*/ 51 h 1127"/>
                <a:gd name="T84" fmla="*/ 236 w 1128"/>
                <a:gd name="T85" fmla="*/ 0 h 112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128" h="1127">
                  <a:moveTo>
                    <a:pt x="179" y="422"/>
                  </a:moveTo>
                  <a:lnTo>
                    <a:pt x="5" y="447"/>
                  </a:lnTo>
                  <a:lnTo>
                    <a:pt x="15" y="238"/>
                  </a:lnTo>
                  <a:lnTo>
                    <a:pt x="239" y="223"/>
                  </a:lnTo>
                  <a:lnTo>
                    <a:pt x="308" y="15"/>
                  </a:lnTo>
                  <a:lnTo>
                    <a:pt x="496" y="40"/>
                  </a:lnTo>
                  <a:lnTo>
                    <a:pt x="432" y="218"/>
                  </a:lnTo>
                  <a:lnTo>
                    <a:pt x="640" y="218"/>
                  </a:lnTo>
                  <a:lnTo>
                    <a:pt x="658" y="219"/>
                  </a:lnTo>
                  <a:lnTo>
                    <a:pt x="676" y="221"/>
                  </a:lnTo>
                  <a:lnTo>
                    <a:pt x="692" y="224"/>
                  </a:lnTo>
                  <a:lnTo>
                    <a:pt x="707" y="228"/>
                  </a:lnTo>
                  <a:lnTo>
                    <a:pt x="722" y="234"/>
                  </a:lnTo>
                  <a:lnTo>
                    <a:pt x="735" y="241"/>
                  </a:lnTo>
                  <a:lnTo>
                    <a:pt x="742" y="245"/>
                  </a:lnTo>
                  <a:lnTo>
                    <a:pt x="748" y="249"/>
                  </a:lnTo>
                  <a:lnTo>
                    <a:pt x="753" y="253"/>
                  </a:lnTo>
                  <a:lnTo>
                    <a:pt x="759" y="258"/>
                  </a:lnTo>
                  <a:lnTo>
                    <a:pt x="764" y="263"/>
                  </a:lnTo>
                  <a:lnTo>
                    <a:pt x="769" y="268"/>
                  </a:lnTo>
                  <a:lnTo>
                    <a:pt x="773" y="274"/>
                  </a:lnTo>
                  <a:lnTo>
                    <a:pt x="777" y="281"/>
                  </a:lnTo>
                  <a:lnTo>
                    <a:pt x="781" y="289"/>
                  </a:lnTo>
                  <a:lnTo>
                    <a:pt x="785" y="298"/>
                  </a:lnTo>
                  <a:lnTo>
                    <a:pt x="792" y="317"/>
                  </a:lnTo>
                  <a:lnTo>
                    <a:pt x="797" y="340"/>
                  </a:lnTo>
                  <a:lnTo>
                    <a:pt x="802" y="366"/>
                  </a:lnTo>
                  <a:lnTo>
                    <a:pt x="806" y="395"/>
                  </a:lnTo>
                  <a:lnTo>
                    <a:pt x="809" y="427"/>
                  </a:lnTo>
                  <a:lnTo>
                    <a:pt x="814" y="615"/>
                  </a:lnTo>
                  <a:lnTo>
                    <a:pt x="814" y="799"/>
                  </a:lnTo>
                  <a:lnTo>
                    <a:pt x="813" y="834"/>
                  </a:lnTo>
                  <a:lnTo>
                    <a:pt x="812" y="867"/>
                  </a:lnTo>
                  <a:lnTo>
                    <a:pt x="809" y="897"/>
                  </a:lnTo>
                  <a:lnTo>
                    <a:pt x="805" y="926"/>
                  </a:lnTo>
                  <a:lnTo>
                    <a:pt x="800" y="952"/>
                  </a:lnTo>
                  <a:lnTo>
                    <a:pt x="794" y="976"/>
                  </a:lnTo>
                  <a:lnTo>
                    <a:pt x="787" y="998"/>
                  </a:lnTo>
                  <a:lnTo>
                    <a:pt x="779" y="1017"/>
                  </a:lnTo>
                  <a:lnTo>
                    <a:pt x="773" y="1030"/>
                  </a:lnTo>
                  <a:lnTo>
                    <a:pt x="765" y="1043"/>
                  </a:lnTo>
                  <a:lnTo>
                    <a:pt x="758" y="1054"/>
                  </a:lnTo>
                  <a:lnTo>
                    <a:pt x="749" y="1065"/>
                  </a:lnTo>
                  <a:lnTo>
                    <a:pt x="740" y="1075"/>
                  </a:lnTo>
                  <a:lnTo>
                    <a:pt x="731" y="1084"/>
                  </a:lnTo>
                  <a:lnTo>
                    <a:pt x="721" y="1092"/>
                  </a:lnTo>
                  <a:lnTo>
                    <a:pt x="710" y="1099"/>
                  </a:lnTo>
                  <a:lnTo>
                    <a:pt x="698" y="1105"/>
                  </a:lnTo>
                  <a:lnTo>
                    <a:pt x="686" y="1111"/>
                  </a:lnTo>
                  <a:lnTo>
                    <a:pt x="674" y="1115"/>
                  </a:lnTo>
                  <a:lnTo>
                    <a:pt x="660" y="1119"/>
                  </a:lnTo>
                  <a:lnTo>
                    <a:pt x="647" y="1122"/>
                  </a:lnTo>
                  <a:lnTo>
                    <a:pt x="632" y="1124"/>
                  </a:lnTo>
                  <a:lnTo>
                    <a:pt x="617" y="1126"/>
                  </a:lnTo>
                  <a:lnTo>
                    <a:pt x="601" y="1126"/>
                  </a:lnTo>
                  <a:lnTo>
                    <a:pt x="397" y="1126"/>
                  </a:lnTo>
                  <a:lnTo>
                    <a:pt x="363" y="938"/>
                  </a:lnTo>
                  <a:lnTo>
                    <a:pt x="611" y="928"/>
                  </a:lnTo>
                  <a:lnTo>
                    <a:pt x="618" y="794"/>
                  </a:lnTo>
                  <a:lnTo>
                    <a:pt x="620" y="734"/>
                  </a:lnTo>
                  <a:lnTo>
                    <a:pt x="621" y="680"/>
                  </a:lnTo>
                  <a:lnTo>
                    <a:pt x="620" y="617"/>
                  </a:lnTo>
                  <a:lnTo>
                    <a:pt x="617" y="547"/>
                  </a:lnTo>
                  <a:lnTo>
                    <a:pt x="606" y="387"/>
                  </a:lnTo>
                  <a:lnTo>
                    <a:pt x="382" y="402"/>
                  </a:lnTo>
                  <a:lnTo>
                    <a:pt x="204" y="1121"/>
                  </a:lnTo>
                  <a:lnTo>
                    <a:pt x="0" y="1052"/>
                  </a:lnTo>
                  <a:lnTo>
                    <a:pt x="179" y="422"/>
                  </a:lnTo>
                  <a:close/>
                  <a:moveTo>
                    <a:pt x="903" y="30"/>
                  </a:moveTo>
                  <a:lnTo>
                    <a:pt x="973" y="228"/>
                  </a:lnTo>
                  <a:lnTo>
                    <a:pt x="849" y="263"/>
                  </a:lnTo>
                  <a:lnTo>
                    <a:pt x="774" y="55"/>
                  </a:lnTo>
                  <a:lnTo>
                    <a:pt x="903" y="30"/>
                  </a:lnTo>
                  <a:close/>
                  <a:moveTo>
                    <a:pt x="1057" y="248"/>
                  </a:moveTo>
                  <a:lnTo>
                    <a:pt x="1097" y="486"/>
                  </a:lnTo>
                  <a:lnTo>
                    <a:pt x="1105" y="537"/>
                  </a:lnTo>
                  <a:lnTo>
                    <a:pt x="1112" y="606"/>
                  </a:lnTo>
                  <a:lnTo>
                    <a:pt x="1127" y="794"/>
                  </a:lnTo>
                  <a:lnTo>
                    <a:pt x="933" y="824"/>
                  </a:lnTo>
                  <a:lnTo>
                    <a:pt x="849" y="278"/>
                  </a:lnTo>
                  <a:lnTo>
                    <a:pt x="1057" y="248"/>
                  </a:lnTo>
                  <a:close/>
                  <a:moveTo>
                    <a:pt x="1042" y="0"/>
                  </a:moveTo>
                  <a:lnTo>
                    <a:pt x="1122" y="204"/>
                  </a:lnTo>
                  <a:lnTo>
                    <a:pt x="998" y="223"/>
                  </a:lnTo>
                  <a:lnTo>
                    <a:pt x="928" y="30"/>
                  </a:lnTo>
                  <a:lnTo>
                    <a:pt x="1042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7" name="Freeform 42">
              <a:extLst>
                <a:ext uri="{FF2B5EF4-FFF2-40B4-BE49-F238E27FC236}">
                  <a16:creationId xmlns:a16="http://schemas.microsoft.com/office/drawing/2014/main" id="{EB148D6B-1562-457A-B5B3-039A83CA4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4" y="2836"/>
              <a:ext cx="256" cy="247"/>
            </a:xfrm>
            <a:custGeom>
              <a:avLst/>
              <a:gdLst>
                <a:gd name="T0" fmla="*/ 90 w 1119"/>
                <a:gd name="T1" fmla="*/ 28 h 1097"/>
                <a:gd name="T2" fmla="*/ 231 w 1119"/>
                <a:gd name="T3" fmla="*/ 24 h 1097"/>
                <a:gd name="T4" fmla="*/ 137 w 1119"/>
                <a:gd name="T5" fmla="*/ 77 h 1097"/>
                <a:gd name="T6" fmla="*/ 172 w 1119"/>
                <a:gd name="T7" fmla="*/ 80 h 1097"/>
                <a:gd name="T8" fmla="*/ 198 w 1119"/>
                <a:gd name="T9" fmla="*/ 88 h 1097"/>
                <a:gd name="T10" fmla="*/ 217 w 1119"/>
                <a:gd name="T11" fmla="*/ 99 h 1097"/>
                <a:gd name="T12" fmla="*/ 234 w 1119"/>
                <a:gd name="T13" fmla="*/ 115 h 1097"/>
                <a:gd name="T14" fmla="*/ 247 w 1119"/>
                <a:gd name="T15" fmla="*/ 138 h 1097"/>
                <a:gd name="T16" fmla="*/ 253 w 1119"/>
                <a:gd name="T17" fmla="*/ 163 h 1097"/>
                <a:gd name="T18" fmla="*/ 254 w 1119"/>
                <a:gd name="T19" fmla="*/ 185 h 1097"/>
                <a:gd name="T20" fmla="*/ 250 w 1119"/>
                <a:gd name="T21" fmla="*/ 214 h 1097"/>
                <a:gd name="T22" fmla="*/ 240 w 1119"/>
                <a:gd name="T23" fmla="*/ 249 h 1097"/>
                <a:gd name="T24" fmla="*/ 198 w 1119"/>
                <a:gd name="T25" fmla="*/ 227 h 1097"/>
                <a:gd name="T26" fmla="*/ 203 w 1119"/>
                <a:gd name="T27" fmla="*/ 213 h 1097"/>
                <a:gd name="T28" fmla="*/ 207 w 1119"/>
                <a:gd name="T29" fmla="*/ 191 h 1097"/>
                <a:gd name="T30" fmla="*/ 208 w 1119"/>
                <a:gd name="T31" fmla="*/ 173 h 1097"/>
                <a:gd name="T32" fmla="*/ 190 w 1119"/>
                <a:gd name="T33" fmla="*/ 174 h 1097"/>
                <a:gd name="T34" fmla="*/ 147 w 1119"/>
                <a:gd name="T35" fmla="*/ 215 h 1097"/>
                <a:gd name="T36" fmla="*/ 105 w 1119"/>
                <a:gd name="T37" fmla="*/ 240 h 1097"/>
                <a:gd name="T38" fmla="*/ 63 w 1119"/>
                <a:gd name="T39" fmla="*/ 249 h 1097"/>
                <a:gd name="T40" fmla="*/ 37 w 1119"/>
                <a:gd name="T41" fmla="*/ 246 h 1097"/>
                <a:gd name="T42" fmla="*/ 21 w 1119"/>
                <a:gd name="T43" fmla="*/ 239 h 1097"/>
                <a:gd name="T44" fmla="*/ 10 w 1119"/>
                <a:gd name="T45" fmla="*/ 228 h 1097"/>
                <a:gd name="T46" fmla="*/ 3 w 1119"/>
                <a:gd name="T47" fmla="*/ 213 h 1097"/>
                <a:gd name="T48" fmla="*/ 0 w 1119"/>
                <a:gd name="T49" fmla="*/ 195 h 1097"/>
                <a:gd name="T50" fmla="*/ 2 w 1119"/>
                <a:gd name="T51" fmla="*/ 176 h 1097"/>
                <a:gd name="T52" fmla="*/ 15 w 1119"/>
                <a:gd name="T53" fmla="*/ 142 h 1097"/>
                <a:gd name="T54" fmla="*/ 30 w 1119"/>
                <a:gd name="T55" fmla="*/ 120 h 1097"/>
                <a:gd name="T56" fmla="*/ 48 w 1119"/>
                <a:gd name="T57" fmla="*/ 104 h 1097"/>
                <a:gd name="T58" fmla="*/ 73 w 1119"/>
                <a:gd name="T59" fmla="*/ 91 h 1097"/>
                <a:gd name="T60" fmla="*/ 81 w 1119"/>
                <a:gd name="T61" fmla="*/ 166 h 1097"/>
                <a:gd name="T62" fmla="*/ 69 w 1119"/>
                <a:gd name="T63" fmla="*/ 138 h 1097"/>
                <a:gd name="T64" fmla="*/ 52 w 1119"/>
                <a:gd name="T65" fmla="*/ 155 h 1097"/>
                <a:gd name="T66" fmla="*/ 44 w 1119"/>
                <a:gd name="T67" fmla="*/ 171 h 1097"/>
                <a:gd name="T68" fmla="*/ 41 w 1119"/>
                <a:gd name="T69" fmla="*/ 186 h 1097"/>
                <a:gd name="T70" fmla="*/ 42 w 1119"/>
                <a:gd name="T71" fmla="*/ 196 h 1097"/>
                <a:gd name="T72" fmla="*/ 46 w 1119"/>
                <a:gd name="T73" fmla="*/ 203 h 1097"/>
                <a:gd name="T74" fmla="*/ 49 w 1119"/>
                <a:gd name="T75" fmla="*/ 207 h 1097"/>
                <a:gd name="T76" fmla="*/ 53 w 1119"/>
                <a:gd name="T77" fmla="*/ 209 h 1097"/>
                <a:gd name="T78" fmla="*/ 61 w 1119"/>
                <a:gd name="T79" fmla="*/ 211 h 1097"/>
                <a:gd name="T80" fmla="*/ 70 w 1119"/>
                <a:gd name="T81" fmla="*/ 210 h 1097"/>
                <a:gd name="T82" fmla="*/ 154 w 1119"/>
                <a:gd name="T83" fmla="*/ 158 h 1097"/>
                <a:gd name="T84" fmla="*/ 172 w 1119"/>
                <a:gd name="T85" fmla="*/ 133 h 1097"/>
                <a:gd name="T86" fmla="*/ 163 w 1119"/>
                <a:gd name="T87" fmla="*/ 116 h 1097"/>
                <a:gd name="T88" fmla="*/ 150 w 1119"/>
                <a:gd name="T89" fmla="*/ 114 h 1097"/>
                <a:gd name="T90" fmla="*/ 138 w 1119"/>
                <a:gd name="T91" fmla="*/ 113 h 1097"/>
                <a:gd name="T92" fmla="*/ 126 w 1119"/>
                <a:gd name="T93" fmla="*/ 115 h 1097"/>
                <a:gd name="T94" fmla="*/ 154 w 1119"/>
                <a:gd name="T95" fmla="*/ 158 h 109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119" h="1097">
                  <a:moveTo>
                    <a:pt x="371" y="293"/>
                  </a:moveTo>
                  <a:lnTo>
                    <a:pt x="74" y="337"/>
                  </a:lnTo>
                  <a:lnTo>
                    <a:pt x="89" y="159"/>
                  </a:lnTo>
                  <a:lnTo>
                    <a:pt x="396" y="124"/>
                  </a:lnTo>
                  <a:lnTo>
                    <a:pt x="416" y="0"/>
                  </a:lnTo>
                  <a:lnTo>
                    <a:pt x="595" y="0"/>
                  </a:lnTo>
                  <a:lnTo>
                    <a:pt x="580" y="109"/>
                  </a:lnTo>
                  <a:lnTo>
                    <a:pt x="1016" y="104"/>
                  </a:lnTo>
                  <a:lnTo>
                    <a:pt x="1016" y="258"/>
                  </a:lnTo>
                  <a:lnTo>
                    <a:pt x="565" y="268"/>
                  </a:lnTo>
                  <a:lnTo>
                    <a:pt x="560" y="342"/>
                  </a:lnTo>
                  <a:lnTo>
                    <a:pt x="604" y="341"/>
                  </a:lnTo>
                  <a:lnTo>
                    <a:pt x="645" y="341"/>
                  </a:lnTo>
                  <a:lnTo>
                    <a:pt x="684" y="343"/>
                  </a:lnTo>
                  <a:lnTo>
                    <a:pt x="721" y="346"/>
                  </a:lnTo>
                  <a:lnTo>
                    <a:pt x="756" y="351"/>
                  </a:lnTo>
                  <a:lnTo>
                    <a:pt x="789" y="358"/>
                  </a:lnTo>
                  <a:lnTo>
                    <a:pt x="820" y="367"/>
                  </a:lnTo>
                  <a:lnTo>
                    <a:pt x="848" y="377"/>
                  </a:lnTo>
                  <a:lnTo>
                    <a:pt x="872" y="387"/>
                  </a:lnTo>
                  <a:lnTo>
                    <a:pt x="895" y="399"/>
                  </a:lnTo>
                  <a:lnTo>
                    <a:pt x="917" y="411"/>
                  </a:lnTo>
                  <a:lnTo>
                    <a:pt x="938" y="424"/>
                  </a:lnTo>
                  <a:lnTo>
                    <a:pt x="958" y="438"/>
                  </a:lnTo>
                  <a:lnTo>
                    <a:pt x="977" y="453"/>
                  </a:lnTo>
                  <a:lnTo>
                    <a:pt x="994" y="469"/>
                  </a:lnTo>
                  <a:lnTo>
                    <a:pt x="1011" y="486"/>
                  </a:lnTo>
                  <a:lnTo>
                    <a:pt x="1030" y="508"/>
                  </a:lnTo>
                  <a:lnTo>
                    <a:pt x="1047" y="531"/>
                  </a:lnTo>
                  <a:lnTo>
                    <a:pt x="1062" y="555"/>
                  </a:lnTo>
                  <a:lnTo>
                    <a:pt x="1076" y="580"/>
                  </a:lnTo>
                  <a:lnTo>
                    <a:pt x="1087" y="607"/>
                  </a:lnTo>
                  <a:lnTo>
                    <a:pt x="1097" y="635"/>
                  </a:lnTo>
                  <a:lnTo>
                    <a:pt x="1105" y="664"/>
                  </a:lnTo>
                  <a:lnTo>
                    <a:pt x="1111" y="694"/>
                  </a:lnTo>
                  <a:lnTo>
                    <a:pt x="1114" y="719"/>
                  </a:lnTo>
                  <a:lnTo>
                    <a:pt x="1117" y="743"/>
                  </a:lnTo>
                  <a:lnTo>
                    <a:pt x="1118" y="767"/>
                  </a:lnTo>
                  <a:lnTo>
                    <a:pt x="1118" y="791"/>
                  </a:lnTo>
                  <a:lnTo>
                    <a:pt x="1118" y="814"/>
                  </a:lnTo>
                  <a:lnTo>
                    <a:pt x="1117" y="838"/>
                  </a:lnTo>
                  <a:lnTo>
                    <a:pt x="1114" y="860"/>
                  </a:lnTo>
                  <a:lnTo>
                    <a:pt x="1111" y="883"/>
                  </a:lnTo>
                  <a:lnTo>
                    <a:pt x="1100" y="943"/>
                  </a:lnTo>
                  <a:lnTo>
                    <a:pt x="1087" y="999"/>
                  </a:lnTo>
                  <a:lnTo>
                    <a:pt x="1072" y="1050"/>
                  </a:lnTo>
                  <a:lnTo>
                    <a:pt x="1064" y="1073"/>
                  </a:lnTo>
                  <a:lnTo>
                    <a:pt x="1056" y="1096"/>
                  </a:lnTo>
                  <a:lnTo>
                    <a:pt x="843" y="1052"/>
                  </a:lnTo>
                  <a:lnTo>
                    <a:pt x="853" y="1036"/>
                  </a:lnTo>
                  <a:lnTo>
                    <a:pt x="862" y="1018"/>
                  </a:lnTo>
                  <a:lnTo>
                    <a:pt x="872" y="999"/>
                  </a:lnTo>
                  <a:lnTo>
                    <a:pt x="882" y="977"/>
                  </a:lnTo>
                  <a:lnTo>
                    <a:pt x="887" y="965"/>
                  </a:lnTo>
                  <a:lnTo>
                    <a:pt x="892" y="952"/>
                  </a:lnTo>
                  <a:lnTo>
                    <a:pt x="896" y="938"/>
                  </a:lnTo>
                  <a:lnTo>
                    <a:pt x="900" y="922"/>
                  </a:lnTo>
                  <a:lnTo>
                    <a:pt x="904" y="904"/>
                  </a:lnTo>
                  <a:lnTo>
                    <a:pt x="907" y="885"/>
                  </a:lnTo>
                  <a:lnTo>
                    <a:pt x="912" y="843"/>
                  </a:lnTo>
                  <a:lnTo>
                    <a:pt x="914" y="823"/>
                  </a:lnTo>
                  <a:lnTo>
                    <a:pt x="916" y="803"/>
                  </a:lnTo>
                  <a:lnTo>
                    <a:pt x="917" y="783"/>
                  </a:lnTo>
                  <a:lnTo>
                    <a:pt x="917" y="763"/>
                  </a:lnTo>
                  <a:lnTo>
                    <a:pt x="917" y="742"/>
                  </a:lnTo>
                  <a:lnTo>
                    <a:pt x="916" y="722"/>
                  </a:lnTo>
                  <a:lnTo>
                    <a:pt x="912" y="680"/>
                  </a:lnTo>
                  <a:lnTo>
                    <a:pt x="838" y="765"/>
                  </a:lnTo>
                  <a:lnTo>
                    <a:pt x="770" y="838"/>
                  </a:lnTo>
                  <a:lnTo>
                    <a:pt x="707" y="899"/>
                  </a:lnTo>
                  <a:lnTo>
                    <a:pt x="677" y="924"/>
                  </a:lnTo>
                  <a:lnTo>
                    <a:pt x="649" y="947"/>
                  </a:lnTo>
                  <a:lnTo>
                    <a:pt x="603" y="981"/>
                  </a:lnTo>
                  <a:lnTo>
                    <a:pt x="557" y="1010"/>
                  </a:lnTo>
                  <a:lnTo>
                    <a:pt x="511" y="1036"/>
                  </a:lnTo>
                  <a:lnTo>
                    <a:pt x="464" y="1056"/>
                  </a:lnTo>
                  <a:lnTo>
                    <a:pt x="418" y="1073"/>
                  </a:lnTo>
                  <a:lnTo>
                    <a:pt x="371" y="1085"/>
                  </a:lnTo>
                  <a:lnTo>
                    <a:pt x="324" y="1093"/>
                  </a:lnTo>
                  <a:lnTo>
                    <a:pt x="277" y="1096"/>
                  </a:lnTo>
                  <a:lnTo>
                    <a:pt x="227" y="1095"/>
                  </a:lnTo>
                  <a:lnTo>
                    <a:pt x="204" y="1093"/>
                  </a:lnTo>
                  <a:lnTo>
                    <a:pt x="183" y="1089"/>
                  </a:lnTo>
                  <a:lnTo>
                    <a:pt x="162" y="1085"/>
                  </a:lnTo>
                  <a:lnTo>
                    <a:pt x="143" y="1079"/>
                  </a:lnTo>
                  <a:lnTo>
                    <a:pt x="125" y="1072"/>
                  </a:lnTo>
                  <a:lnTo>
                    <a:pt x="108" y="1064"/>
                  </a:lnTo>
                  <a:lnTo>
                    <a:pt x="93" y="1055"/>
                  </a:lnTo>
                  <a:lnTo>
                    <a:pt x="78" y="1044"/>
                  </a:lnTo>
                  <a:lnTo>
                    <a:pt x="65" y="1033"/>
                  </a:lnTo>
                  <a:lnTo>
                    <a:pt x="54" y="1020"/>
                  </a:lnTo>
                  <a:lnTo>
                    <a:pt x="43" y="1006"/>
                  </a:lnTo>
                  <a:lnTo>
                    <a:pt x="34" y="991"/>
                  </a:lnTo>
                  <a:lnTo>
                    <a:pt x="26" y="974"/>
                  </a:lnTo>
                  <a:lnTo>
                    <a:pt x="19" y="957"/>
                  </a:lnTo>
                  <a:lnTo>
                    <a:pt x="13" y="937"/>
                  </a:lnTo>
                  <a:lnTo>
                    <a:pt x="8" y="917"/>
                  </a:lnTo>
                  <a:lnTo>
                    <a:pt x="4" y="897"/>
                  </a:lnTo>
                  <a:lnTo>
                    <a:pt x="2" y="877"/>
                  </a:lnTo>
                  <a:lnTo>
                    <a:pt x="0" y="857"/>
                  </a:lnTo>
                  <a:lnTo>
                    <a:pt x="0" y="836"/>
                  </a:lnTo>
                  <a:lnTo>
                    <a:pt x="1" y="816"/>
                  </a:lnTo>
                  <a:lnTo>
                    <a:pt x="3" y="795"/>
                  </a:lnTo>
                  <a:lnTo>
                    <a:pt x="7" y="774"/>
                  </a:lnTo>
                  <a:lnTo>
                    <a:pt x="11" y="753"/>
                  </a:lnTo>
                  <a:lnTo>
                    <a:pt x="24" y="711"/>
                  </a:lnTo>
                  <a:lnTo>
                    <a:pt x="42" y="668"/>
                  </a:lnTo>
                  <a:lnTo>
                    <a:pt x="64" y="625"/>
                  </a:lnTo>
                  <a:lnTo>
                    <a:pt x="80" y="598"/>
                  </a:lnTo>
                  <a:lnTo>
                    <a:pt x="98" y="573"/>
                  </a:lnTo>
                  <a:lnTo>
                    <a:pt x="115" y="550"/>
                  </a:lnTo>
                  <a:lnTo>
                    <a:pt x="134" y="528"/>
                  </a:lnTo>
                  <a:lnTo>
                    <a:pt x="153" y="508"/>
                  </a:lnTo>
                  <a:lnTo>
                    <a:pt x="172" y="489"/>
                  </a:lnTo>
                  <a:lnTo>
                    <a:pt x="192" y="472"/>
                  </a:lnTo>
                  <a:lnTo>
                    <a:pt x="213" y="456"/>
                  </a:lnTo>
                  <a:lnTo>
                    <a:pt x="227" y="447"/>
                  </a:lnTo>
                  <a:lnTo>
                    <a:pt x="243" y="438"/>
                  </a:lnTo>
                  <a:lnTo>
                    <a:pt x="278" y="420"/>
                  </a:lnTo>
                  <a:lnTo>
                    <a:pt x="320" y="401"/>
                  </a:lnTo>
                  <a:lnTo>
                    <a:pt x="367" y="382"/>
                  </a:lnTo>
                  <a:lnTo>
                    <a:pt x="371" y="293"/>
                  </a:lnTo>
                  <a:close/>
                  <a:moveTo>
                    <a:pt x="367" y="913"/>
                  </a:moveTo>
                  <a:lnTo>
                    <a:pt x="356" y="731"/>
                  </a:lnTo>
                  <a:lnTo>
                    <a:pt x="353" y="648"/>
                  </a:lnTo>
                  <a:lnTo>
                    <a:pt x="352" y="570"/>
                  </a:lnTo>
                  <a:lnTo>
                    <a:pt x="326" y="588"/>
                  </a:lnTo>
                  <a:lnTo>
                    <a:pt x="302" y="606"/>
                  </a:lnTo>
                  <a:lnTo>
                    <a:pt x="280" y="625"/>
                  </a:lnTo>
                  <a:lnTo>
                    <a:pt x="261" y="644"/>
                  </a:lnTo>
                  <a:lnTo>
                    <a:pt x="244" y="663"/>
                  </a:lnTo>
                  <a:lnTo>
                    <a:pt x="230" y="683"/>
                  </a:lnTo>
                  <a:lnTo>
                    <a:pt x="218" y="703"/>
                  </a:lnTo>
                  <a:lnTo>
                    <a:pt x="213" y="714"/>
                  </a:lnTo>
                  <a:lnTo>
                    <a:pt x="208" y="724"/>
                  </a:lnTo>
                  <a:lnTo>
                    <a:pt x="196" y="754"/>
                  </a:lnTo>
                  <a:lnTo>
                    <a:pt x="187" y="782"/>
                  </a:lnTo>
                  <a:lnTo>
                    <a:pt x="184" y="795"/>
                  </a:lnTo>
                  <a:lnTo>
                    <a:pt x="182" y="807"/>
                  </a:lnTo>
                  <a:lnTo>
                    <a:pt x="181" y="819"/>
                  </a:lnTo>
                  <a:lnTo>
                    <a:pt x="180" y="831"/>
                  </a:lnTo>
                  <a:lnTo>
                    <a:pt x="181" y="842"/>
                  </a:lnTo>
                  <a:lnTo>
                    <a:pt x="182" y="852"/>
                  </a:lnTo>
                  <a:lnTo>
                    <a:pt x="184" y="862"/>
                  </a:lnTo>
                  <a:lnTo>
                    <a:pt x="187" y="871"/>
                  </a:lnTo>
                  <a:lnTo>
                    <a:pt x="191" y="880"/>
                  </a:lnTo>
                  <a:lnTo>
                    <a:pt x="196" y="888"/>
                  </a:lnTo>
                  <a:lnTo>
                    <a:pt x="201" y="896"/>
                  </a:lnTo>
                  <a:lnTo>
                    <a:pt x="208" y="903"/>
                  </a:lnTo>
                  <a:lnTo>
                    <a:pt x="211" y="906"/>
                  </a:lnTo>
                  <a:lnTo>
                    <a:pt x="214" y="909"/>
                  </a:lnTo>
                  <a:lnTo>
                    <a:pt x="218" y="911"/>
                  </a:lnTo>
                  <a:lnTo>
                    <a:pt x="222" y="914"/>
                  </a:lnTo>
                  <a:lnTo>
                    <a:pt x="226" y="916"/>
                  </a:lnTo>
                  <a:lnTo>
                    <a:pt x="230" y="918"/>
                  </a:lnTo>
                  <a:lnTo>
                    <a:pt x="234" y="920"/>
                  </a:lnTo>
                  <a:lnTo>
                    <a:pt x="239" y="922"/>
                  </a:lnTo>
                  <a:lnTo>
                    <a:pt x="248" y="924"/>
                  </a:lnTo>
                  <a:lnTo>
                    <a:pt x="259" y="926"/>
                  </a:lnTo>
                  <a:lnTo>
                    <a:pt x="270" y="928"/>
                  </a:lnTo>
                  <a:lnTo>
                    <a:pt x="282" y="928"/>
                  </a:lnTo>
                  <a:lnTo>
                    <a:pt x="290" y="928"/>
                  </a:lnTo>
                  <a:lnTo>
                    <a:pt x="299" y="927"/>
                  </a:lnTo>
                  <a:lnTo>
                    <a:pt x="308" y="926"/>
                  </a:lnTo>
                  <a:lnTo>
                    <a:pt x="318" y="924"/>
                  </a:lnTo>
                  <a:lnTo>
                    <a:pt x="341" y="920"/>
                  </a:lnTo>
                  <a:lnTo>
                    <a:pt x="367" y="913"/>
                  </a:lnTo>
                  <a:close/>
                  <a:moveTo>
                    <a:pt x="679" y="694"/>
                  </a:moveTo>
                  <a:lnTo>
                    <a:pt x="691" y="681"/>
                  </a:lnTo>
                  <a:lnTo>
                    <a:pt x="703" y="666"/>
                  </a:lnTo>
                  <a:lnTo>
                    <a:pt x="729" y="630"/>
                  </a:lnTo>
                  <a:lnTo>
                    <a:pt x="757" y="587"/>
                  </a:lnTo>
                  <a:lnTo>
                    <a:pt x="788" y="536"/>
                  </a:lnTo>
                  <a:lnTo>
                    <a:pt x="752" y="523"/>
                  </a:lnTo>
                  <a:lnTo>
                    <a:pt x="735" y="517"/>
                  </a:lnTo>
                  <a:lnTo>
                    <a:pt x="719" y="512"/>
                  </a:lnTo>
                  <a:lnTo>
                    <a:pt x="703" y="508"/>
                  </a:lnTo>
                  <a:lnTo>
                    <a:pt x="688" y="505"/>
                  </a:lnTo>
                  <a:lnTo>
                    <a:pt x="673" y="503"/>
                  </a:lnTo>
                  <a:lnTo>
                    <a:pt x="659" y="501"/>
                  </a:lnTo>
                  <a:lnTo>
                    <a:pt x="647" y="500"/>
                  </a:lnTo>
                  <a:lnTo>
                    <a:pt x="634" y="500"/>
                  </a:lnTo>
                  <a:lnTo>
                    <a:pt x="621" y="499"/>
                  </a:lnTo>
                  <a:lnTo>
                    <a:pt x="608" y="500"/>
                  </a:lnTo>
                  <a:lnTo>
                    <a:pt x="595" y="501"/>
                  </a:lnTo>
                  <a:lnTo>
                    <a:pt x="582" y="502"/>
                  </a:lnTo>
                  <a:lnTo>
                    <a:pt x="568" y="504"/>
                  </a:lnTo>
                  <a:lnTo>
                    <a:pt x="555" y="506"/>
                  </a:lnTo>
                  <a:lnTo>
                    <a:pt x="560" y="809"/>
                  </a:lnTo>
                  <a:lnTo>
                    <a:pt x="632" y="743"/>
                  </a:lnTo>
                  <a:lnTo>
                    <a:pt x="659" y="716"/>
                  </a:lnTo>
                  <a:lnTo>
                    <a:pt x="679" y="694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8" name="Freeform 43">
              <a:extLst>
                <a:ext uri="{FF2B5EF4-FFF2-40B4-BE49-F238E27FC236}">
                  <a16:creationId xmlns:a16="http://schemas.microsoft.com/office/drawing/2014/main" id="{52124574-4298-4968-8B46-B7AB35875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1" y="2836"/>
              <a:ext cx="236" cy="252"/>
            </a:xfrm>
            <a:custGeom>
              <a:avLst/>
              <a:gdLst>
                <a:gd name="T0" fmla="*/ 156 w 1042"/>
                <a:gd name="T1" fmla="*/ 0 h 1112"/>
                <a:gd name="T2" fmla="*/ 174 w 1042"/>
                <a:gd name="T3" fmla="*/ 1 h 1112"/>
                <a:gd name="T4" fmla="*/ 180 w 1042"/>
                <a:gd name="T5" fmla="*/ 2 h 1112"/>
                <a:gd name="T6" fmla="*/ 185 w 1042"/>
                <a:gd name="T7" fmla="*/ 6 h 1112"/>
                <a:gd name="T8" fmla="*/ 190 w 1042"/>
                <a:gd name="T9" fmla="*/ 12 h 1112"/>
                <a:gd name="T10" fmla="*/ 192 w 1042"/>
                <a:gd name="T11" fmla="*/ 19 h 1112"/>
                <a:gd name="T12" fmla="*/ 192 w 1042"/>
                <a:gd name="T13" fmla="*/ 30 h 1112"/>
                <a:gd name="T14" fmla="*/ 186 w 1042"/>
                <a:gd name="T15" fmla="*/ 44 h 1112"/>
                <a:gd name="T16" fmla="*/ 181 w 1042"/>
                <a:gd name="T17" fmla="*/ 50 h 1112"/>
                <a:gd name="T18" fmla="*/ 159 w 1042"/>
                <a:gd name="T19" fmla="*/ 79 h 1112"/>
                <a:gd name="T20" fmla="*/ 194 w 1042"/>
                <a:gd name="T21" fmla="*/ 82 h 1112"/>
                <a:gd name="T22" fmla="*/ 214 w 1042"/>
                <a:gd name="T23" fmla="*/ 94 h 1112"/>
                <a:gd name="T24" fmla="*/ 230 w 1042"/>
                <a:gd name="T25" fmla="*/ 117 h 1112"/>
                <a:gd name="T26" fmla="*/ 236 w 1042"/>
                <a:gd name="T27" fmla="*/ 147 h 1112"/>
                <a:gd name="T28" fmla="*/ 231 w 1042"/>
                <a:gd name="T29" fmla="*/ 176 h 1112"/>
                <a:gd name="T30" fmla="*/ 215 w 1042"/>
                <a:gd name="T31" fmla="*/ 207 h 1112"/>
                <a:gd name="T32" fmla="*/ 185 w 1042"/>
                <a:gd name="T33" fmla="*/ 232 h 1112"/>
                <a:gd name="T34" fmla="*/ 149 w 1042"/>
                <a:gd name="T35" fmla="*/ 247 h 1112"/>
                <a:gd name="T36" fmla="*/ 119 w 1042"/>
                <a:gd name="T37" fmla="*/ 252 h 1112"/>
                <a:gd name="T38" fmla="*/ 89 w 1042"/>
                <a:gd name="T39" fmla="*/ 250 h 1112"/>
                <a:gd name="T40" fmla="*/ 68 w 1042"/>
                <a:gd name="T41" fmla="*/ 242 h 1112"/>
                <a:gd name="T42" fmla="*/ 54 w 1042"/>
                <a:gd name="T43" fmla="*/ 232 h 1112"/>
                <a:gd name="T44" fmla="*/ 46 w 1042"/>
                <a:gd name="T45" fmla="*/ 218 h 1112"/>
                <a:gd name="T46" fmla="*/ 43 w 1042"/>
                <a:gd name="T47" fmla="*/ 201 h 1112"/>
                <a:gd name="T48" fmla="*/ 46 w 1042"/>
                <a:gd name="T49" fmla="*/ 185 h 1112"/>
                <a:gd name="T50" fmla="*/ 54 w 1042"/>
                <a:gd name="T51" fmla="*/ 170 h 1112"/>
                <a:gd name="T52" fmla="*/ 68 w 1042"/>
                <a:gd name="T53" fmla="*/ 157 h 1112"/>
                <a:gd name="T54" fmla="*/ 89 w 1042"/>
                <a:gd name="T55" fmla="*/ 148 h 1112"/>
                <a:gd name="T56" fmla="*/ 116 w 1042"/>
                <a:gd name="T57" fmla="*/ 144 h 1112"/>
                <a:gd name="T58" fmla="*/ 144 w 1042"/>
                <a:gd name="T59" fmla="*/ 148 h 1112"/>
                <a:gd name="T60" fmla="*/ 157 w 1042"/>
                <a:gd name="T61" fmla="*/ 154 h 1112"/>
                <a:gd name="T62" fmla="*/ 167 w 1042"/>
                <a:gd name="T63" fmla="*/ 163 h 1112"/>
                <a:gd name="T64" fmla="*/ 173 w 1042"/>
                <a:gd name="T65" fmla="*/ 176 h 1112"/>
                <a:gd name="T66" fmla="*/ 184 w 1042"/>
                <a:gd name="T67" fmla="*/ 165 h 1112"/>
                <a:gd name="T68" fmla="*/ 188 w 1042"/>
                <a:gd name="T69" fmla="*/ 155 h 1112"/>
                <a:gd name="T70" fmla="*/ 187 w 1042"/>
                <a:gd name="T71" fmla="*/ 144 h 1112"/>
                <a:gd name="T72" fmla="*/ 183 w 1042"/>
                <a:gd name="T73" fmla="*/ 133 h 1112"/>
                <a:gd name="T74" fmla="*/ 175 w 1042"/>
                <a:gd name="T75" fmla="*/ 124 h 1112"/>
                <a:gd name="T76" fmla="*/ 164 w 1042"/>
                <a:gd name="T77" fmla="*/ 119 h 1112"/>
                <a:gd name="T78" fmla="*/ 145 w 1042"/>
                <a:gd name="T79" fmla="*/ 116 h 1112"/>
                <a:gd name="T80" fmla="*/ 108 w 1042"/>
                <a:gd name="T81" fmla="*/ 124 h 1112"/>
                <a:gd name="T82" fmla="*/ 52 w 1042"/>
                <a:gd name="T83" fmla="*/ 148 h 1112"/>
                <a:gd name="T84" fmla="*/ 105 w 1042"/>
                <a:gd name="T85" fmla="*/ 210 h 1112"/>
                <a:gd name="T86" fmla="*/ 116 w 1042"/>
                <a:gd name="T87" fmla="*/ 211 h 1112"/>
                <a:gd name="T88" fmla="*/ 140 w 1042"/>
                <a:gd name="T89" fmla="*/ 204 h 1112"/>
                <a:gd name="T90" fmla="*/ 133 w 1042"/>
                <a:gd name="T91" fmla="*/ 191 h 1112"/>
                <a:gd name="T92" fmla="*/ 127 w 1042"/>
                <a:gd name="T93" fmla="*/ 186 h 1112"/>
                <a:gd name="T94" fmla="*/ 118 w 1042"/>
                <a:gd name="T95" fmla="*/ 182 h 1112"/>
                <a:gd name="T96" fmla="*/ 106 w 1042"/>
                <a:gd name="T97" fmla="*/ 183 h 1112"/>
                <a:gd name="T98" fmla="*/ 98 w 1042"/>
                <a:gd name="T99" fmla="*/ 186 h 1112"/>
                <a:gd name="T100" fmla="*/ 94 w 1042"/>
                <a:gd name="T101" fmla="*/ 189 h 1112"/>
                <a:gd name="T102" fmla="*/ 90 w 1042"/>
                <a:gd name="T103" fmla="*/ 194 h 1112"/>
                <a:gd name="T104" fmla="*/ 90 w 1042"/>
                <a:gd name="T105" fmla="*/ 200 h 1112"/>
                <a:gd name="T106" fmla="*/ 94 w 1042"/>
                <a:gd name="T107" fmla="*/ 206 h 111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042" h="1112">
                  <a:moveTo>
                    <a:pt x="521" y="185"/>
                  </a:moveTo>
                  <a:lnTo>
                    <a:pt x="159" y="240"/>
                  </a:lnTo>
                  <a:lnTo>
                    <a:pt x="164" y="42"/>
                  </a:lnTo>
                  <a:lnTo>
                    <a:pt x="655" y="2"/>
                  </a:lnTo>
                  <a:lnTo>
                    <a:pt x="688" y="1"/>
                  </a:lnTo>
                  <a:lnTo>
                    <a:pt x="717" y="0"/>
                  </a:lnTo>
                  <a:lnTo>
                    <a:pt x="742" y="1"/>
                  </a:lnTo>
                  <a:lnTo>
                    <a:pt x="754" y="1"/>
                  </a:lnTo>
                  <a:lnTo>
                    <a:pt x="764" y="2"/>
                  </a:lnTo>
                  <a:lnTo>
                    <a:pt x="770" y="3"/>
                  </a:lnTo>
                  <a:lnTo>
                    <a:pt x="775" y="4"/>
                  </a:lnTo>
                  <a:lnTo>
                    <a:pt x="780" y="5"/>
                  </a:lnTo>
                  <a:lnTo>
                    <a:pt x="785" y="7"/>
                  </a:lnTo>
                  <a:lnTo>
                    <a:pt x="790" y="9"/>
                  </a:lnTo>
                  <a:lnTo>
                    <a:pt x="795" y="11"/>
                  </a:lnTo>
                  <a:lnTo>
                    <a:pt x="799" y="13"/>
                  </a:lnTo>
                  <a:lnTo>
                    <a:pt x="804" y="16"/>
                  </a:lnTo>
                  <a:lnTo>
                    <a:pt x="808" y="19"/>
                  </a:lnTo>
                  <a:lnTo>
                    <a:pt x="812" y="22"/>
                  </a:lnTo>
                  <a:lnTo>
                    <a:pt x="816" y="25"/>
                  </a:lnTo>
                  <a:lnTo>
                    <a:pt x="820" y="29"/>
                  </a:lnTo>
                  <a:lnTo>
                    <a:pt x="824" y="33"/>
                  </a:lnTo>
                  <a:lnTo>
                    <a:pt x="827" y="38"/>
                  </a:lnTo>
                  <a:lnTo>
                    <a:pt x="834" y="47"/>
                  </a:lnTo>
                  <a:lnTo>
                    <a:pt x="837" y="53"/>
                  </a:lnTo>
                  <a:lnTo>
                    <a:pt x="839" y="58"/>
                  </a:lnTo>
                  <a:lnTo>
                    <a:pt x="842" y="64"/>
                  </a:lnTo>
                  <a:lnTo>
                    <a:pt x="844" y="70"/>
                  </a:lnTo>
                  <a:lnTo>
                    <a:pt x="845" y="76"/>
                  </a:lnTo>
                  <a:lnTo>
                    <a:pt x="847" y="82"/>
                  </a:lnTo>
                  <a:lnTo>
                    <a:pt x="848" y="88"/>
                  </a:lnTo>
                  <a:lnTo>
                    <a:pt x="848" y="94"/>
                  </a:lnTo>
                  <a:lnTo>
                    <a:pt x="849" y="106"/>
                  </a:lnTo>
                  <a:lnTo>
                    <a:pt x="848" y="119"/>
                  </a:lnTo>
                  <a:lnTo>
                    <a:pt x="846" y="133"/>
                  </a:lnTo>
                  <a:lnTo>
                    <a:pt x="843" y="146"/>
                  </a:lnTo>
                  <a:lnTo>
                    <a:pt x="839" y="159"/>
                  </a:lnTo>
                  <a:lnTo>
                    <a:pt x="834" y="172"/>
                  </a:lnTo>
                  <a:lnTo>
                    <a:pt x="829" y="183"/>
                  </a:lnTo>
                  <a:lnTo>
                    <a:pt x="822" y="193"/>
                  </a:lnTo>
                  <a:lnTo>
                    <a:pt x="815" y="203"/>
                  </a:lnTo>
                  <a:lnTo>
                    <a:pt x="811" y="207"/>
                  </a:lnTo>
                  <a:lnTo>
                    <a:pt x="807" y="211"/>
                  </a:lnTo>
                  <a:lnTo>
                    <a:pt x="803" y="215"/>
                  </a:lnTo>
                  <a:lnTo>
                    <a:pt x="798" y="219"/>
                  </a:lnTo>
                  <a:lnTo>
                    <a:pt x="794" y="222"/>
                  </a:lnTo>
                  <a:lnTo>
                    <a:pt x="789" y="225"/>
                  </a:lnTo>
                  <a:lnTo>
                    <a:pt x="595" y="359"/>
                  </a:lnTo>
                  <a:lnTo>
                    <a:pt x="650" y="353"/>
                  </a:lnTo>
                  <a:lnTo>
                    <a:pt x="701" y="349"/>
                  </a:lnTo>
                  <a:lnTo>
                    <a:pt x="747" y="348"/>
                  </a:lnTo>
                  <a:lnTo>
                    <a:pt x="789" y="349"/>
                  </a:lnTo>
                  <a:lnTo>
                    <a:pt x="812" y="353"/>
                  </a:lnTo>
                  <a:lnTo>
                    <a:pt x="834" y="357"/>
                  </a:lnTo>
                  <a:lnTo>
                    <a:pt x="855" y="363"/>
                  </a:lnTo>
                  <a:lnTo>
                    <a:pt x="875" y="371"/>
                  </a:lnTo>
                  <a:lnTo>
                    <a:pt x="893" y="379"/>
                  </a:lnTo>
                  <a:lnTo>
                    <a:pt x="911" y="389"/>
                  </a:lnTo>
                  <a:lnTo>
                    <a:pt x="927" y="401"/>
                  </a:lnTo>
                  <a:lnTo>
                    <a:pt x="943" y="414"/>
                  </a:lnTo>
                  <a:lnTo>
                    <a:pt x="962" y="432"/>
                  </a:lnTo>
                  <a:lnTo>
                    <a:pt x="979" y="452"/>
                  </a:lnTo>
                  <a:lnTo>
                    <a:pt x="993" y="472"/>
                  </a:lnTo>
                  <a:lnTo>
                    <a:pt x="1006" y="495"/>
                  </a:lnTo>
                  <a:lnTo>
                    <a:pt x="1017" y="518"/>
                  </a:lnTo>
                  <a:lnTo>
                    <a:pt x="1026" y="543"/>
                  </a:lnTo>
                  <a:lnTo>
                    <a:pt x="1032" y="569"/>
                  </a:lnTo>
                  <a:lnTo>
                    <a:pt x="1037" y="597"/>
                  </a:lnTo>
                  <a:lnTo>
                    <a:pt x="1040" y="623"/>
                  </a:lnTo>
                  <a:lnTo>
                    <a:pt x="1041" y="649"/>
                  </a:lnTo>
                  <a:lnTo>
                    <a:pt x="1041" y="675"/>
                  </a:lnTo>
                  <a:lnTo>
                    <a:pt x="1038" y="700"/>
                  </a:lnTo>
                  <a:lnTo>
                    <a:pt x="1034" y="726"/>
                  </a:lnTo>
                  <a:lnTo>
                    <a:pt x="1029" y="751"/>
                  </a:lnTo>
                  <a:lnTo>
                    <a:pt x="1021" y="776"/>
                  </a:lnTo>
                  <a:lnTo>
                    <a:pt x="1012" y="801"/>
                  </a:lnTo>
                  <a:lnTo>
                    <a:pt x="994" y="841"/>
                  </a:lnTo>
                  <a:lnTo>
                    <a:pt x="973" y="878"/>
                  </a:lnTo>
                  <a:lnTo>
                    <a:pt x="961" y="895"/>
                  </a:lnTo>
                  <a:lnTo>
                    <a:pt x="948" y="912"/>
                  </a:lnTo>
                  <a:lnTo>
                    <a:pt x="935" y="928"/>
                  </a:lnTo>
                  <a:lnTo>
                    <a:pt x="920" y="944"/>
                  </a:lnTo>
                  <a:lnTo>
                    <a:pt x="889" y="973"/>
                  </a:lnTo>
                  <a:lnTo>
                    <a:pt x="854" y="999"/>
                  </a:lnTo>
                  <a:lnTo>
                    <a:pt x="816" y="1023"/>
                  </a:lnTo>
                  <a:lnTo>
                    <a:pt x="774" y="1044"/>
                  </a:lnTo>
                  <a:lnTo>
                    <a:pt x="745" y="1057"/>
                  </a:lnTo>
                  <a:lnTo>
                    <a:pt x="716" y="1069"/>
                  </a:lnTo>
                  <a:lnTo>
                    <a:pt x="687" y="1079"/>
                  </a:lnTo>
                  <a:lnTo>
                    <a:pt x="659" y="1088"/>
                  </a:lnTo>
                  <a:lnTo>
                    <a:pt x="631" y="1095"/>
                  </a:lnTo>
                  <a:lnTo>
                    <a:pt x="604" y="1101"/>
                  </a:lnTo>
                  <a:lnTo>
                    <a:pt x="577" y="1105"/>
                  </a:lnTo>
                  <a:lnTo>
                    <a:pt x="551" y="1108"/>
                  </a:lnTo>
                  <a:lnTo>
                    <a:pt x="524" y="1110"/>
                  </a:lnTo>
                  <a:lnTo>
                    <a:pt x="497" y="1111"/>
                  </a:lnTo>
                  <a:lnTo>
                    <a:pt x="471" y="1110"/>
                  </a:lnTo>
                  <a:lnTo>
                    <a:pt x="445" y="1108"/>
                  </a:lnTo>
                  <a:lnTo>
                    <a:pt x="420" y="1105"/>
                  </a:lnTo>
                  <a:lnTo>
                    <a:pt x="395" y="1101"/>
                  </a:lnTo>
                  <a:lnTo>
                    <a:pt x="371" y="1095"/>
                  </a:lnTo>
                  <a:lnTo>
                    <a:pt x="347" y="1088"/>
                  </a:lnTo>
                  <a:lnTo>
                    <a:pt x="330" y="1082"/>
                  </a:lnTo>
                  <a:lnTo>
                    <a:pt x="314" y="1076"/>
                  </a:lnTo>
                  <a:lnTo>
                    <a:pt x="299" y="1069"/>
                  </a:lnTo>
                  <a:lnTo>
                    <a:pt x="286" y="1061"/>
                  </a:lnTo>
                  <a:lnTo>
                    <a:pt x="273" y="1053"/>
                  </a:lnTo>
                  <a:lnTo>
                    <a:pt x="261" y="1044"/>
                  </a:lnTo>
                  <a:lnTo>
                    <a:pt x="249" y="1034"/>
                  </a:lnTo>
                  <a:lnTo>
                    <a:pt x="239" y="1024"/>
                  </a:lnTo>
                  <a:lnTo>
                    <a:pt x="230" y="1013"/>
                  </a:lnTo>
                  <a:lnTo>
                    <a:pt x="222" y="1002"/>
                  </a:lnTo>
                  <a:lnTo>
                    <a:pt x="215" y="990"/>
                  </a:lnTo>
                  <a:lnTo>
                    <a:pt x="209" y="977"/>
                  </a:lnTo>
                  <a:lnTo>
                    <a:pt x="204" y="964"/>
                  </a:lnTo>
                  <a:lnTo>
                    <a:pt x="199" y="950"/>
                  </a:lnTo>
                  <a:lnTo>
                    <a:pt x="196" y="935"/>
                  </a:lnTo>
                  <a:lnTo>
                    <a:pt x="194" y="920"/>
                  </a:lnTo>
                  <a:lnTo>
                    <a:pt x="193" y="904"/>
                  </a:lnTo>
                  <a:lnTo>
                    <a:pt x="192" y="889"/>
                  </a:lnTo>
                  <a:lnTo>
                    <a:pt x="193" y="873"/>
                  </a:lnTo>
                  <a:lnTo>
                    <a:pt x="194" y="859"/>
                  </a:lnTo>
                  <a:lnTo>
                    <a:pt x="196" y="844"/>
                  </a:lnTo>
                  <a:lnTo>
                    <a:pt x="199" y="830"/>
                  </a:lnTo>
                  <a:lnTo>
                    <a:pt x="203" y="816"/>
                  </a:lnTo>
                  <a:lnTo>
                    <a:pt x="209" y="802"/>
                  </a:lnTo>
                  <a:lnTo>
                    <a:pt x="215" y="789"/>
                  </a:lnTo>
                  <a:lnTo>
                    <a:pt x="221" y="776"/>
                  </a:lnTo>
                  <a:lnTo>
                    <a:pt x="229" y="764"/>
                  </a:lnTo>
                  <a:lnTo>
                    <a:pt x="238" y="752"/>
                  </a:lnTo>
                  <a:lnTo>
                    <a:pt x="248" y="740"/>
                  </a:lnTo>
                  <a:lnTo>
                    <a:pt x="259" y="728"/>
                  </a:lnTo>
                  <a:lnTo>
                    <a:pt x="270" y="717"/>
                  </a:lnTo>
                  <a:lnTo>
                    <a:pt x="283" y="706"/>
                  </a:lnTo>
                  <a:lnTo>
                    <a:pt x="300" y="694"/>
                  </a:lnTo>
                  <a:lnTo>
                    <a:pt x="317" y="684"/>
                  </a:lnTo>
                  <a:lnTo>
                    <a:pt x="335" y="674"/>
                  </a:lnTo>
                  <a:lnTo>
                    <a:pt x="354" y="666"/>
                  </a:lnTo>
                  <a:lnTo>
                    <a:pt x="373" y="658"/>
                  </a:lnTo>
                  <a:lnTo>
                    <a:pt x="394" y="652"/>
                  </a:lnTo>
                  <a:lnTo>
                    <a:pt x="415" y="647"/>
                  </a:lnTo>
                  <a:lnTo>
                    <a:pt x="437" y="642"/>
                  </a:lnTo>
                  <a:lnTo>
                    <a:pt x="463" y="639"/>
                  </a:lnTo>
                  <a:lnTo>
                    <a:pt x="488" y="637"/>
                  </a:lnTo>
                  <a:lnTo>
                    <a:pt x="513" y="637"/>
                  </a:lnTo>
                  <a:lnTo>
                    <a:pt x="538" y="637"/>
                  </a:lnTo>
                  <a:lnTo>
                    <a:pt x="563" y="639"/>
                  </a:lnTo>
                  <a:lnTo>
                    <a:pt x="587" y="642"/>
                  </a:lnTo>
                  <a:lnTo>
                    <a:pt x="611" y="647"/>
                  </a:lnTo>
                  <a:lnTo>
                    <a:pt x="635" y="652"/>
                  </a:lnTo>
                  <a:lnTo>
                    <a:pt x="648" y="656"/>
                  </a:lnTo>
                  <a:lnTo>
                    <a:pt x="660" y="661"/>
                  </a:lnTo>
                  <a:lnTo>
                    <a:pt x="672" y="666"/>
                  </a:lnTo>
                  <a:lnTo>
                    <a:pt x="683" y="672"/>
                  </a:lnTo>
                  <a:lnTo>
                    <a:pt x="693" y="679"/>
                  </a:lnTo>
                  <a:lnTo>
                    <a:pt x="703" y="686"/>
                  </a:lnTo>
                  <a:lnTo>
                    <a:pt x="712" y="694"/>
                  </a:lnTo>
                  <a:lnTo>
                    <a:pt x="721" y="702"/>
                  </a:lnTo>
                  <a:lnTo>
                    <a:pt x="729" y="711"/>
                  </a:lnTo>
                  <a:lnTo>
                    <a:pt x="736" y="720"/>
                  </a:lnTo>
                  <a:lnTo>
                    <a:pt x="743" y="731"/>
                  </a:lnTo>
                  <a:lnTo>
                    <a:pt x="749" y="742"/>
                  </a:lnTo>
                  <a:lnTo>
                    <a:pt x="755" y="753"/>
                  </a:lnTo>
                  <a:lnTo>
                    <a:pt x="760" y="765"/>
                  </a:lnTo>
                  <a:lnTo>
                    <a:pt x="765" y="778"/>
                  </a:lnTo>
                  <a:lnTo>
                    <a:pt x="769" y="791"/>
                  </a:lnTo>
                  <a:lnTo>
                    <a:pt x="785" y="773"/>
                  </a:lnTo>
                  <a:lnTo>
                    <a:pt x="799" y="754"/>
                  </a:lnTo>
                  <a:lnTo>
                    <a:pt x="810" y="736"/>
                  </a:lnTo>
                  <a:lnTo>
                    <a:pt x="814" y="727"/>
                  </a:lnTo>
                  <a:lnTo>
                    <a:pt x="819" y="718"/>
                  </a:lnTo>
                  <a:lnTo>
                    <a:pt x="822" y="709"/>
                  </a:lnTo>
                  <a:lnTo>
                    <a:pt x="825" y="700"/>
                  </a:lnTo>
                  <a:lnTo>
                    <a:pt x="827" y="691"/>
                  </a:lnTo>
                  <a:lnTo>
                    <a:pt x="829" y="682"/>
                  </a:lnTo>
                  <a:lnTo>
                    <a:pt x="830" y="673"/>
                  </a:lnTo>
                  <a:lnTo>
                    <a:pt x="830" y="665"/>
                  </a:lnTo>
                  <a:lnTo>
                    <a:pt x="830" y="656"/>
                  </a:lnTo>
                  <a:lnTo>
                    <a:pt x="829" y="647"/>
                  </a:lnTo>
                  <a:lnTo>
                    <a:pt x="827" y="636"/>
                  </a:lnTo>
                  <a:lnTo>
                    <a:pt x="824" y="625"/>
                  </a:lnTo>
                  <a:lnTo>
                    <a:pt x="821" y="614"/>
                  </a:lnTo>
                  <a:lnTo>
                    <a:pt x="817" y="604"/>
                  </a:lnTo>
                  <a:lnTo>
                    <a:pt x="812" y="595"/>
                  </a:lnTo>
                  <a:lnTo>
                    <a:pt x="807" y="586"/>
                  </a:lnTo>
                  <a:lnTo>
                    <a:pt x="802" y="577"/>
                  </a:lnTo>
                  <a:lnTo>
                    <a:pt x="795" y="569"/>
                  </a:lnTo>
                  <a:lnTo>
                    <a:pt x="788" y="562"/>
                  </a:lnTo>
                  <a:lnTo>
                    <a:pt x="781" y="555"/>
                  </a:lnTo>
                  <a:lnTo>
                    <a:pt x="773" y="548"/>
                  </a:lnTo>
                  <a:lnTo>
                    <a:pt x="764" y="542"/>
                  </a:lnTo>
                  <a:lnTo>
                    <a:pt x="755" y="537"/>
                  </a:lnTo>
                  <a:lnTo>
                    <a:pt x="745" y="532"/>
                  </a:lnTo>
                  <a:lnTo>
                    <a:pt x="735" y="527"/>
                  </a:lnTo>
                  <a:lnTo>
                    <a:pt x="724" y="523"/>
                  </a:lnTo>
                  <a:lnTo>
                    <a:pt x="715" y="520"/>
                  </a:lnTo>
                  <a:lnTo>
                    <a:pt x="705" y="518"/>
                  </a:lnTo>
                  <a:lnTo>
                    <a:pt x="685" y="514"/>
                  </a:lnTo>
                  <a:lnTo>
                    <a:pt x="663" y="512"/>
                  </a:lnTo>
                  <a:lnTo>
                    <a:pt x="640" y="512"/>
                  </a:lnTo>
                  <a:lnTo>
                    <a:pt x="616" y="513"/>
                  </a:lnTo>
                  <a:lnTo>
                    <a:pt x="591" y="517"/>
                  </a:lnTo>
                  <a:lnTo>
                    <a:pt x="564" y="522"/>
                  </a:lnTo>
                  <a:lnTo>
                    <a:pt x="536" y="528"/>
                  </a:lnTo>
                  <a:lnTo>
                    <a:pt x="477" y="545"/>
                  </a:lnTo>
                  <a:lnTo>
                    <a:pt x="419" y="564"/>
                  </a:lnTo>
                  <a:lnTo>
                    <a:pt x="363" y="587"/>
                  </a:lnTo>
                  <a:lnTo>
                    <a:pt x="308" y="612"/>
                  </a:lnTo>
                  <a:lnTo>
                    <a:pt x="270" y="631"/>
                  </a:lnTo>
                  <a:lnTo>
                    <a:pt x="228" y="654"/>
                  </a:lnTo>
                  <a:lnTo>
                    <a:pt x="129" y="711"/>
                  </a:lnTo>
                  <a:lnTo>
                    <a:pt x="0" y="523"/>
                  </a:lnTo>
                  <a:lnTo>
                    <a:pt x="521" y="185"/>
                  </a:lnTo>
                  <a:close/>
                  <a:moveTo>
                    <a:pt x="456" y="925"/>
                  </a:moveTo>
                  <a:lnTo>
                    <a:pt x="465" y="927"/>
                  </a:lnTo>
                  <a:lnTo>
                    <a:pt x="474" y="929"/>
                  </a:lnTo>
                  <a:lnTo>
                    <a:pt x="483" y="930"/>
                  </a:lnTo>
                  <a:lnTo>
                    <a:pt x="493" y="931"/>
                  </a:lnTo>
                  <a:lnTo>
                    <a:pt x="502" y="931"/>
                  </a:lnTo>
                  <a:lnTo>
                    <a:pt x="512" y="931"/>
                  </a:lnTo>
                  <a:lnTo>
                    <a:pt x="532" y="929"/>
                  </a:lnTo>
                  <a:lnTo>
                    <a:pt x="553" y="925"/>
                  </a:lnTo>
                  <a:lnTo>
                    <a:pt x="574" y="919"/>
                  </a:lnTo>
                  <a:lnTo>
                    <a:pt x="597" y="910"/>
                  </a:lnTo>
                  <a:lnTo>
                    <a:pt x="620" y="900"/>
                  </a:lnTo>
                  <a:lnTo>
                    <a:pt x="614" y="885"/>
                  </a:lnTo>
                  <a:lnTo>
                    <a:pt x="607" y="871"/>
                  </a:lnTo>
                  <a:lnTo>
                    <a:pt x="599" y="858"/>
                  </a:lnTo>
                  <a:lnTo>
                    <a:pt x="590" y="847"/>
                  </a:lnTo>
                  <a:lnTo>
                    <a:pt x="586" y="842"/>
                  </a:lnTo>
                  <a:lnTo>
                    <a:pt x="581" y="837"/>
                  </a:lnTo>
                  <a:lnTo>
                    <a:pt x="577" y="833"/>
                  </a:lnTo>
                  <a:lnTo>
                    <a:pt x="572" y="829"/>
                  </a:lnTo>
                  <a:lnTo>
                    <a:pt x="567" y="825"/>
                  </a:lnTo>
                  <a:lnTo>
                    <a:pt x="562" y="822"/>
                  </a:lnTo>
                  <a:lnTo>
                    <a:pt x="556" y="819"/>
                  </a:lnTo>
                  <a:lnTo>
                    <a:pt x="551" y="816"/>
                  </a:lnTo>
                  <a:lnTo>
                    <a:pt x="541" y="812"/>
                  </a:lnTo>
                  <a:lnTo>
                    <a:pt x="531" y="808"/>
                  </a:lnTo>
                  <a:lnTo>
                    <a:pt x="520" y="805"/>
                  </a:lnTo>
                  <a:lnTo>
                    <a:pt x="510" y="803"/>
                  </a:lnTo>
                  <a:lnTo>
                    <a:pt x="499" y="803"/>
                  </a:lnTo>
                  <a:lnTo>
                    <a:pt x="488" y="803"/>
                  </a:lnTo>
                  <a:lnTo>
                    <a:pt x="477" y="804"/>
                  </a:lnTo>
                  <a:lnTo>
                    <a:pt x="466" y="806"/>
                  </a:lnTo>
                  <a:lnTo>
                    <a:pt x="455" y="809"/>
                  </a:lnTo>
                  <a:lnTo>
                    <a:pt x="446" y="812"/>
                  </a:lnTo>
                  <a:lnTo>
                    <a:pt x="441" y="814"/>
                  </a:lnTo>
                  <a:lnTo>
                    <a:pt x="436" y="817"/>
                  </a:lnTo>
                  <a:lnTo>
                    <a:pt x="432" y="819"/>
                  </a:lnTo>
                  <a:lnTo>
                    <a:pt x="428" y="822"/>
                  </a:lnTo>
                  <a:lnTo>
                    <a:pt x="424" y="825"/>
                  </a:lnTo>
                  <a:lnTo>
                    <a:pt x="420" y="828"/>
                  </a:lnTo>
                  <a:lnTo>
                    <a:pt x="417" y="831"/>
                  </a:lnTo>
                  <a:lnTo>
                    <a:pt x="413" y="835"/>
                  </a:lnTo>
                  <a:lnTo>
                    <a:pt x="410" y="838"/>
                  </a:lnTo>
                  <a:lnTo>
                    <a:pt x="407" y="842"/>
                  </a:lnTo>
                  <a:lnTo>
                    <a:pt x="405" y="846"/>
                  </a:lnTo>
                  <a:lnTo>
                    <a:pt x="402" y="850"/>
                  </a:lnTo>
                  <a:lnTo>
                    <a:pt x="399" y="856"/>
                  </a:lnTo>
                  <a:lnTo>
                    <a:pt x="397" y="862"/>
                  </a:lnTo>
                  <a:lnTo>
                    <a:pt x="396" y="868"/>
                  </a:lnTo>
                  <a:lnTo>
                    <a:pt x="396" y="874"/>
                  </a:lnTo>
                  <a:lnTo>
                    <a:pt x="397" y="879"/>
                  </a:lnTo>
                  <a:lnTo>
                    <a:pt x="398" y="884"/>
                  </a:lnTo>
                  <a:lnTo>
                    <a:pt x="400" y="889"/>
                  </a:lnTo>
                  <a:lnTo>
                    <a:pt x="403" y="894"/>
                  </a:lnTo>
                  <a:lnTo>
                    <a:pt x="407" y="898"/>
                  </a:lnTo>
                  <a:lnTo>
                    <a:pt x="412" y="903"/>
                  </a:lnTo>
                  <a:lnTo>
                    <a:pt x="417" y="907"/>
                  </a:lnTo>
                  <a:lnTo>
                    <a:pt x="423" y="911"/>
                  </a:lnTo>
                  <a:lnTo>
                    <a:pt x="430" y="915"/>
                  </a:lnTo>
                  <a:lnTo>
                    <a:pt x="438" y="919"/>
                  </a:lnTo>
                  <a:lnTo>
                    <a:pt x="456" y="925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16" name="Group 44">
            <a:extLst>
              <a:ext uri="{FF2B5EF4-FFF2-40B4-BE49-F238E27FC236}">
                <a16:creationId xmlns:a16="http://schemas.microsoft.com/office/drawing/2014/main" id="{A09F1C3C-36E4-4679-9221-B391A20BB1E7}"/>
              </a:ext>
            </a:extLst>
          </p:cNvPr>
          <p:cNvGrpSpPr>
            <a:grpSpLocks/>
          </p:cNvGrpSpPr>
          <p:nvPr/>
        </p:nvGrpSpPr>
        <p:grpSpPr bwMode="auto">
          <a:xfrm>
            <a:off x="1463675" y="4621213"/>
            <a:ext cx="2054225" cy="398462"/>
            <a:chOff x="1016" y="3209"/>
            <a:chExt cx="1427" cy="277"/>
          </a:xfrm>
          <a:solidFill>
            <a:schemeClr val="tx1"/>
          </a:solidFill>
        </p:grpSpPr>
        <p:sp>
          <p:nvSpPr>
            <p:cNvPr id="14395" name="Freeform 45">
              <a:extLst>
                <a:ext uri="{FF2B5EF4-FFF2-40B4-BE49-F238E27FC236}">
                  <a16:creationId xmlns:a16="http://schemas.microsoft.com/office/drawing/2014/main" id="{D1CDC09E-E540-49AC-8593-49B70098F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" y="3213"/>
              <a:ext cx="273" cy="269"/>
            </a:xfrm>
            <a:custGeom>
              <a:avLst/>
              <a:gdLst>
                <a:gd name="T0" fmla="*/ 46 w 1206"/>
                <a:gd name="T1" fmla="*/ 190 h 1198"/>
                <a:gd name="T2" fmla="*/ 92 w 1206"/>
                <a:gd name="T3" fmla="*/ 71 h 1198"/>
                <a:gd name="T4" fmla="*/ 253 w 1206"/>
                <a:gd name="T5" fmla="*/ 72 h 1198"/>
                <a:gd name="T6" fmla="*/ 194 w 1206"/>
                <a:gd name="T7" fmla="*/ 217 h 1198"/>
                <a:gd name="T8" fmla="*/ 242 w 1206"/>
                <a:gd name="T9" fmla="*/ 230 h 1198"/>
                <a:gd name="T10" fmla="*/ 239 w 1206"/>
                <a:gd name="T11" fmla="*/ 247 h 1198"/>
                <a:gd name="T12" fmla="*/ 236 w 1206"/>
                <a:gd name="T13" fmla="*/ 252 h 1198"/>
                <a:gd name="T14" fmla="*/ 230 w 1206"/>
                <a:gd name="T15" fmla="*/ 259 h 1198"/>
                <a:gd name="T16" fmla="*/ 215 w 1206"/>
                <a:gd name="T17" fmla="*/ 264 h 1198"/>
                <a:gd name="T18" fmla="*/ 131 w 1206"/>
                <a:gd name="T19" fmla="*/ 268 h 1198"/>
                <a:gd name="T20" fmla="*/ 112 w 1206"/>
                <a:gd name="T21" fmla="*/ 266 h 1198"/>
                <a:gd name="T22" fmla="*/ 99 w 1206"/>
                <a:gd name="T23" fmla="*/ 261 h 1198"/>
                <a:gd name="T24" fmla="*/ 94 w 1206"/>
                <a:gd name="T25" fmla="*/ 257 h 1198"/>
                <a:gd name="T26" fmla="*/ 91 w 1206"/>
                <a:gd name="T27" fmla="*/ 251 h 1198"/>
                <a:gd name="T28" fmla="*/ 88 w 1206"/>
                <a:gd name="T29" fmla="*/ 241 h 1198"/>
                <a:gd name="T30" fmla="*/ 61 w 1206"/>
                <a:gd name="T31" fmla="*/ 256 h 1198"/>
                <a:gd name="T32" fmla="*/ 89 w 1206"/>
                <a:gd name="T33" fmla="*/ 157 h 1198"/>
                <a:gd name="T34" fmla="*/ 104 w 1206"/>
                <a:gd name="T35" fmla="*/ 56 h 1198"/>
                <a:gd name="T36" fmla="*/ 97 w 1206"/>
                <a:gd name="T37" fmla="*/ 51 h 1198"/>
                <a:gd name="T38" fmla="*/ 92 w 1206"/>
                <a:gd name="T39" fmla="*/ 45 h 1198"/>
                <a:gd name="T40" fmla="*/ 89 w 1206"/>
                <a:gd name="T41" fmla="*/ 36 h 1198"/>
                <a:gd name="T42" fmla="*/ 88 w 1206"/>
                <a:gd name="T43" fmla="*/ 27 h 1198"/>
                <a:gd name="T44" fmla="*/ 89 w 1206"/>
                <a:gd name="T45" fmla="*/ 21 h 1198"/>
                <a:gd name="T46" fmla="*/ 92 w 1206"/>
                <a:gd name="T47" fmla="*/ 15 h 1198"/>
                <a:gd name="T48" fmla="*/ 95 w 1206"/>
                <a:gd name="T49" fmla="*/ 10 h 1198"/>
                <a:gd name="T50" fmla="*/ 105 w 1206"/>
                <a:gd name="T51" fmla="*/ 4 h 1198"/>
                <a:gd name="T52" fmla="*/ 117 w 1206"/>
                <a:gd name="T53" fmla="*/ 0 h 1198"/>
                <a:gd name="T54" fmla="*/ 129 w 1206"/>
                <a:gd name="T55" fmla="*/ 1 h 1198"/>
                <a:gd name="T56" fmla="*/ 139 w 1206"/>
                <a:gd name="T57" fmla="*/ 6 h 1198"/>
                <a:gd name="T58" fmla="*/ 147 w 1206"/>
                <a:gd name="T59" fmla="*/ 12 h 1198"/>
                <a:gd name="T60" fmla="*/ 149 w 1206"/>
                <a:gd name="T61" fmla="*/ 17 h 1198"/>
                <a:gd name="T62" fmla="*/ 152 w 1206"/>
                <a:gd name="T63" fmla="*/ 25 h 1198"/>
                <a:gd name="T64" fmla="*/ 152 w 1206"/>
                <a:gd name="T65" fmla="*/ 30 h 1198"/>
                <a:gd name="T66" fmla="*/ 150 w 1206"/>
                <a:gd name="T67" fmla="*/ 39 h 1198"/>
                <a:gd name="T68" fmla="*/ 146 w 1206"/>
                <a:gd name="T69" fmla="*/ 49 h 1198"/>
                <a:gd name="T70" fmla="*/ 142 w 1206"/>
                <a:gd name="T71" fmla="*/ 55 h 1198"/>
                <a:gd name="T72" fmla="*/ 137 w 1206"/>
                <a:gd name="T73" fmla="*/ 59 h 1198"/>
                <a:gd name="T74" fmla="*/ 130 w 1206"/>
                <a:gd name="T75" fmla="*/ 61 h 1198"/>
                <a:gd name="T76" fmla="*/ 120 w 1206"/>
                <a:gd name="T77" fmla="*/ 61 h 1198"/>
                <a:gd name="T78" fmla="*/ 229 w 1206"/>
                <a:gd name="T79" fmla="*/ 170 h 1198"/>
                <a:gd name="T80" fmla="*/ 219 w 1206"/>
                <a:gd name="T81" fmla="*/ 161 h 1198"/>
                <a:gd name="T82" fmla="*/ 213 w 1206"/>
                <a:gd name="T83" fmla="*/ 146 h 1198"/>
                <a:gd name="T84" fmla="*/ 213 w 1206"/>
                <a:gd name="T85" fmla="*/ 135 h 1198"/>
                <a:gd name="T86" fmla="*/ 216 w 1206"/>
                <a:gd name="T87" fmla="*/ 126 h 1198"/>
                <a:gd name="T88" fmla="*/ 221 w 1206"/>
                <a:gd name="T89" fmla="*/ 120 h 1198"/>
                <a:gd name="T90" fmla="*/ 230 w 1206"/>
                <a:gd name="T91" fmla="*/ 114 h 1198"/>
                <a:gd name="T92" fmla="*/ 242 w 1206"/>
                <a:gd name="T93" fmla="*/ 111 h 1198"/>
                <a:gd name="T94" fmla="*/ 254 w 1206"/>
                <a:gd name="T95" fmla="*/ 113 h 1198"/>
                <a:gd name="T96" fmla="*/ 259 w 1206"/>
                <a:gd name="T97" fmla="*/ 116 h 1198"/>
                <a:gd name="T98" fmla="*/ 263 w 1206"/>
                <a:gd name="T99" fmla="*/ 119 h 1198"/>
                <a:gd name="T100" fmla="*/ 267 w 1206"/>
                <a:gd name="T101" fmla="*/ 124 h 1198"/>
                <a:gd name="T102" fmla="*/ 271 w 1206"/>
                <a:gd name="T103" fmla="*/ 130 h 1198"/>
                <a:gd name="T104" fmla="*/ 272 w 1206"/>
                <a:gd name="T105" fmla="*/ 136 h 1198"/>
                <a:gd name="T106" fmla="*/ 273 w 1206"/>
                <a:gd name="T107" fmla="*/ 142 h 1198"/>
                <a:gd name="T108" fmla="*/ 271 w 1206"/>
                <a:gd name="T109" fmla="*/ 152 h 1198"/>
                <a:gd name="T110" fmla="*/ 269 w 1206"/>
                <a:gd name="T111" fmla="*/ 158 h 1198"/>
                <a:gd name="T112" fmla="*/ 266 w 1206"/>
                <a:gd name="T113" fmla="*/ 163 h 1198"/>
                <a:gd name="T114" fmla="*/ 261 w 1206"/>
                <a:gd name="T115" fmla="*/ 167 h 1198"/>
                <a:gd name="T116" fmla="*/ 255 w 1206"/>
                <a:gd name="T117" fmla="*/ 171 h 1198"/>
                <a:gd name="T118" fmla="*/ 248 w 1206"/>
                <a:gd name="T119" fmla="*/ 173 h 1198"/>
                <a:gd name="T120" fmla="*/ 241 w 1206"/>
                <a:gd name="T121" fmla="*/ 174 h 1198"/>
                <a:gd name="T122" fmla="*/ 235 w 1206"/>
                <a:gd name="T123" fmla="*/ 173 h 119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206" h="1198">
                  <a:moveTo>
                    <a:pt x="144" y="314"/>
                  </a:moveTo>
                  <a:lnTo>
                    <a:pt x="332" y="363"/>
                  </a:lnTo>
                  <a:lnTo>
                    <a:pt x="248" y="656"/>
                  </a:lnTo>
                  <a:lnTo>
                    <a:pt x="203" y="835"/>
                  </a:lnTo>
                  <a:lnTo>
                    <a:pt x="0" y="775"/>
                  </a:lnTo>
                  <a:lnTo>
                    <a:pt x="144" y="314"/>
                  </a:lnTo>
                  <a:close/>
                  <a:moveTo>
                    <a:pt x="392" y="691"/>
                  </a:moveTo>
                  <a:lnTo>
                    <a:pt x="407" y="314"/>
                  </a:lnTo>
                  <a:lnTo>
                    <a:pt x="635" y="309"/>
                  </a:lnTo>
                  <a:lnTo>
                    <a:pt x="620" y="487"/>
                  </a:lnTo>
                  <a:lnTo>
                    <a:pt x="962" y="190"/>
                  </a:lnTo>
                  <a:lnTo>
                    <a:pt x="1116" y="319"/>
                  </a:lnTo>
                  <a:lnTo>
                    <a:pt x="684" y="721"/>
                  </a:lnTo>
                  <a:lnTo>
                    <a:pt x="610" y="790"/>
                  </a:lnTo>
                  <a:lnTo>
                    <a:pt x="610" y="949"/>
                  </a:lnTo>
                  <a:lnTo>
                    <a:pt x="858" y="954"/>
                  </a:lnTo>
                  <a:lnTo>
                    <a:pt x="863" y="775"/>
                  </a:lnTo>
                  <a:lnTo>
                    <a:pt x="1066" y="830"/>
                  </a:lnTo>
                  <a:lnTo>
                    <a:pt x="1071" y="979"/>
                  </a:lnTo>
                  <a:lnTo>
                    <a:pt x="1068" y="1015"/>
                  </a:lnTo>
                  <a:lnTo>
                    <a:pt x="1064" y="1047"/>
                  </a:lnTo>
                  <a:lnTo>
                    <a:pt x="1061" y="1062"/>
                  </a:lnTo>
                  <a:lnTo>
                    <a:pt x="1058" y="1075"/>
                  </a:lnTo>
                  <a:lnTo>
                    <a:pt x="1055" y="1087"/>
                  </a:lnTo>
                  <a:lnTo>
                    <a:pt x="1051" y="1098"/>
                  </a:lnTo>
                  <a:lnTo>
                    <a:pt x="1048" y="1102"/>
                  </a:lnTo>
                  <a:lnTo>
                    <a:pt x="1046" y="1107"/>
                  </a:lnTo>
                  <a:lnTo>
                    <a:pt x="1043" y="1112"/>
                  </a:lnTo>
                  <a:lnTo>
                    <a:pt x="1039" y="1116"/>
                  </a:lnTo>
                  <a:lnTo>
                    <a:pt x="1032" y="1124"/>
                  </a:lnTo>
                  <a:lnTo>
                    <a:pt x="1024" y="1132"/>
                  </a:lnTo>
                  <a:lnTo>
                    <a:pt x="1015" y="1139"/>
                  </a:lnTo>
                  <a:lnTo>
                    <a:pt x="1005" y="1146"/>
                  </a:lnTo>
                  <a:lnTo>
                    <a:pt x="994" y="1151"/>
                  </a:lnTo>
                  <a:lnTo>
                    <a:pt x="982" y="1157"/>
                  </a:lnTo>
                  <a:lnTo>
                    <a:pt x="951" y="1164"/>
                  </a:lnTo>
                  <a:lnTo>
                    <a:pt x="923" y="1169"/>
                  </a:lnTo>
                  <a:lnTo>
                    <a:pt x="897" y="1174"/>
                  </a:lnTo>
                  <a:lnTo>
                    <a:pt x="873" y="1177"/>
                  </a:lnTo>
                  <a:lnTo>
                    <a:pt x="580" y="1182"/>
                  </a:lnTo>
                  <a:lnTo>
                    <a:pt x="556" y="1181"/>
                  </a:lnTo>
                  <a:lnTo>
                    <a:pt x="534" y="1179"/>
                  </a:lnTo>
                  <a:lnTo>
                    <a:pt x="513" y="1177"/>
                  </a:lnTo>
                  <a:lnTo>
                    <a:pt x="493" y="1173"/>
                  </a:lnTo>
                  <a:lnTo>
                    <a:pt x="475" y="1168"/>
                  </a:lnTo>
                  <a:lnTo>
                    <a:pt x="459" y="1162"/>
                  </a:lnTo>
                  <a:lnTo>
                    <a:pt x="444" y="1155"/>
                  </a:lnTo>
                  <a:lnTo>
                    <a:pt x="437" y="1151"/>
                  </a:lnTo>
                  <a:lnTo>
                    <a:pt x="431" y="1147"/>
                  </a:lnTo>
                  <a:lnTo>
                    <a:pt x="426" y="1143"/>
                  </a:lnTo>
                  <a:lnTo>
                    <a:pt x="421" y="1138"/>
                  </a:lnTo>
                  <a:lnTo>
                    <a:pt x="416" y="1133"/>
                  </a:lnTo>
                  <a:lnTo>
                    <a:pt x="412" y="1127"/>
                  </a:lnTo>
                  <a:lnTo>
                    <a:pt x="407" y="1121"/>
                  </a:lnTo>
                  <a:lnTo>
                    <a:pt x="404" y="1114"/>
                  </a:lnTo>
                  <a:lnTo>
                    <a:pt x="400" y="1107"/>
                  </a:lnTo>
                  <a:lnTo>
                    <a:pt x="397" y="1099"/>
                  </a:lnTo>
                  <a:lnTo>
                    <a:pt x="394" y="1091"/>
                  </a:lnTo>
                  <a:lnTo>
                    <a:pt x="391" y="1082"/>
                  </a:lnTo>
                  <a:lnTo>
                    <a:pt x="387" y="1063"/>
                  </a:lnTo>
                  <a:lnTo>
                    <a:pt x="384" y="1041"/>
                  </a:lnTo>
                  <a:lnTo>
                    <a:pt x="382" y="1018"/>
                  </a:lnTo>
                  <a:lnTo>
                    <a:pt x="288" y="1113"/>
                  </a:lnTo>
                  <a:lnTo>
                    <a:pt x="270" y="1129"/>
                  </a:lnTo>
                  <a:lnTo>
                    <a:pt x="247" y="1148"/>
                  </a:lnTo>
                  <a:lnTo>
                    <a:pt x="183" y="1197"/>
                  </a:lnTo>
                  <a:lnTo>
                    <a:pt x="0" y="1058"/>
                  </a:lnTo>
                  <a:lnTo>
                    <a:pt x="392" y="691"/>
                  </a:lnTo>
                  <a:close/>
                  <a:moveTo>
                    <a:pt x="491" y="259"/>
                  </a:moveTo>
                  <a:lnTo>
                    <a:pt x="480" y="255"/>
                  </a:lnTo>
                  <a:lnTo>
                    <a:pt x="470" y="252"/>
                  </a:lnTo>
                  <a:lnTo>
                    <a:pt x="460" y="247"/>
                  </a:lnTo>
                  <a:lnTo>
                    <a:pt x="451" y="243"/>
                  </a:lnTo>
                  <a:lnTo>
                    <a:pt x="443" y="238"/>
                  </a:lnTo>
                  <a:lnTo>
                    <a:pt x="435" y="232"/>
                  </a:lnTo>
                  <a:lnTo>
                    <a:pt x="428" y="226"/>
                  </a:lnTo>
                  <a:lnTo>
                    <a:pt x="421" y="219"/>
                  </a:lnTo>
                  <a:lnTo>
                    <a:pt x="415" y="212"/>
                  </a:lnTo>
                  <a:lnTo>
                    <a:pt x="410" y="204"/>
                  </a:lnTo>
                  <a:lnTo>
                    <a:pt x="406" y="196"/>
                  </a:lnTo>
                  <a:lnTo>
                    <a:pt x="402" y="188"/>
                  </a:lnTo>
                  <a:lnTo>
                    <a:pt x="398" y="179"/>
                  </a:lnTo>
                  <a:lnTo>
                    <a:pt x="396" y="170"/>
                  </a:lnTo>
                  <a:lnTo>
                    <a:pt x="393" y="160"/>
                  </a:lnTo>
                  <a:lnTo>
                    <a:pt x="392" y="150"/>
                  </a:lnTo>
                  <a:lnTo>
                    <a:pt x="390" y="134"/>
                  </a:lnTo>
                  <a:lnTo>
                    <a:pt x="390" y="126"/>
                  </a:lnTo>
                  <a:lnTo>
                    <a:pt x="390" y="119"/>
                  </a:lnTo>
                  <a:lnTo>
                    <a:pt x="390" y="112"/>
                  </a:lnTo>
                  <a:lnTo>
                    <a:pt x="391" y="105"/>
                  </a:lnTo>
                  <a:lnTo>
                    <a:pt x="392" y="98"/>
                  </a:lnTo>
                  <a:lnTo>
                    <a:pt x="394" y="91"/>
                  </a:lnTo>
                  <a:lnTo>
                    <a:pt x="396" y="85"/>
                  </a:lnTo>
                  <a:lnTo>
                    <a:pt x="399" y="79"/>
                  </a:lnTo>
                  <a:lnTo>
                    <a:pt x="401" y="73"/>
                  </a:lnTo>
                  <a:lnTo>
                    <a:pt x="405" y="67"/>
                  </a:lnTo>
                  <a:lnTo>
                    <a:pt x="408" y="61"/>
                  </a:lnTo>
                  <a:lnTo>
                    <a:pt x="412" y="56"/>
                  </a:lnTo>
                  <a:lnTo>
                    <a:pt x="416" y="51"/>
                  </a:lnTo>
                  <a:lnTo>
                    <a:pt x="421" y="46"/>
                  </a:lnTo>
                  <a:lnTo>
                    <a:pt x="430" y="37"/>
                  </a:lnTo>
                  <a:lnTo>
                    <a:pt x="440" y="30"/>
                  </a:lnTo>
                  <a:lnTo>
                    <a:pt x="451" y="23"/>
                  </a:lnTo>
                  <a:lnTo>
                    <a:pt x="463" y="17"/>
                  </a:lnTo>
                  <a:lnTo>
                    <a:pt x="475" y="12"/>
                  </a:lnTo>
                  <a:lnTo>
                    <a:pt x="488" y="7"/>
                  </a:lnTo>
                  <a:lnTo>
                    <a:pt x="501" y="4"/>
                  </a:lnTo>
                  <a:lnTo>
                    <a:pt x="516" y="1"/>
                  </a:lnTo>
                  <a:lnTo>
                    <a:pt x="529" y="0"/>
                  </a:lnTo>
                  <a:lnTo>
                    <a:pt x="542" y="0"/>
                  </a:lnTo>
                  <a:lnTo>
                    <a:pt x="555" y="2"/>
                  </a:lnTo>
                  <a:lnTo>
                    <a:pt x="568" y="4"/>
                  </a:lnTo>
                  <a:lnTo>
                    <a:pt x="580" y="8"/>
                  </a:lnTo>
                  <a:lnTo>
                    <a:pt x="592" y="13"/>
                  </a:lnTo>
                  <a:lnTo>
                    <a:pt x="604" y="19"/>
                  </a:lnTo>
                  <a:lnTo>
                    <a:pt x="615" y="26"/>
                  </a:lnTo>
                  <a:lnTo>
                    <a:pt x="626" y="33"/>
                  </a:lnTo>
                  <a:lnTo>
                    <a:pt x="635" y="42"/>
                  </a:lnTo>
                  <a:lnTo>
                    <a:pt x="644" y="51"/>
                  </a:lnTo>
                  <a:lnTo>
                    <a:pt x="648" y="55"/>
                  </a:lnTo>
                  <a:lnTo>
                    <a:pt x="651" y="60"/>
                  </a:lnTo>
                  <a:lnTo>
                    <a:pt x="654" y="65"/>
                  </a:lnTo>
                  <a:lnTo>
                    <a:pt x="657" y="70"/>
                  </a:lnTo>
                  <a:lnTo>
                    <a:pt x="660" y="76"/>
                  </a:lnTo>
                  <a:lnTo>
                    <a:pt x="663" y="81"/>
                  </a:lnTo>
                  <a:lnTo>
                    <a:pt x="667" y="93"/>
                  </a:lnTo>
                  <a:lnTo>
                    <a:pt x="670" y="105"/>
                  </a:lnTo>
                  <a:lnTo>
                    <a:pt x="671" y="108"/>
                  </a:lnTo>
                  <a:lnTo>
                    <a:pt x="672" y="112"/>
                  </a:lnTo>
                  <a:lnTo>
                    <a:pt x="672" y="117"/>
                  </a:lnTo>
                  <a:lnTo>
                    <a:pt x="673" y="121"/>
                  </a:lnTo>
                  <a:lnTo>
                    <a:pt x="673" y="130"/>
                  </a:lnTo>
                  <a:lnTo>
                    <a:pt x="672" y="140"/>
                  </a:lnTo>
                  <a:lnTo>
                    <a:pt x="670" y="150"/>
                  </a:lnTo>
                  <a:lnTo>
                    <a:pt x="668" y="161"/>
                  </a:lnTo>
                  <a:lnTo>
                    <a:pt x="664" y="173"/>
                  </a:lnTo>
                  <a:lnTo>
                    <a:pt x="660" y="185"/>
                  </a:lnTo>
                  <a:lnTo>
                    <a:pt x="656" y="195"/>
                  </a:lnTo>
                  <a:lnTo>
                    <a:pt x="652" y="205"/>
                  </a:lnTo>
                  <a:lnTo>
                    <a:pt x="647" y="215"/>
                  </a:lnTo>
                  <a:lnTo>
                    <a:pt x="642" y="223"/>
                  </a:lnTo>
                  <a:lnTo>
                    <a:pt x="637" y="231"/>
                  </a:lnTo>
                  <a:lnTo>
                    <a:pt x="632" y="237"/>
                  </a:lnTo>
                  <a:lnTo>
                    <a:pt x="626" y="243"/>
                  </a:lnTo>
                  <a:lnTo>
                    <a:pt x="620" y="249"/>
                  </a:lnTo>
                  <a:lnTo>
                    <a:pt x="615" y="253"/>
                  </a:lnTo>
                  <a:lnTo>
                    <a:pt x="609" y="256"/>
                  </a:lnTo>
                  <a:lnTo>
                    <a:pt x="603" y="260"/>
                  </a:lnTo>
                  <a:lnTo>
                    <a:pt x="597" y="262"/>
                  </a:lnTo>
                  <a:lnTo>
                    <a:pt x="590" y="265"/>
                  </a:lnTo>
                  <a:lnTo>
                    <a:pt x="583" y="266"/>
                  </a:lnTo>
                  <a:lnTo>
                    <a:pt x="575" y="268"/>
                  </a:lnTo>
                  <a:lnTo>
                    <a:pt x="568" y="269"/>
                  </a:lnTo>
                  <a:lnTo>
                    <a:pt x="559" y="269"/>
                  </a:lnTo>
                  <a:lnTo>
                    <a:pt x="551" y="269"/>
                  </a:lnTo>
                  <a:lnTo>
                    <a:pt x="532" y="267"/>
                  </a:lnTo>
                  <a:lnTo>
                    <a:pt x="512" y="264"/>
                  </a:lnTo>
                  <a:lnTo>
                    <a:pt x="491" y="259"/>
                  </a:lnTo>
                  <a:close/>
                  <a:moveTo>
                    <a:pt x="1022" y="755"/>
                  </a:moveTo>
                  <a:lnTo>
                    <a:pt x="1010" y="748"/>
                  </a:lnTo>
                  <a:lnTo>
                    <a:pt x="998" y="740"/>
                  </a:lnTo>
                  <a:lnTo>
                    <a:pt x="987" y="732"/>
                  </a:lnTo>
                  <a:lnTo>
                    <a:pt x="977" y="722"/>
                  </a:lnTo>
                  <a:lnTo>
                    <a:pt x="967" y="711"/>
                  </a:lnTo>
                  <a:lnTo>
                    <a:pt x="958" y="698"/>
                  </a:lnTo>
                  <a:lnTo>
                    <a:pt x="950" y="685"/>
                  </a:lnTo>
                  <a:lnTo>
                    <a:pt x="942" y="671"/>
                  </a:lnTo>
                  <a:lnTo>
                    <a:pt x="940" y="643"/>
                  </a:lnTo>
                  <a:lnTo>
                    <a:pt x="939" y="630"/>
                  </a:lnTo>
                  <a:lnTo>
                    <a:pt x="940" y="618"/>
                  </a:lnTo>
                  <a:lnTo>
                    <a:pt x="941" y="607"/>
                  </a:lnTo>
                  <a:lnTo>
                    <a:pt x="942" y="596"/>
                  </a:lnTo>
                  <a:lnTo>
                    <a:pt x="944" y="585"/>
                  </a:lnTo>
                  <a:lnTo>
                    <a:pt x="947" y="575"/>
                  </a:lnTo>
                  <a:lnTo>
                    <a:pt x="951" y="566"/>
                  </a:lnTo>
                  <a:lnTo>
                    <a:pt x="955" y="557"/>
                  </a:lnTo>
                  <a:lnTo>
                    <a:pt x="959" y="549"/>
                  </a:lnTo>
                  <a:lnTo>
                    <a:pt x="965" y="541"/>
                  </a:lnTo>
                  <a:lnTo>
                    <a:pt x="971" y="534"/>
                  </a:lnTo>
                  <a:lnTo>
                    <a:pt x="977" y="528"/>
                  </a:lnTo>
                  <a:lnTo>
                    <a:pt x="984" y="522"/>
                  </a:lnTo>
                  <a:lnTo>
                    <a:pt x="992" y="517"/>
                  </a:lnTo>
                  <a:lnTo>
                    <a:pt x="1004" y="510"/>
                  </a:lnTo>
                  <a:lnTo>
                    <a:pt x="1017" y="504"/>
                  </a:lnTo>
                  <a:lnTo>
                    <a:pt x="1030" y="499"/>
                  </a:lnTo>
                  <a:lnTo>
                    <a:pt x="1043" y="495"/>
                  </a:lnTo>
                  <a:lnTo>
                    <a:pt x="1056" y="493"/>
                  </a:lnTo>
                  <a:lnTo>
                    <a:pt x="1069" y="491"/>
                  </a:lnTo>
                  <a:lnTo>
                    <a:pt x="1083" y="491"/>
                  </a:lnTo>
                  <a:lnTo>
                    <a:pt x="1096" y="492"/>
                  </a:lnTo>
                  <a:lnTo>
                    <a:pt x="1109" y="495"/>
                  </a:lnTo>
                  <a:lnTo>
                    <a:pt x="1122" y="499"/>
                  </a:lnTo>
                  <a:lnTo>
                    <a:pt x="1128" y="501"/>
                  </a:lnTo>
                  <a:lnTo>
                    <a:pt x="1134" y="504"/>
                  </a:lnTo>
                  <a:lnTo>
                    <a:pt x="1139" y="507"/>
                  </a:lnTo>
                  <a:lnTo>
                    <a:pt x="1145" y="510"/>
                  </a:lnTo>
                  <a:lnTo>
                    <a:pt x="1150" y="514"/>
                  </a:lnTo>
                  <a:lnTo>
                    <a:pt x="1155" y="518"/>
                  </a:lnTo>
                  <a:lnTo>
                    <a:pt x="1160" y="522"/>
                  </a:lnTo>
                  <a:lnTo>
                    <a:pt x="1164" y="526"/>
                  </a:lnTo>
                  <a:lnTo>
                    <a:pt x="1168" y="531"/>
                  </a:lnTo>
                  <a:lnTo>
                    <a:pt x="1172" y="536"/>
                  </a:lnTo>
                  <a:lnTo>
                    <a:pt x="1176" y="541"/>
                  </a:lnTo>
                  <a:lnTo>
                    <a:pt x="1180" y="547"/>
                  </a:lnTo>
                  <a:lnTo>
                    <a:pt x="1184" y="553"/>
                  </a:lnTo>
                  <a:lnTo>
                    <a:pt x="1188" y="559"/>
                  </a:lnTo>
                  <a:lnTo>
                    <a:pt x="1192" y="565"/>
                  </a:lnTo>
                  <a:lnTo>
                    <a:pt x="1195" y="572"/>
                  </a:lnTo>
                  <a:lnTo>
                    <a:pt x="1197" y="578"/>
                  </a:lnTo>
                  <a:lnTo>
                    <a:pt x="1200" y="585"/>
                  </a:lnTo>
                  <a:lnTo>
                    <a:pt x="1201" y="592"/>
                  </a:lnTo>
                  <a:lnTo>
                    <a:pt x="1203" y="598"/>
                  </a:lnTo>
                  <a:lnTo>
                    <a:pt x="1204" y="605"/>
                  </a:lnTo>
                  <a:lnTo>
                    <a:pt x="1204" y="612"/>
                  </a:lnTo>
                  <a:lnTo>
                    <a:pt x="1205" y="619"/>
                  </a:lnTo>
                  <a:lnTo>
                    <a:pt x="1204" y="626"/>
                  </a:lnTo>
                  <a:lnTo>
                    <a:pt x="1204" y="634"/>
                  </a:lnTo>
                  <a:lnTo>
                    <a:pt x="1203" y="641"/>
                  </a:lnTo>
                  <a:lnTo>
                    <a:pt x="1200" y="656"/>
                  </a:lnTo>
                  <a:lnTo>
                    <a:pt x="1197" y="670"/>
                  </a:lnTo>
                  <a:lnTo>
                    <a:pt x="1195" y="677"/>
                  </a:lnTo>
                  <a:lnTo>
                    <a:pt x="1193" y="684"/>
                  </a:lnTo>
                  <a:lnTo>
                    <a:pt x="1190" y="690"/>
                  </a:lnTo>
                  <a:lnTo>
                    <a:pt x="1187" y="696"/>
                  </a:lnTo>
                  <a:lnTo>
                    <a:pt x="1184" y="702"/>
                  </a:lnTo>
                  <a:lnTo>
                    <a:pt x="1181" y="708"/>
                  </a:lnTo>
                  <a:lnTo>
                    <a:pt x="1177" y="713"/>
                  </a:lnTo>
                  <a:lnTo>
                    <a:pt x="1173" y="719"/>
                  </a:lnTo>
                  <a:lnTo>
                    <a:pt x="1168" y="724"/>
                  </a:lnTo>
                  <a:lnTo>
                    <a:pt x="1163" y="728"/>
                  </a:lnTo>
                  <a:lnTo>
                    <a:pt x="1158" y="733"/>
                  </a:lnTo>
                  <a:lnTo>
                    <a:pt x="1153" y="737"/>
                  </a:lnTo>
                  <a:lnTo>
                    <a:pt x="1147" y="741"/>
                  </a:lnTo>
                  <a:lnTo>
                    <a:pt x="1141" y="745"/>
                  </a:lnTo>
                  <a:lnTo>
                    <a:pt x="1134" y="749"/>
                  </a:lnTo>
                  <a:lnTo>
                    <a:pt x="1126" y="753"/>
                  </a:lnTo>
                  <a:lnTo>
                    <a:pt x="1119" y="756"/>
                  </a:lnTo>
                  <a:lnTo>
                    <a:pt x="1111" y="759"/>
                  </a:lnTo>
                  <a:lnTo>
                    <a:pt x="1104" y="761"/>
                  </a:lnTo>
                  <a:lnTo>
                    <a:pt x="1096" y="763"/>
                  </a:lnTo>
                  <a:lnTo>
                    <a:pt x="1089" y="764"/>
                  </a:lnTo>
                  <a:lnTo>
                    <a:pt x="1081" y="765"/>
                  </a:lnTo>
                  <a:lnTo>
                    <a:pt x="1074" y="765"/>
                  </a:lnTo>
                  <a:lnTo>
                    <a:pt x="1066" y="765"/>
                  </a:lnTo>
                  <a:lnTo>
                    <a:pt x="1059" y="765"/>
                  </a:lnTo>
                  <a:lnTo>
                    <a:pt x="1051" y="764"/>
                  </a:lnTo>
                  <a:lnTo>
                    <a:pt x="1044" y="762"/>
                  </a:lnTo>
                  <a:lnTo>
                    <a:pt x="1037" y="760"/>
                  </a:lnTo>
                  <a:lnTo>
                    <a:pt x="1029" y="758"/>
                  </a:lnTo>
                  <a:lnTo>
                    <a:pt x="1022" y="755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6" name="Freeform 46">
              <a:extLst>
                <a:ext uri="{FF2B5EF4-FFF2-40B4-BE49-F238E27FC236}">
                  <a16:creationId xmlns:a16="http://schemas.microsoft.com/office/drawing/2014/main" id="{4008A4AE-0E5F-4FE5-B103-483FB2BD8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" y="3213"/>
              <a:ext cx="273" cy="274"/>
            </a:xfrm>
            <a:custGeom>
              <a:avLst/>
              <a:gdLst>
                <a:gd name="T0" fmla="*/ 273 w 1206"/>
                <a:gd name="T1" fmla="*/ 3 h 1207"/>
                <a:gd name="T2" fmla="*/ 190 w 1206"/>
                <a:gd name="T3" fmla="*/ 29 h 1207"/>
                <a:gd name="T4" fmla="*/ 203 w 1206"/>
                <a:gd name="T5" fmla="*/ 50 h 1207"/>
                <a:gd name="T6" fmla="*/ 214 w 1206"/>
                <a:gd name="T7" fmla="*/ 50 h 1207"/>
                <a:gd name="T8" fmla="*/ 220 w 1206"/>
                <a:gd name="T9" fmla="*/ 52 h 1207"/>
                <a:gd name="T10" fmla="*/ 226 w 1206"/>
                <a:gd name="T11" fmla="*/ 53 h 1207"/>
                <a:gd name="T12" fmla="*/ 231 w 1206"/>
                <a:gd name="T13" fmla="*/ 56 h 1207"/>
                <a:gd name="T14" fmla="*/ 235 w 1206"/>
                <a:gd name="T15" fmla="*/ 59 h 1207"/>
                <a:gd name="T16" fmla="*/ 239 w 1206"/>
                <a:gd name="T17" fmla="*/ 62 h 1207"/>
                <a:gd name="T18" fmla="*/ 243 w 1206"/>
                <a:gd name="T19" fmla="*/ 67 h 1207"/>
                <a:gd name="T20" fmla="*/ 246 w 1206"/>
                <a:gd name="T21" fmla="*/ 70 h 1207"/>
                <a:gd name="T22" fmla="*/ 247 w 1206"/>
                <a:gd name="T23" fmla="*/ 73 h 1207"/>
                <a:gd name="T24" fmla="*/ 248 w 1206"/>
                <a:gd name="T25" fmla="*/ 76 h 1207"/>
                <a:gd name="T26" fmla="*/ 249 w 1206"/>
                <a:gd name="T27" fmla="*/ 79 h 1207"/>
                <a:gd name="T28" fmla="*/ 249 w 1206"/>
                <a:gd name="T29" fmla="*/ 82 h 1207"/>
                <a:gd name="T30" fmla="*/ 250 w 1206"/>
                <a:gd name="T31" fmla="*/ 88 h 1207"/>
                <a:gd name="T32" fmla="*/ 251 w 1206"/>
                <a:gd name="T33" fmla="*/ 137 h 1207"/>
                <a:gd name="T34" fmla="*/ 112 w 1206"/>
                <a:gd name="T35" fmla="*/ 151 h 1207"/>
                <a:gd name="T36" fmla="*/ 273 w 1206"/>
                <a:gd name="T37" fmla="*/ 183 h 1207"/>
                <a:gd name="T38" fmla="*/ 185 w 1206"/>
                <a:gd name="T39" fmla="*/ 219 h 1207"/>
                <a:gd name="T40" fmla="*/ 214 w 1206"/>
                <a:gd name="T41" fmla="*/ 268 h 1207"/>
                <a:gd name="T42" fmla="*/ 147 w 1206"/>
                <a:gd name="T43" fmla="*/ 274 h 1207"/>
                <a:gd name="T44" fmla="*/ 111 w 1206"/>
                <a:gd name="T45" fmla="*/ 244 h 1207"/>
                <a:gd name="T46" fmla="*/ 84 w 1206"/>
                <a:gd name="T47" fmla="*/ 240 h 1207"/>
                <a:gd name="T48" fmla="*/ 70 w 1206"/>
                <a:gd name="T49" fmla="*/ 237 h 1207"/>
                <a:gd name="T50" fmla="*/ 62 w 1206"/>
                <a:gd name="T51" fmla="*/ 234 h 1207"/>
                <a:gd name="T52" fmla="*/ 56 w 1206"/>
                <a:gd name="T53" fmla="*/ 231 h 1207"/>
                <a:gd name="T54" fmla="*/ 53 w 1206"/>
                <a:gd name="T55" fmla="*/ 229 h 1207"/>
                <a:gd name="T56" fmla="*/ 50 w 1206"/>
                <a:gd name="T57" fmla="*/ 227 h 1207"/>
                <a:gd name="T58" fmla="*/ 47 w 1206"/>
                <a:gd name="T59" fmla="*/ 225 h 1207"/>
                <a:gd name="T60" fmla="*/ 46 w 1206"/>
                <a:gd name="T61" fmla="*/ 222 h 1207"/>
                <a:gd name="T62" fmla="*/ 44 w 1206"/>
                <a:gd name="T63" fmla="*/ 219 h 1207"/>
                <a:gd name="T64" fmla="*/ 43 w 1206"/>
                <a:gd name="T65" fmla="*/ 216 h 1207"/>
                <a:gd name="T66" fmla="*/ 43 w 1206"/>
                <a:gd name="T67" fmla="*/ 213 h 1207"/>
                <a:gd name="T68" fmla="*/ 43 w 1206"/>
                <a:gd name="T69" fmla="*/ 209 h 1207"/>
                <a:gd name="T70" fmla="*/ 43 w 1206"/>
                <a:gd name="T71" fmla="*/ 201 h 1207"/>
                <a:gd name="T72" fmla="*/ 46 w 1206"/>
                <a:gd name="T73" fmla="*/ 193 h 1207"/>
                <a:gd name="T74" fmla="*/ 0 w 1206"/>
                <a:gd name="T75" fmla="*/ 194 h 1207"/>
                <a:gd name="T76" fmla="*/ 61 w 1206"/>
                <a:gd name="T77" fmla="*/ 152 h 1207"/>
                <a:gd name="T78" fmla="*/ 18 w 1206"/>
                <a:gd name="T79" fmla="*/ 145 h 1207"/>
                <a:gd name="T80" fmla="*/ 27 w 1206"/>
                <a:gd name="T81" fmla="*/ 52 h 1207"/>
                <a:gd name="T82" fmla="*/ 93 w 1206"/>
                <a:gd name="T83" fmla="*/ 32 h 1207"/>
                <a:gd name="T84" fmla="*/ 0 w 1206"/>
                <a:gd name="T85" fmla="*/ 0 h 1207"/>
                <a:gd name="T86" fmla="*/ 85 w 1206"/>
                <a:gd name="T87" fmla="*/ 109 h 1207"/>
                <a:gd name="T88" fmla="*/ 69 w 1206"/>
                <a:gd name="T89" fmla="*/ 84 h 1207"/>
                <a:gd name="T90" fmla="*/ 85 w 1206"/>
                <a:gd name="T91" fmla="*/ 109 h 1207"/>
                <a:gd name="T92" fmla="*/ 153 w 1206"/>
                <a:gd name="T93" fmla="*/ 181 h 1207"/>
                <a:gd name="T94" fmla="*/ 98 w 1206"/>
                <a:gd name="T95" fmla="*/ 198 h 1207"/>
                <a:gd name="T96" fmla="*/ 147 w 1206"/>
                <a:gd name="T97" fmla="*/ 108 h 1207"/>
                <a:gd name="T98" fmla="*/ 130 w 1206"/>
                <a:gd name="T99" fmla="*/ 80 h 1207"/>
                <a:gd name="T100" fmla="*/ 147 w 1206"/>
                <a:gd name="T101" fmla="*/ 108 h 1207"/>
                <a:gd name="T102" fmla="*/ 148 w 1206"/>
                <a:gd name="T103" fmla="*/ 29 h 1207"/>
                <a:gd name="T104" fmla="*/ 132 w 1206"/>
                <a:gd name="T105" fmla="*/ 50 h 1207"/>
                <a:gd name="T106" fmla="*/ 207 w 1206"/>
                <a:gd name="T107" fmla="*/ 109 h 1207"/>
                <a:gd name="T108" fmla="*/ 190 w 1206"/>
                <a:gd name="T109" fmla="*/ 78 h 1207"/>
                <a:gd name="T110" fmla="*/ 207 w 1206"/>
                <a:gd name="T111" fmla="*/ 109 h 120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206" h="1207">
                  <a:moveTo>
                    <a:pt x="670" y="0"/>
                  </a:moveTo>
                  <a:lnTo>
                    <a:pt x="1205" y="15"/>
                  </a:lnTo>
                  <a:lnTo>
                    <a:pt x="1200" y="139"/>
                  </a:lnTo>
                  <a:lnTo>
                    <a:pt x="838" y="129"/>
                  </a:lnTo>
                  <a:lnTo>
                    <a:pt x="843" y="219"/>
                  </a:lnTo>
                  <a:lnTo>
                    <a:pt x="898" y="219"/>
                  </a:lnTo>
                  <a:lnTo>
                    <a:pt x="929" y="220"/>
                  </a:lnTo>
                  <a:lnTo>
                    <a:pt x="944" y="222"/>
                  </a:lnTo>
                  <a:lnTo>
                    <a:pt x="958" y="224"/>
                  </a:lnTo>
                  <a:lnTo>
                    <a:pt x="971" y="227"/>
                  </a:lnTo>
                  <a:lnTo>
                    <a:pt x="984" y="231"/>
                  </a:lnTo>
                  <a:lnTo>
                    <a:pt x="997" y="235"/>
                  </a:lnTo>
                  <a:lnTo>
                    <a:pt x="1008" y="240"/>
                  </a:lnTo>
                  <a:lnTo>
                    <a:pt x="1019" y="246"/>
                  </a:lnTo>
                  <a:lnTo>
                    <a:pt x="1030" y="252"/>
                  </a:lnTo>
                  <a:lnTo>
                    <a:pt x="1040" y="259"/>
                  </a:lnTo>
                  <a:lnTo>
                    <a:pt x="1049" y="266"/>
                  </a:lnTo>
                  <a:lnTo>
                    <a:pt x="1058" y="274"/>
                  </a:lnTo>
                  <a:lnTo>
                    <a:pt x="1066" y="283"/>
                  </a:lnTo>
                  <a:lnTo>
                    <a:pt x="1074" y="293"/>
                  </a:lnTo>
                  <a:lnTo>
                    <a:pt x="1081" y="303"/>
                  </a:lnTo>
                  <a:lnTo>
                    <a:pt x="1085" y="308"/>
                  </a:lnTo>
                  <a:lnTo>
                    <a:pt x="1088" y="314"/>
                  </a:lnTo>
                  <a:lnTo>
                    <a:pt x="1091" y="320"/>
                  </a:lnTo>
                  <a:lnTo>
                    <a:pt x="1094" y="326"/>
                  </a:lnTo>
                  <a:lnTo>
                    <a:pt x="1096" y="333"/>
                  </a:lnTo>
                  <a:lnTo>
                    <a:pt x="1098" y="341"/>
                  </a:lnTo>
                  <a:lnTo>
                    <a:pt x="1100" y="349"/>
                  </a:lnTo>
                  <a:lnTo>
                    <a:pt x="1101" y="357"/>
                  </a:lnTo>
                  <a:lnTo>
                    <a:pt x="1102" y="363"/>
                  </a:lnTo>
                  <a:lnTo>
                    <a:pt x="1103" y="370"/>
                  </a:lnTo>
                  <a:lnTo>
                    <a:pt x="1106" y="388"/>
                  </a:lnTo>
                  <a:lnTo>
                    <a:pt x="1109" y="439"/>
                  </a:lnTo>
                  <a:lnTo>
                    <a:pt x="1111" y="605"/>
                  </a:lnTo>
                  <a:lnTo>
                    <a:pt x="511" y="610"/>
                  </a:lnTo>
                  <a:lnTo>
                    <a:pt x="496" y="665"/>
                  </a:lnTo>
                  <a:lnTo>
                    <a:pt x="1205" y="670"/>
                  </a:lnTo>
                  <a:lnTo>
                    <a:pt x="1205" y="804"/>
                  </a:lnTo>
                  <a:lnTo>
                    <a:pt x="932" y="794"/>
                  </a:lnTo>
                  <a:lnTo>
                    <a:pt x="818" y="963"/>
                  </a:lnTo>
                  <a:lnTo>
                    <a:pt x="1002" y="997"/>
                  </a:lnTo>
                  <a:lnTo>
                    <a:pt x="947" y="1181"/>
                  </a:lnTo>
                  <a:lnTo>
                    <a:pt x="709" y="1121"/>
                  </a:lnTo>
                  <a:lnTo>
                    <a:pt x="650" y="1206"/>
                  </a:lnTo>
                  <a:lnTo>
                    <a:pt x="436" y="1146"/>
                  </a:lnTo>
                  <a:lnTo>
                    <a:pt x="491" y="1077"/>
                  </a:lnTo>
                  <a:lnTo>
                    <a:pt x="426" y="1067"/>
                  </a:lnTo>
                  <a:lnTo>
                    <a:pt x="372" y="1057"/>
                  </a:lnTo>
                  <a:lnTo>
                    <a:pt x="327" y="1047"/>
                  </a:lnTo>
                  <a:lnTo>
                    <a:pt x="308" y="1042"/>
                  </a:lnTo>
                  <a:lnTo>
                    <a:pt x="292" y="1037"/>
                  </a:lnTo>
                  <a:lnTo>
                    <a:pt x="272" y="1030"/>
                  </a:lnTo>
                  <a:lnTo>
                    <a:pt x="254" y="1023"/>
                  </a:lnTo>
                  <a:lnTo>
                    <a:pt x="246" y="1019"/>
                  </a:lnTo>
                  <a:lnTo>
                    <a:pt x="239" y="1014"/>
                  </a:lnTo>
                  <a:lnTo>
                    <a:pt x="232" y="1010"/>
                  </a:lnTo>
                  <a:lnTo>
                    <a:pt x="225" y="1005"/>
                  </a:lnTo>
                  <a:lnTo>
                    <a:pt x="219" y="1000"/>
                  </a:lnTo>
                  <a:lnTo>
                    <a:pt x="214" y="995"/>
                  </a:lnTo>
                  <a:lnTo>
                    <a:pt x="209" y="989"/>
                  </a:lnTo>
                  <a:lnTo>
                    <a:pt x="205" y="983"/>
                  </a:lnTo>
                  <a:lnTo>
                    <a:pt x="201" y="977"/>
                  </a:lnTo>
                  <a:lnTo>
                    <a:pt x="198" y="971"/>
                  </a:lnTo>
                  <a:lnTo>
                    <a:pt x="195" y="965"/>
                  </a:lnTo>
                  <a:lnTo>
                    <a:pt x="193" y="958"/>
                  </a:lnTo>
                  <a:lnTo>
                    <a:pt x="191" y="952"/>
                  </a:lnTo>
                  <a:lnTo>
                    <a:pt x="190" y="946"/>
                  </a:lnTo>
                  <a:lnTo>
                    <a:pt x="189" y="940"/>
                  </a:lnTo>
                  <a:lnTo>
                    <a:pt x="188" y="933"/>
                  </a:lnTo>
                  <a:lnTo>
                    <a:pt x="188" y="919"/>
                  </a:lnTo>
                  <a:lnTo>
                    <a:pt x="189" y="903"/>
                  </a:lnTo>
                  <a:lnTo>
                    <a:pt x="192" y="887"/>
                  </a:lnTo>
                  <a:lnTo>
                    <a:pt x="196" y="869"/>
                  </a:lnTo>
                  <a:lnTo>
                    <a:pt x="201" y="849"/>
                  </a:lnTo>
                  <a:lnTo>
                    <a:pt x="208" y="829"/>
                  </a:lnTo>
                  <a:lnTo>
                    <a:pt x="0" y="854"/>
                  </a:lnTo>
                  <a:lnTo>
                    <a:pt x="5" y="680"/>
                  </a:lnTo>
                  <a:lnTo>
                    <a:pt x="268" y="670"/>
                  </a:lnTo>
                  <a:lnTo>
                    <a:pt x="288" y="620"/>
                  </a:lnTo>
                  <a:lnTo>
                    <a:pt x="79" y="640"/>
                  </a:lnTo>
                  <a:lnTo>
                    <a:pt x="74" y="630"/>
                  </a:lnTo>
                  <a:lnTo>
                    <a:pt x="119" y="228"/>
                  </a:lnTo>
                  <a:lnTo>
                    <a:pt x="402" y="219"/>
                  </a:lnTo>
                  <a:lnTo>
                    <a:pt x="412" y="139"/>
                  </a:lnTo>
                  <a:lnTo>
                    <a:pt x="0" y="174"/>
                  </a:lnTo>
                  <a:lnTo>
                    <a:pt x="0" y="0"/>
                  </a:lnTo>
                  <a:lnTo>
                    <a:pt x="670" y="0"/>
                  </a:lnTo>
                  <a:close/>
                  <a:moveTo>
                    <a:pt x="377" y="481"/>
                  </a:moveTo>
                  <a:lnTo>
                    <a:pt x="387" y="367"/>
                  </a:lnTo>
                  <a:lnTo>
                    <a:pt x="307" y="372"/>
                  </a:lnTo>
                  <a:lnTo>
                    <a:pt x="292" y="481"/>
                  </a:lnTo>
                  <a:lnTo>
                    <a:pt x="377" y="481"/>
                  </a:lnTo>
                  <a:close/>
                  <a:moveTo>
                    <a:pt x="600" y="913"/>
                  </a:moveTo>
                  <a:lnTo>
                    <a:pt x="674" y="799"/>
                  </a:lnTo>
                  <a:lnTo>
                    <a:pt x="451" y="809"/>
                  </a:lnTo>
                  <a:lnTo>
                    <a:pt x="431" y="873"/>
                  </a:lnTo>
                  <a:lnTo>
                    <a:pt x="600" y="913"/>
                  </a:lnTo>
                  <a:close/>
                  <a:moveTo>
                    <a:pt x="650" y="476"/>
                  </a:moveTo>
                  <a:lnTo>
                    <a:pt x="655" y="347"/>
                  </a:lnTo>
                  <a:lnTo>
                    <a:pt x="575" y="352"/>
                  </a:lnTo>
                  <a:lnTo>
                    <a:pt x="565" y="481"/>
                  </a:lnTo>
                  <a:lnTo>
                    <a:pt x="650" y="476"/>
                  </a:lnTo>
                  <a:close/>
                  <a:moveTo>
                    <a:pt x="655" y="214"/>
                  </a:moveTo>
                  <a:lnTo>
                    <a:pt x="655" y="129"/>
                  </a:lnTo>
                  <a:lnTo>
                    <a:pt x="590" y="129"/>
                  </a:lnTo>
                  <a:lnTo>
                    <a:pt x="585" y="219"/>
                  </a:lnTo>
                  <a:lnTo>
                    <a:pt x="655" y="214"/>
                  </a:lnTo>
                  <a:close/>
                  <a:moveTo>
                    <a:pt x="913" y="481"/>
                  </a:moveTo>
                  <a:lnTo>
                    <a:pt x="908" y="347"/>
                  </a:lnTo>
                  <a:lnTo>
                    <a:pt x="838" y="343"/>
                  </a:lnTo>
                  <a:lnTo>
                    <a:pt x="838" y="481"/>
                  </a:lnTo>
                  <a:lnTo>
                    <a:pt x="913" y="481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7" name="Freeform 47">
              <a:extLst>
                <a:ext uri="{FF2B5EF4-FFF2-40B4-BE49-F238E27FC236}">
                  <a16:creationId xmlns:a16="http://schemas.microsoft.com/office/drawing/2014/main" id="{E75FA29D-17F7-4B36-B784-F208EE46C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4" y="3222"/>
              <a:ext cx="251" cy="253"/>
            </a:xfrm>
            <a:custGeom>
              <a:avLst/>
              <a:gdLst>
                <a:gd name="T0" fmla="*/ 104 w 1108"/>
                <a:gd name="T1" fmla="*/ 9 h 1117"/>
                <a:gd name="T2" fmla="*/ 129 w 1108"/>
                <a:gd name="T3" fmla="*/ 69 h 1117"/>
                <a:gd name="T4" fmla="*/ 0 w 1108"/>
                <a:gd name="T5" fmla="*/ 178 h 1117"/>
                <a:gd name="T6" fmla="*/ 0 w 1108"/>
                <a:gd name="T7" fmla="*/ 44 h 1117"/>
                <a:gd name="T8" fmla="*/ 200 w 1108"/>
                <a:gd name="T9" fmla="*/ 77 h 1117"/>
                <a:gd name="T10" fmla="*/ 238 w 1108"/>
                <a:gd name="T11" fmla="*/ 180 h 1117"/>
                <a:gd name="T12" fmla="*/ 203 w 1108"/>
                <a:gd name="T13" fmla="*/ 179 h 1117"/>
                <a:gd name="T14" fmla="*/ 200 w 1108"/>
                <a:gd name="T15" fmla="*/ 197 h 1117"/>
                <a:gd name="T16" fmla="*/ 195 w 1108"/>
                <a:gd name="T17" fmla="*/ 210 h 1117"/>
                <a:gd name="T18" fmla="*/ 185 w 1108"/>
                <a:gd name="T19" fmla="*/ 224 h 1117"/>
                <a:gd name="T20" fmla="*/ 173 w 1108"/>
                <a:gd name="T21" fmla="*/ 235 h 1117"/>
                <a:gd name="T22" fmla="*/ 158 w 1108"/>
                <a:gd name="T23" fmla="*/ 244 h 1117"/>
                <a:gd name="T24" fmla="*/ 142 w 1108"/>
                <a:gd name="T25" fmla="*/ 250 h 1117"/>
                <a:gd name="T26" fmla="*/ 127 w 1108"/>
                <a:gd name="T27" fmla="*/ 253 h 1117"/>
                <a:gd name="T28" fmla="*/ 112 w 1108"/>
                <a:gd name="T29" fmla="*/ 252 h 1117"/>
                <a:gd name="T30" fmla="*/ 99 w 1108"/>
                <a:gd name="T31" fmla="*/ 249 h 1117"/>
                <a:gd name="T32" fmla="*/ 88 w 1108"/>
                <a:gd name="T33" fmla="*/ 244 h 1117"/>
                <a:gd name="T34" fmla="*/ 78 w 1108"/>
                <a:gd name="T35" fmla="*/ 237 h 1117"/>
                <a:gd name="T36" fmla="*/ 71 w 1108"/>
                <a:gd name="T37" fmla="*/ 228 h 1117"/>
                <a:gd name="T38" fmla="*/ 63 w 1108"/>
                <a:gd name="T39" fmla="*/ 212 h 1117"/>
                <a:gd name="T40" fmla="*/ 60 w 1108"/>
                <a:gd name="T41" fmla="*/ 201 h 1117"/>
                <a:gd name="T42" fmla="*/ 58 w 1108"/>
                <a:gd name="T43" fmla="*/ 190 h 1117"/>
                <a:gd name="T44" fmla="*/ 59 w 1108"/>
                <a:gd name="T45" fmla="*/ 178 h 1117"/>
                <a:gd name="T46" fmla="*/ 62 w 1108"/>
                <a:gd name="T47" fmla="*/ 168 h 1117"/>
                <a:gd name="T48" fmla="*/ 69 w 1108"/>
                <a:gd name="T49" fmla="*/ 155 h 1117"/>
                <a:gd name="T50" fmla="*/ 82 w 1108"/>
                <a:gd name="T51" fmla="*/ 140 h 1117"/>
                <a:gd name="T52" fmla="*/ 99 w 1108"/>
                <a:gd name="T53" fmla="*/ 129 h 1117"/>
                <a:gd name="T54" fmla="*/ 116 w 1108"/>
                <a:gd name="T55" fmla="*/ 123 h 1117"/>
                <a:gd name="T56" fmla="*/ 142 w 1108"/>
                <a:gd name="T57" fmla="*/ 117 h 1117"/>
                <a:gd name="T58" fmla="*/ 151 w 1108"/>
                <a:gd name="T59" fmla="*/ 198 h 1117"/>
                <a:gd name="T60" fmla="*/ 154 w 1108"/>
                <a:gd name="T61" fmla="*/ 193 h 1117"/>
                <a:gd name="T62" fmla="*/ 158 w 1108"/>
                <a:gd name="T63" fmla="*/ 183 h 1117"/>
                <a:gd name="T64" fmla="*/ 160 w 1108"/>
                <a:gd name="T65" fmla="*/ 168 h 1117"/>
                <a:gd name="T66" fmla="*/ 143 w 1108"/>
                <a:gd name="T67" fmla="*/ 161 h 1117"/>
                <a:gd name="T68" fmla="*/ 133 w 1108"/>
                <a:gd name="T69" fmla="*/ 162 h 1117"/>
                <a:gd name="T70" fmla="*/ 123 w 1108"/>
                <a:gd name="T71" fmla="*/ 165 h 1117"/>
                <a:gd name="T72" fmla="*/ 118 w 1108"/>
                <a:gd name="T73" fmla="*/ 168 h 1117"/>
                <a:gd name="T74" fmla="*/ 114 w 1108"/>
                <a:gd name="T75" fmla="*/ 171 h 1117"/>
                <a:gd name="T76" fmla="*/ 111 w 1108"/>
                <a:gd name="T77" fmla="*/ 174 h 1117"/>
                <a:gd name="T78" fmla="*/ 108 w 1108"/>
                <a:gd name="T79" fmla="*/ 179 h 1117"/>
                <a:gd name="T80" fmla="*/ 106 w 1108"/>
                <a:gd name="T81" fmla="*/ 182 h 1117"/>
                <a:gd name="T82" fmla="*/ 106 w 1108"/>
                <a:gd name="T83" fmla="*/ 185 h 1117"/>
                <a:gd name="T84" fmla="*/ 105 w 1108"/>
                <a:gd name="T85" fmla="*/ 188 h 1117"/>
                <a:gd name="T86" fmla="*/ 106 w 1108"/>
                <a:gd name="T87" fmla="*/ 191 h 1117"/>
                <a:gd name="T88" fmla="*/ 107 w 1108"/>
                <a:gd name="T89" fmla="*/ 195 h 1117"/>
                <a:gd name="T90" fmla="*/ 109 w 1108"/>
                <a:gd name="T91" fmla="*/ 200 h 1117"/>
                <a:gd name="T92" fmla="*/ 112 w 1108"/>
                <a:gd name="T93" fmla="*/ 204 h 1117"/>
                <a:gd name="T94" fmla="*/ 115 w 1108"/>
                <a:gd name="T95" fmla="*/ 206 h 1117"/>
                <a:gd name="T96" fmla="*/ 118 w 1108"/>
                <a:gd name="T97" fmla="*/ 208 h 1117"/>
                <a:gd name="T98" fmla="*/ 121 w 1108"/>
                <a:gd name="T99" fmla="*/ 209 h 1117"/>
                <a:gd name="T100" fmla="*/ 128 w 1108"/>
                <a:gd name="T101" fmla="*/ 210 h 1117"/>
                <a:gd name="T102" fmla="*/ 133 w 1108"/>
                <a:gd name="T103" fmla="*/ 210 h 1117"/>
                <a:gd name="T104" fmla="*/ 139 w 1108"/>
                <a:gd name="T105" fmla="*/ 208 h 1117"/>
                <a:gd name="T106" fmla="*/ 144 w 1108"/>
                <a:gd name="T107" fmla="*/ 204 h 1117"/>
                <a:gd name="T108" fmla="*/ 149 w 1108"/>
                <a:gd name="T109" fmla="*/ 200 h 1117"/>
                <a:gd name="T110" fmla="*/ 251 w 1108"/>
                <a:gd name="T111" fmla="*/ 46 h 1117"/>
                <a:gd name="T112" fmla="*/ 174 w 110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8" h="1117">
                  <a:moveTo>
                    <a:pt x="189" y="174"/>
                  </a:moveTo>
                  <a:lnTo>
                    <a:pt x="258" y="0"/>
                  </a:lnTo>
                  <a:lnTo>
                    <a:pt x="457" y="40"/>
                  </a:lnTo>
                  <a:lnTo>
                    <a:pt x="407" y="164"/>
                  </a:lnTo>
                  <a:lnTo>
                    <a:pt x="581" y="159"/>
                  </a:lnTo>
                  <a:lnTo>
                    <a:pt x="571" y="303"/>
                  </a:lnTo>
                  <a:lnTo>
                    <a:pt x="348" y="322"/>
                  </a:lnTo>
                  <a:lnTo>
                    <a:pt x="189" y="848"/>
                  </a:lnTo>
                  <a:lnTo>
                    <a:pt x="0" y="784"/>
                  </a:lnTo>
                  <a:lnTo>
                    <a:pt x="124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89" y="174"/>
                  </a:lnTo>
                  <a:close/>
                  <a:moveTo>
                    <a:pt x="675" y="327"/>
                  </a:moveTo>
                  <a:lnTo>
                    <a:pt x="883" y="342"/>
                  </a:lnTo>
                  <a:lnTo>
                    <a:pt x="893" y="521"/>
                  </a:lnTo>
                  <a:lnTo>
                    <a:pt x="1107" y="595"/>
                  </a:lnTo>
                  <a:lnTo>
                    <a:pt x="1052" y="794"/>
                  </a:lnTo>
                  <a:lnTo>
                    <a:pt x="898" y="729"/>
                  </a:lnTo>
                  <a:lnTo>
                    <a:pt x="896" y="761"/>
                  </a:lnTo>
                  <a:lnTo>
                    <a:pt x="894" y="792"/>
                  </a:lnTo>
                  <a:lnTo>
                    <a:pt x="890" y="820"/>
                  </a:lnTo>
                  <a:lnTo>
                    <a:pt x="886" y="846"/>
                  </a:lnTo>
                  <a:lnTo>
                    <a:pt x="881" y="870"/>
                  </a:lnTo>
                  <a:lnTo>
                    <a:pt x="874" y="891"/>
                  </a:lnTo>
                  <a:lnTo>
                    <a:pt x="867" y="911"/>
                  </a:lnTo>
                  <a:lnTo>
                    <a:pt x="859" y="928"/>
                  </a:lnTo>
                  <a:lnTo>
                    <a:pt x="846" y="949"/>
                  </a:lnTo>
                  <a:lnTo>
                    <a:pt x="832" y="968"/>
                  </a:lnTo>
                  <a:lnTo>
                    <a:pt x="816" y="987"/>
                  </a:lnTo>
                  <a:lnTo>
                    <a:pt x="799" y="1005"/>
                  </a:lnTo>
                  <a:lnTo>
                    <a:pt x="781" y="1022"/>
                  </a:lnTo>
                  <a:lnTo>
                    <a:pt x="762" y="1038"/>
                  </a:lnTo>
                  <a:lnTo>
                    <a:pt x="742" y="1053"/>
                  </a:lnTo>
                  <a:lnTo>
                    <a:pt x="720" y="1067"/>
                  </a:lnTo>
                  <a:lnTo>
                    <a:pt x="697" y="1079"/>
                  </a:lnTo>
                  <a:lnTo>
                    <a:pt x="675" y="1089"/>
                  </a:lnTo>
                  <a:lnTo>
                    <a:pt x="652" y="1097"/>
                  </a:lnTo>
                  <a:lnTo>
                    <a:pt x="629" y="1104"/>
                  </a:lnTo>
                  <a:lnTo>
                    <a:pt x="606" y="1109"/>
                  </a:lnTo>
                  <a:lnTo>
                    <a:pt x="583" y="1113"/>
                  </a:lnTo>
                  <a:lnTo>
                    <a:pt x="560" y="1115"/>
                  </a:lnTo>
                  <a:lnTo>
                    <a:pt x="536" y="1116"/>
                  </a:lnTo>
                  <a:lnTo>
                    <a:pt x="515" y="1115"/>
                  </a:lnTo>
                  <a:lnTo>
                    <a:pt x="494" y="1113"/>
                  </a:lnTo>
                  <a:lnTo>
                    <a:pt x="474" y="1110"/>
                  </a:lnTo>
                  <a:lnTo>
                    <a:pt x="456" y="1105"/>
                  </a:lnTo>
                  <a:lnTo>
                    <a:pt x="438" y="1100"/>
                  </a:lnTo>
                  <a:lnTo>
                    <a:pt x="420" y="1094"/>
                  </a:lnTo>
                  <a:lnTo>
                    <a:pt x="404" y="1086"/>
                  </a:lnTo>
                  <a:lnTo>
                    <a:pt x="388" y="1078"/>
                  </a:lnTo>
                  <a:lnTo>
                    <a:pt x="373" y="1068"/>
                  </a:lnTo>
                  <a:lnTo>
                    <a:pt x="360" y="1058"/>
                  </a:lnTo>
                  <a:lnTo>
                    <a:pt x="346" y="1046"/>
                  </a:lnTo>
                  <a:lnTo>
                    <a:pt x="334" y="1033"/>
                  </a:lnTo>
                  <a:lnTo>
                    <a:pt x="323" y="1020"/>
                  </a:lnTo>
                  <a:lnTo>
                    <a:pt x="312" y="1005"/>
                  </a:lnTo>
                  <a:lnTo>
                    <a:pt x="302" y="989"/>
                  </a:lnTo>
                  <a:lnTo>
                    <a:pt x="293" y="972"/>
                  </a:lnTo>
                  <a:lnTo>
                    <a:pt x="278" y="938"/>
                  </a:lnTo>
                  <a:lnTo>
                    <a:pt x="272" y="921"/>
                  </a:lnTo>
                  <a:lnTo>
                    <a:pt x="267" y="904"/>
                  </a:lnTo>
                  <a:lnTo>
                    <a:pt x="263" y="887"/>
                  </a:lnTo>
                  <a:lnTo>
                    <a:pt x="260" y="870"/>
                  </a:lnTo>
                  <a:lnTo>
                    <a:pt x="258" y="854"/>
                  </a:lnTo>
                  <a:lnTo>
                    <a:pt x="257" y="837"/>
                  </a:lnTo>
                  <a:lnTo>
                    <a:pt x="257" y="821"/>
                  </a:lnTo>
                  <a:lnTo>
                    <a:pt x="259" y="804"/>
                  </a:lnTo>
                  <a:lnTo>
                    <a:pt x="261" y="788"/>
                  </a:lnTo>
                  <a:lnTo>
                    <a:pt x="264" y="772"/>
                  </a:lnTo>
                  <a:lnTo>
                    <a:pt x="269" y="756"/>
                  </a:lnTo>
                  <a:lnTo>
                    <a:pt x="274" y="740"/>
                  </a:lnTo>
                  <a:lnTo>
                    <a:pt x="280" y="725"/>
                  </a:lnTo>
                  <a:lnTo>
                    <a:pt x="288" y="709"/>
                  </a:lnTo>
                  <a:lnTo>
                    <a:pt x="303" y="684"/>
                  </a:lnTo>
                  <a:lnTo>
                    <a:pt x="319" y="661"/>
                  </a:lnTo>
                  <a:lnTo>
                    <a:pt x="339" y="639"/>
                  </a:lnTo>
                  <a:lnTo>
                    <a:pt x="360" y="619"/>
                  </a:lnTo>
                  <a:lnTo>
                    <a:pt x="383" y="601"/>
                  </a:lnTo>
                  <a:lnTo>
                    <a:pt x="409" y="584"/>
                  </a:lnTo>
                  <a:lnTo>
                    <a:pt x="437" y="569"/>
                  </a:lnTo>
                  <a:lnTo>
                    <a:pt x="467" y="556"/>
                  </a:lnTo>
                  <a:lnTo>
                    <a:pt x="488" y="549"/>
                  </a:lnTo>
                  <a:lnTo>
                    <a:pt x="511" y="542"/>
                  </a:lnTo>
                  <a:lnTo>
                    <a:pt x="537" y="535"/>
                  </a:lnTo>
                  <a:lnTo>
                    <a:pt x="565" y="528"/>
                  </a:lnTo>
                  <a:lnTo>
                    <a:pt x="628" y="516"/>
                  </a:lnTo>
                  <a:lnTo>
                    <a:pt x="700" y="506"/>
                  </a:lnTo>
                  <a:lnTo>
                    <a:pt x="675" y="327"/>
                  </a:lnTo>
                  <a:close/>
                  <a:moveTo>
                    <a:pt x="665" y="873"/>
                  </a:moveTo>
                  <a:lnTo>
                    <a:pt x="670" y="867"/>
                  </a:lnTo>
                  <a:lnTo>
                    <a:pt x="675" y="860"/>
                  </a:lnTo>
                  <a:lnTo>
                    <a:pt x="679" y="852"/>
                  </a:lnTo>
                  <a:lnTo>
                    <a:pt x="683" y="845"/>
                  </a:lnTo>
                  <a:lnTo>
                    <a:pt x="690" y="827"/>
                  </a:lnTo>
                  <a:lnTo>
                    <a:pt x="696" y="809"/>
                  </a:lnTo>
                  <a:lnTo>
                    <a:pt x="701" y="788"/>
                  </a:lnTo>
                  <a:lnTo>
                    <a:pt x="705" y="765"/>
                  </a:lnTo>
                  <a:lnTo>
                    <a:pt x="708" y="740"/>
                  </a:lnTo>
                  <a:lnTo>
                    <a:pt x="710" y="714"/>
                  </a:lnTo>
                  <a:lnTo>
                    <a:pt x="668" y="713"/>
                  </a:lnTo>
                  <a:lnTo>
                    <a:pt x="632" y="713"/>
                  </a:lnTo>
                  <a:lnTo>
                    <a:pt x="616" y="714"/>
                  </a:lnTo>
                  <a:lnTo>
                    <a:pt x="601" y="715"/>
                  </a:lnTo>
                  <a:lnTo>
                    <a:pt x="588" y="717"/>
                  </a:lnTo>
                  <a:lnTo>
                    <a:pt x="576" y="719"/>
                  </a:lnTo>
                  <a:lnTo>
                    <a:pt x="559" y="723"/>
                  </a:lnTo>
                  <a:lnTo>
                    <a:pt x="544" y="729"/>
                  </a:lnTo>
                  <a:lnTo>
                    <a:pt x="536" y="732"/>
                  </a:lnTo>
                  <a:lnTo>
                    <a:pt x="529" y="736"/>
                  </a:lnTo>
                  <a:lnTo>
                    <a:pt x="523" y="740"/>
                  </a:lnTo>
                  <a:lnTo>
                    <a:pt x="516" y="744"/>
                  </a:lnTo>
                  <a:lnTo>
                    <a:pt x="510" y="748"/>
                  </a:lnTo>
                  <a:lnTo>
                    <a:pt x="505" y="753"/>
                  </a:lnTo>
                  <a:lnTo>
                    <a:pt x="499" y="758"/>
                  </a:lnTo>
                  <a:lnTo>
                    <a:pt x="494" y="764"/>
                  </a:lnTo>
                  <a:lnTo>
                    <a:pt x="489" y="770"/>
                  </a:lnTo>
                  <a:lnTo>
                    <a:pt x="485" y="776"/>
                  </a:lnTo>
                  <a:lnTo>
                    <a:pt x="481" y="782"/>
                  </a:lnTo>
                  <a:lnTo>
                    <a:pt x="477" y="789"/>
                  </a:lnTo>
                  <a:lnTo>
                    <a:pt x="475" y="793"/>
                  </a:lnTo>
                  <a:lnTo>
                    <a:pt x="472" y="798"/>
                  </a:lnTo>
                  <a:lnTo>
                    <a:pt x="470" y="802"/>
                  </a:lnTo>
                  <a:lnTo>
                    <a:pt x="469" y="807"/>
                  </a:lnTo>
                  <a:lnTo>
                    <a:pt x="468" y="811"/>
                  </a:lnTo>
                  <a:lnTo>
                    <a:pt x="467" y="816"/>
                  </a:lnTo>
                  <a:lnTo>
                    <a:pt x="466" y="820"/>
                  </a:lnTo>
                  <a:lnTo>
                    <a:pt x="466" y="825"/>
                  </a:lnTo>
                  <a:lnTo>
                    <a:pt x="465" y="830"/>
                  </a:lnTo>
                  <a:lnTo>
                    <a:pt x="465" y="834"/>
                  </a:lnTo>
                  <a:lnTo>
                    <a:pt x="466" y="839"/>
                  </a:lnTo>
                  <a:lnTo>
                    <a:pt x="467" y="844"/>
                  </a:lnTo>
                  <a:lnTo>
                    <a:pt x="468" y="848"/>
                  </a:lnTo>
                  <a:lnTo>
                    <a:pt x="469" y="853"/>
                  </a:lnTo>
                  <a:lnTo>
                    <a:pt x="472" y="863"/>
                  </a:lnTo>
                  <a:lnTo>
                    <a:pt x="477" y="875"/>
                  </a:lnTo>
                  <a:lnTo>
                    <a:pt x="480" y="880"/>
                  </a:lnTo>
                  <a:lnTo>
                    <a:pt x="483" y="885"/>
                  </a:lnTo>
                  <a:lnTo>
                    <a:pt x="487" y="890"/>
                  </a:lnTo>
                  <a:lnTo>
                    <a:pt x="490" y="895"/>
                  </a:lnTo>
                  <a:lnTo>
                    <a:pt x="494" y="899"/>
                  </a:lnTo>
                  <a:lnTo>
                    <a:pt x="498" y="903"/>
                  </a:lnTo>
                  <a:lnTo>
                    <a:pt x="502" y="906"/>
                  </a:lnTo>
                  <a:lnTo>
                    <a:pt x="506" y="910"/>
                  </a:lnTo>
                  <a:lnTo>
                    <a:pt x="510" y="913"/>
                  </a:lnTo>
                  <a:lnTo>
                    <a:pt x="515" y="915"/>
                  </a:lnTo>
                  <a:lnTo>
                    <a:pt x="520" y="918"/>
                  </a:lnTo>
                  <a:lnTo>
                    <a:pt x="525" y="920"/>
                  </a:lnTo>
                  <a:lnTo>
                    <a:pt x="530" y="922"/>
                  </a:lnTo>
                  <a:lnTo>
                    <a:pt x="536" y="923"/>
                  </a:lnTo>
                  <a:lnTo>
                    <a:pt x="545" y="925"/>
                  </a:lnTo>
                  <a:lnTo>
                    <a:pt x="554" y="926"/>
                  </a:lnTo>
                  <a:lnTo>
                    <a:pt x="563" y="927"/>
                  </a:lnTo>
                  <a:lnTo>
                    <a:pt x="572" y="927"/>
                  </a:lnTo>
                  <a:lnTo>
                    <a:pt x="581" y="926"/>
                  </a:lnTo>
                  <a:lnTo>
                    <a:pt x="589" y="925"/>
                  </a:lnTo>
                  <a:lnTo>
                    <a:pt x="598" y="923"/>
                  </a:lnTo>
                  <a:lnTo>
                    <a:pt x="606" y="920"/>
                  </a:lnTo>
                  <a:lnTo>
                    <a:pt x="614" y="917"/>
                  </a:lnTo>
                  <a:lnTo>
                    <a:pt x="622" y="912"/>
                  </a:lnTo>
                  <a:lnTo>
                    <a:pt x="629" y="908"/>
                  </a:lnTo>
                  <a:lnTo>
                    <a:pt x="637" y="902"/>
                  </a:lnTo>
                  <a:lnTo>
                    <a:pt x="644" y="896"/>
                  </a:lnTo>
                  <a:lnTo>
                    <a:pt x="651" y="889"/>
                  </a:lnTo>
                  <a:lnTo>
                    <a:pt x="658" y="881"/>
                  </a:lnTo>
                  <a:lnTo>
                    <a:pt x="665" y="873"/>
                  </a:lnTo>
                  <a:close/>
                  <a:moveTo>
                    <a:pt x="769" y="0"/>
                  </a:moveTo>
                  <a:lnTo>
                    <a:pt x="1107" y="203"/>
                  </a:lnTo>
                  <a:lnTo>
                    <a:pt x="1002" y="342"/>
                  </a:lnTo>
                  <a:lnTo>
                    <a:pt x="650" y="124"/>
                  </a:lnTo>
                  <a:lnTo>
                    <a:pt x="769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8" name="Freeform 48">
              <a:extLst>
                <a:ext uri="{FF2B5EF4-FFF2-40B4-BE49-F238E27FC236}">
                  <a16:creationId xmlns:a16="http://schemas.microsoft.com/office/drawing/2014/main" id="{785B9C8A-F130-4EE5-BFB5-B3BD0A35B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9" y="3210"/>
              <a:ext cx="277" cy="276"/>
            </a:xfrm>
            <a:custGeom>
              <a:avLst/>
              <a:gdLst>
                <a:gd name="T0" fmla="*/ 2 w 1216"/>
                <a:gd name="T1" fmla="*/ 80 h 1218"/>
                <a:gd name="T2" fmla="*/ 2 w 1216"/>
                <a:gd name="T3" fmla="*/ 34 h 1218"/>
                <a:gd name="T4" fmla="*/ 84 w 1216"/>
                <a:gd name="T5" fmla="*/ 0 h 1218"/>
                <a:gd name="T6" fmla="*/ 121 w 1216"/>
                <a:gd name="T7" fmla="*/ 30 h 1218"/>
                <a:gd name="T8" fmla="*/ 276 w 1216"/>
                <a:gd name="T9" fmla="*/ 68 h 1218"/>
                <a:gd name="T10" fmla="*/ 101 w 1216"/>
                <a:gd name="T11" fmla="*/ 70 h 1218"/>
                <a:gd name="T12" fmla="*/ 88 w 1216"/>
                <a:gd name="T13" fmla="*/ 233 h 1218"/>
                <a:gd name="T14" fmla="*/ 43 w 1216"/>
                <a:gd name="T15" fmla="*/ 274 h 1218"/>
                <a:gd name="T16" fmla="*/ 29 w 1216"/>
                <a:gd name="T17" fmla="*/ 225 h 1218"/>
                <a:gd name="T18" fmla="*/ 0 w 1216"/>
                <a:gd name="T19" fmla="*/ 173 h 1218"/>
                <a:gd name="T20" fmla="*/ 97 w 1216"/>
                <a:gd name="T21" fmla="*/ 163 h 1218"/>
                <a:gd name="T22" fmla="*/ 161 w 1216"/>
                <a:gd name="T23" fmla="*/ 134 h 1218"/>
                <a:gd name="T24" fmla="*/ 186 w 1216"/>
                <a:gd name="T25" fmla="*/ 121 h 1218"/>
                <a:gd name="T26" fmla="*/ 119 w 1216"/>
                <a:gd name="T27" fmla="*/ 85 h 1218"/>
                <a:gd name="T28" fmla="*/ 231 w 1216"/>
                <a:gd name="T29" fmla="*/ 77 h 1218"/>
                <a:gd name="T30" fmla="*/ 234 w 1216"/>
                <a:gd name="T31" fmla="*/ 77 h 1218"/>
                <a:gd name="T32" fmla="*/ 238 w 1216"/>
                <a:gd name="T33" fmla="*/ 77 h 1218"/>
                <a:gd name="T34" fmla="*/ 241 w 1216"/>
                <a:gd name="T35" fmla="*/ 78 h 1218"/>
                <a:gd name="T36" fmla="*/ 244 w 1216"/>
                <a:gd name="T37" fmla="*/ 80 h 1218"/>
                <a:gd name="T38" fmla="*/ 248 w 1216"/>
                <a:gd name="T39" fmla="*/ 82 h 1218"/>
                <a:gd name="T40" fmla="*/ 249 w 1216"/>
                <a:gd name="T41" fmla="*/ 84 h 1218"/>
                <a:gd name="T42" fmla="*/ 251 w 1216"/>
                <a:gd name="T43" fmla="*/ 85 h 1218"/>
                <a:gd name="T44" fmla="*/ 251 w 1216"/>
                <a:gd name="T45" fmla="*/ 87 h 1218"/>
                <a:gd name="T46" fmla="*/ 252 w 1216"/>
                <a:gd name="T47" fmla="*/ 89 h 1218"/>
                <a:gd name="T48" fmla="*/ 253 w 1216"/>
                <a:gd name="T49" fmla="*/ 90 h 1218"/>
                <a:gd name="T50" fmla="*/ 253 w 1216"/>
                <a:gd name="T51" fmla="*/ 92 h 1218"/>
                <a:gd name="T52" fmla="*/ 253 w 1216"/>
                <a:gd name="T53" fmla="*/ 95 h 1218"/>
                <a:gd name="T54" fmla="*/ 253 w 1216"/>
                <a:gd name="T55" fmla="*/ 98 h 1218"/>
                <a:gd name="T56" fmla="*/ 252 w 1216"/>
                <a:gd name="T57" fmla="*/ 102 h 1218"/>
                <a:gd name="T58" fmla="*/ 250 w 1216"/>
                <a:gd name="T59" fmla="*/ 105 h 1218"/>
                <a:gd name="T60" fmla="*/ 245 w 1216"/>
                <a:gd name="T61" fmla="*/ 112 h 1218"/>
                <a:gd name="T62" fmla="*/ 239 w 1216"/>
                <a:gd name="T63" fmla="*/ 120 h 1218"/>
                <a:gd name="T64" fmla="*/ 209 w 1216"/>
                <a:gd name="T65" fmla="*/ 156 h 1218"/>
                <a:gd name="T66" fmla="*/ 276 w 1216"/>
                <a:gd name="T67" fmla="*/ 192 h 1218"/>
                <a:gd name="T68" fmla="*/ 214 w 1216"/>
                <a:gd name="T69" fmla="*/ 194 h 1218"/>
                <a:gd name="T70" fmla="*/ 216 w 1216"/>
                <a:gd name="T71" fmla="*/ 216 h 1218"/>
                <a:gd name="T72" fmla="*/ 217 w 1216"/>
                <a:gd name="T73" fmla="*/ 238 h 1218"/>
                <a:gd name="T74" fmla="*/ 217 w 1216"/>
                <a:gd name="T75" fmla="*/ 250 h 1218"/>
                <a:gd name="T76" fmla="*/ 215 w 1216"/>
                <a:gd name="T77" fmla="*/ 257 h 1218"/>
                <a:gd name="T78" fmla="*/ 213 w 1216"/>
                <a:gd name="T79" fmla="*/ 261 h 1218"/>
                <a:gd name="T80" fmla="*/ 211 w 1216"/>
                <a:gd name="T81" fmla="*/ 264 h 1218"/>
                <a:gd name="T82" fmla="*/ 209 w 1216"/>
                <a:gd name="T83" fmla="*/ 267 h 1218"/>
                <a:gd name="T84" fmla="*/ 207 w 1216"/>
                <a:gd name="T85" fmla="*/ 270 h 1218"/>
                <a:gd name="T86" fmla="*/ 203 w 1216"/>
                <a:gd name="T87" fmla="*/ 272 h 1218"/>
                <a:gd name="T88" fmla="*/ 200 w 1216"/>
                <a:gd name="T89" fmla="*/ 273 h 1218"/>
                <a:gd name="T90" fmla="*/ 197 w 1216"/>
                <a:gd name="T91" fmla="*/ 274 h 1218"/>
                <a:gd name="T92" fmla="*/ 191 w 1216"/>
                <a:gd name="T93" fmla="*/ 276 h 1218"/>
                <a:gd name="T94" fmla="*/ 182 w 1216"/>
                <a:gd name="T95" fmla="*/ 276 h 1218"/>
                <a:gd name="T96" fmla="*/ 160 w 1216"/>
                <a:gd name="T97" fmla="*/ 275 h 1218"/>
                <a:gd name="T98" fmla="*/ 126 w 1216"/>
                <a:gd name="T99" fmla="*/ 232 h 1218"/>
                <a:gd name="T100" fmla="*/ 170 w 1216"/>
                <a:gd name="T101" fmla="*/ 196 h 1218"/>
                <a:gd name="T102" fmla="*/ 97 w 1216"/>
                <a:gd name="T103" fmla="*/ 163 h 121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216" h="1218">
                  <a:moveTo>
                    <a:pt x="203" y="328"/>
                  </a:moveTo>
                  <a:lnTo>
                    <a:pt x="10" y="353"/>
                  </a:lnTo>
                  <a:lnTo>
                    <a:pt x="5" y="348"/>
                  </a:lnTo>
                  <a:lnTo>
                    <a:pt x="10" y="149"/>
                  </a:lnTo>
                  <a:lnTo>
                    <a:pt x="302" y="139"/>
                  </a:lnTo>
                  <a:lnTo>
                    <a:pt x="372" y="0"/>
                  </a:lnTo>
                  <a:lnTo>
                    <a:pt x="570" y="60"/>
                  </a:lnTo>
                  <a:lnTo>
                    <a:pt x="531" y="134"/>
                  </a:lnTo>
                  <a:lnTo>
                    <a:pt x="1215" y="139"/>
                  </a:lnTo>
                  <a:lnTo>
                    <a:pt x="1215" y="298"/>
                  </a:lnTo>
                  <a:lnTo>
                    <a:pt x="635" y="298"/>
                  </a:lnTo>
                  <a:lnTo>
                    <a:pt x="446" y="308"/>
                  </a:lnTo>
                  <a:lnTo>
                    <a:pt x="407" y="387"/>
                  </a:lnTo>
                  <a:lnTo>
                    <a:pt x="387" y="1027"/>
                  </a:lnTo>
                  <a:lnTo>
                    <a:pt x="387" y="1211"/>
                  </a:lnTo>
                  <a:lnTo>
                    <a:pt x="188" y="1211"/>
                  </a:lnTo>
                  <a:lnTo>
                    <a:pt x="208" y="804"/>
                  </a:lnTo>
                  <a:lnTo>
                    <a:pt x="129" y="993"/>
                  </a:lnTo>
                  <a:lnTo>
                    <a:pt x="124" y="993"/>
                  </a:lnTo>
                  <a:lnTo>
                    <a:pt x="0" y="764"/>
                  </a:lnTo>
                  <a:lnTo>
                    <a:pt x="203" y="328"/>
                  </a:lnTo>
                  <a:close/>
                  <a:moveTo>
                    <a:pt x="426" y="720"/>
                  </a:moveTo>
                  <a:lnTo>
                    <a:pt x="729" y="695"/>
                  </a:lnTo>
                  <a:lnTo>
                    <a:pt x="709" y="591"/>
                  </a:lnTo>
                  <a:lnTo>
                    <a:pt x="759" y="591"/>
                  </a:lnTo>
                  <a:lnTo>
                    <a:pt x="818" y="536"/>
                  </a:lnTo>
                  <a:lnTo>
                    <a:pt x="526" y="571"/>
                  </a:lnTo>
                  <a:lnTo>
                    <a:pt x="526" y="377"/>
                  </a:lnTo>
                  <a:lnTo>
                    <a:pt x="531" y="367"/>
                  </a:lnTo>
                  <a:lnTo>
                    <a:pt x="1017" y="338"/>
                  </a:lnTo>
                  <a:lnTo>
                    <a:pt x="1024" y="338"/>
                  </a:lnTo>
                  <a:lnTo>
                    <a:pt x="1032" y="339"/>
                  </a:lnTo>
                  <a:lnTo>
                    <a:pt x="1039" y="340"/>
                  </a:lnTo>
                  <a:lnTo>
                    <a:pt x="1047" y="342"/>
                  </a:lnTo>
                  <a:lnTo>
                    <a:pt x="1054" y="344"/>
                  </a:lnTo>
                  <a:lnTo>
                    <a:pt x="1061" y="346"/>
                  </a:lnTo>
                  <a:lnTo>
                    <a:pt x="1069" y="349"/>
                  </a:lnTo>
                  <a:lnTo>
                    <a:pt x="1076" y="353"/>
                  </a:lnTo>
                  <a:lnTo>
                    <a:pt x="1084" y="358"/>
                  </a:lnTo>
                  <a:lnTo>
                    <a:pt x="1092" y="364"/>
                  </a:lnTo>
                  <a:lnTo>
                    <a:pt x="1095" y="367"/>
                  </a:lnTo>
                  <a:lnTo>
                    <a:pt x="1098" y="370"/>
                  </a:lnTo>
                  <a:lnTo>
                    <a:pt x="1101" y="373"/>
                  </a:lnTo>
                  <a:lnTo>
                    <a:pt x="1104" y="376"/>
                  </a:lnTo>
                  <a:lnTo>
                    <a:pt x="1106" y="380"/>
                  </a:lnTo>
                  <a:lnTo>
                    <a:pt x="1108" y="383"/>
                  </a:lnTo>
                  <a:lnTo>
                    <a:pt x="1110" y="387"/>
                  </a:lnTo>
                  <a:lnTo>
                    <a:pt x="1112" y="391"/>
                  </a:lnTo>
                  <a:lnTo>
                    <a:pt x="1113" y="395"/>
                  </a:lnTo>
                  <a:lnTo>
                    <a:pt x="1114" y="399"/>
                  </a:lnTo>
                  <a:lnTo>
                    <a:pt x="1115" y="403"/>
                  </a:lnTo>
                  <a:lnTo>
                    <a:pt x="1116" y="407"/>
                  </a:lnTo>
                  <a:lnTo>
                    <a:pt x="1116" y="413"/>
                  </a:lnTo>
                  <a:lnTo>
                    <a:pt x="1116" y="420"/>
                  </a:lnTo>
                  <a:lnTo>
                    <a:pt x="1115" y="426"/>
                  </a:lnTo>
                  <a:lnTo>
                    <a:pt x="1114" y="433"/>
                  </a:lnTo>
                  <a:lnTo>
                    <a:pt x="1112" y="441"/>
                  </a:lnTo>
                  <a:lnTo>
                    <a:pt x="1109" y="448"/>
                  </a:lnTo>
                  <a:lnTo>
                    <a:pt x="1106" y="455"/>
                  </a:lnTo>
                  <a:lnTo>
                    <a:pt x="1102" y="463"/>
                  </a:lnTo>
                  <a:lnTo>
                    <a:pt x="1093" y="479"/>
                  </a:lnTo>
                  <a:lnTo>
                    <a:pt x="1081" y="496"/>
                  </a:lnTo>
                  <a:lnTo>
                    <a:pt x="1067" y="513"/>
                  </a:lnTo>
                  <a:lnTo>
                    <a:pt x="1051" y="531"/>
                  </a:lnTo>
                  <a:lnTo>
                    <a:pt x="923" y="665"/>
                  </a:lnTo>
                  <a:lnTo>
                    <a:pt x="923" y="690"/>
                  </a:lnTo>
                  <a:lnTo>
                    <a:pt x="1210" y="680"/>
                  </a:lnTo>
                  <a:lnTo>
                    <a:pt x="1215" y="849"/>
                  </a:lnTo>
                  <a:lnTo>
                    <a:pt x="1215" y="854"/>
                  </a:lnTo>
                  <a:lnTo>
                    <a:pt x="942" y="854"/>
                  </a:lnTo>
                  <a:lnTo>
                    <a:pt x="949" y="904"/>
                  </a:lnTo>
                  <a:lnTo>
                    <a:pt x="953" y="953"/>
                  </a:lnTo>
                  <a:lnTo>
                    <a:pt x="956" y="1003"/>
                  </a:lnTo>
                  <a:lnTo>
                    <a:pt x="957" y="1052"/>
                  </a:lnTo>
                  <a:lnTo>
                    <a:pt x="956" y="1078"/>
                  </a:lnTo>
                  <a:lnTo>
                    <a:pt x="954" y="1102"/>
                  </a:lnTo>
                  <a:lnTo>
                    <a:pt x="949" y="1124"/>
                  </a:lnTo>
                  <a:lnTo>
                    <a:pt x="947" y="1133"/>
                  </a:lnTo>
                  <a:lnTo>
                    <a:pt x="944" y="1143"/>
                  </a:lnTo>
                  <a:lnTo>
                    <a:pt x="940" y="1151"/>
                  </a:lnTo>
                  <a:lnTo>
                    <a:pt x="936" y="1160"/>
                  </a:lnTo>
                  <a:lnTo>
                    <a:pt x="931" y="1167"/>
                  </a:lnTo>
                  <a:lnTo>
                    <a:pt x="927" y="1174"/>
                  </a:lnTo>
                  <a:lnTo>
                    <a:pt x="921" y="1180"/>
                  </a:lnTo>
                  <a:lnTo>
                    <a:pt x="916" y="1186"/>
                  </a:lnTo>
                  <a:lnTo>
                    <a:pt x="910" y="1191"/>
                  </a:lnTo>
                  <a:lnTo>
                    <a:pt x="903" y="1196"/>
                  </a:lnTo>
                  <a:lnTo>
                    <a:pt x="896" y="1200"/>
                  </a:lnTo>
                  <a:lnTo>
                    <a:pt x="888" y="1203"/>
                  </a:lnTo>
                  <a:lnTo>
                    <a:pt x="881" y="1206"/>
                  </a:lnTo>
                  <a:lnTo>
                    <a:pt x="873" y="1208"/>
                  </a:lnTo>
                  <a:lnTo>
                    <a:pt x="866" y="1211"/>
                  </a:lnTo>
                  <a:lnTo>
                    <a:pt x="858" y="1213"/>
                  </a:lnTo>
                  <a:lnTo>
                    <a:pt x="843" y="1216"/>
                  </a:lnTo>
                  <a:lnTo>
                    <a:pt x="825" y="1217"/>
                  </a:lnTo>
                  <a:lnTo>
                    <a:pt x="804" y="1217"/>
                  </a:lnTo>
                  <a:lnTo>
                    <a:pt x="758" y="1216"/>
                  </a:lnTo>
                  <a:lnTo>
                    <a:pt x="703" y="1212"/>
                  </a:lnTo>
                  <a:lnTo>
                    <a:pt x="640" y="1206"/>
                  </a:lnTo>
                  <a:lnTo>
                    <a:pt x="555" y="1022"/>
                  </a:lnTo>
                  <a:lnTo>
                    <a:pt x="759" y="1022"/>
                  </a:lnTo>
                  <a:lnTo>
                    <a:pt x="749" y="864"/>
                  </a:lnTo>
                  <a:lnTo>
                    <a:pt x="416" y="898"/>
                  </a:lnTo>
                  <a:lnTo>
                    <a:pt x="426" y="72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9" name="Freeform 49">
              <a:extLst>
                <a:ext uri="{FF2B5EF4-FFF2-40B4-BE49-F238E27FC236}">
                  <a16:creationId xmlns:a16="http://schemas.microsoft.com/office/drawing/2014/main" id="{7DF55251-AB35-41E9-A10A-ABA2033EE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7" y="3209"/>
              <a:ext cx="277" cy="275"/>
            </a:xfrm>
            <a:custGeom>
              <a:avLst/>
              <a:gdLst>
                <a:gd name="T0" fmla="*/ 49 w 1221"/>
                <a:gd name="T1" fmla="*/ 86 h 1212"/>
                <a:gd name="T2" fmla="*/ 2 w 1221"/>
                <a:gd name="T3" fmla="*/ 92 h 1212"/>
                <a:gd name="T4" fmla="*/ 1 w 1221"/>
                <a:gd name="T5" fmla="*/ 45 h 1212"/>
                <a:gd name="T6" fmla="*/ 79 w 1221"/>
                <a:gd name="T7" fmla="*/ 42 h 1212"/>
                <a:gd name="T8" fmla="*/ 108 w 1221"/>
                <a:gd name="T9" fmla="*/ 0 h 1212"/>
                <a:gd name="T10" fmla="*/ 151 w 1221"/>
                <a:gd name="T11" fmla="*/ 16 h 1212"/>
                <a:gd name="T12" fmla="*/ 135 w 1221"/>
                <a:gd name="T13" fmla="*/ 41 h 1212"/>
                <a:gd name="T14" fmla="*/ 277 w 1221"/>
                <a:gd name="T15" fmla="*/ 41 h 1212"/>
                <a:gd name="T16" fmla="*/ 275 w 1221"/>
                <a:gd name="T17" fmla="*/ 78 h 1212"/>
                <a:gd name="T18" fmla="*/ 108 w 1221"/>
                <a:gd name="T19" fmla="*/ 81 h 1212"/>
                <a:gd name="T20" fmla="*/ 95 w 1221"/>
                <a:gd name="T21" fmla="*/ 101 h 1212"/>
                <a:gd name="T22" fmla="*/ 88 w 1221"/>
                <a:gd name="T23" fmla="*/ 233 h 1212"/>
                <a:gd name="T24" fmla="*/ 88 w 1221"/>
                <a:gd name="T25" fmla="*/ 275 h 1212"/>
                <a:gd name="T26" fmla="*/ 40 w 1221"/>
                <a:gd name="T27" fmla="*/ 275 h 1212"/>
                <a:gd name="T28" fmla="*/ 47 w 1221"/>
                <a:gd name="T29" fmla="*/ 173 h 1212"/>
                <a:gd name="T30" fmla="*/ 22 w 1221"/>
                <a:gd name="T31" fmla="*/ 212 h 1212"/>
                <a:gd name="T32" fmla="*/ 0 w 1221"/>
                <a:gd name="T33" fmla="*/ 163 h 1212"/>
                <a:gd name="T34" fmla="*/ 49 w 1221"/>
                <a:gd name="T35" fmla="*/ 86 h 1212"/>
                <a:gd name="T36" fmla="*/ 98 w 1221"/>
                <a:gd name="T37" fmla="*/ 224 h 1212"/>
                <a:gd name="T38" fmla="*/ 162 w 1221"/>
                <a:gd name="T39" fmla="*/ 221 h 1212"/>
                <a:gd name="T40" fmla="*/ 163 w 1221"/>
                <a:gd name="T41" fmla="*/ 178 h 1212"/>
                <a:gd name="T42" fmla="*/ 108 w 1221"/>
                <a:gd name="T43" fmla="*/ 182 h 1212"/>
                <a:gd name="T44" fmla="*/ 109 w 1221"/>
                <a:gd name="T45" fmla="*/ 136 h 1212"/>
                <a:gd name="T46" fmla="*/ 165 w 1221"/>
                <a:gd name="T47" fmla="*/ 135 h 1212"/>
                <a:gd name="T48" fmla="*/ 164 w 1221"/>
                <a:gd name="T49" fmla="*/ 92 h 1212"/>
                <a:gd name="T50" fmla="*/ 211 w 1221"/>
                <a:gd name="T51" fmla="*/ 92 h 1212"/>
                <a:gd name="T52" fmla="*/ 211 w 1221"/>
                <a:gd name="T53" fmla="*/ 133 h 1212"/>
                <a:gd name="T54" fmla="*/ 263 w 1221"/>
                <a:gd name="T55" fmla="*/ 133 h 1212"/>
                <a:gd name="T56" fmla="*/ 263 w 1221"/>
                <a:gd name="T57" fmla="*/ 174 h 1212"/>
                <a:gd name="T58" fmla="*/ 209 w 1221"/>
                <a:gd name="T59" fmla="*/ 176 h 1212"/>
                <a:gd name="T60" fmla="*/ 208 w 1221"/>
                <a:gd name="T61" fmla="*/ 221 h 1212"/>
                <a:gd name="T62" fmla="*/ 273 w 1221"/>
                <a:gd name="T63" fmla="*/ 220 h 1212"/>
                <a:gd name="T64" fmla="*/ 275 w 1221"/>
                <a:gd name="T65" fmla="*/ 260 h 1212"/>
                <a:gd name="T66" fmla="*/ 273 w 1221"/>
                <a:gd name="T67" fmla="*/ 260 h 1212"/>
                <a:gd name="T68" fmla="*/ 97 w 1221"/>
                <a:gd name="T69" fmla="*/ 269 h 1212"/>
                <a:gd name="T70" fmla="*/ 98 w 1221"/>
                <a:gd name="T71" fmla="*/ 224 h 121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21" h="1212">
                  <a:moveTo>
                    <a:pt x="218" y="377"/>
                  </a:moveTo>
                  <a:lnTo>
                    <a:pt x="10" y="407"/>
                  </a:lnTo>
                  <a:lnTo>
                    <a:pt x="5" y="199"/>
                  </a:lnTo>
                  <a:lnTo>
                    <a:pt x="347" y="184"/>
                  </a:lnTo>
                  <a:lnTo>
                    <a:pt x="476" y="0"/>
                  </a:lnTo>
                  <a:lnTo>
                    <a:pt x="665" y="70"/>
                  </a:lnTo>
                  <a:lnTo>
                    <a:pt x="595" y="179"/>
                  </a:lnTo>
                  <a:lnTo>
                    <a:pt x="1220" y="179"/>
                  </a:lnTo>
                  <a:lnTo>
                    <a:pt x="1210" y="343"/>
                  </a:lnTo>
                  <a:lnTo>
                    <a:pt x="476" y="358"/>
                  </a:lnTo>
                  <a:lnTo>
                    <a:pt x="417" y="447"/>
                  </a:lnTo>
                  <a:lnTo>
                    <a:pt x="387" y="1027"/>
                  </a:lnTo>
                  <a:lnTo>
                    <a:pt x="387" y="1211"/>
                  </a:lnTo>
                  <a:lnTo>
                    <a:pt x="178" y="1211"/>
                  </a:lnTo>
                  <a:lnTo>
                    <a:pt x="208" y="764"/>
                  </a:lnTo>
                  <a:lnTo>
                    <a:pt x="99" y="933"/>
                  </a:lnTo>
                  <a:lnTo>
                    <a:pt x="0" y="720"/>
                  </a:lnTo>
                  <a:lnTo>
                    <a:pt x="218" y="377"/>
                  </a:lnTo>
                  <a:close/>
                  <a:moveTo>
                    <a:pt x="431" y="988"/>
                  </a:moveTo>
                  <a:lnTo>
                    <a:pt x="714" y="973"/>
                  </a:lnTo>
                  <a:lnTo>
                    <a:pt x="719" y="784"/>
                  </a:lnTo>
                  <a:lnTo>
                    <a:pt x="476" y="804"/>
                  </a:lnTo>
                  <a:lnTo>
                    <a:pt x="481" y="601"/>
                  </a:lnTo>
                  <a:lnTo>
                    <a:pt x="729" y="596"/>
                  </a:lnTo>
                  <a:lnTo>
                    <a:pt x="724" y="407"/>
                  </a:lnTo>
                  <a:lnTo>
                    <a:pt x="932" y="407"/>
                  </a:lnTo>
                  <a:lnTo>
                    <a:pt x="928" y="586"/>
                  </a:lnTo>
                  <a:lnTo>
                    <a:pt x="1161" y="586"/>
                  </a:lnTo>
                  <a:lnTo>
                    <a:pt x="1161" y="769"/>
                  </a:lnTo>
                  <a:lnTo>
                    <a:pt x="923" y="774"/>
                  </a:lnTo>
                  <a:lnTo>
                    <a:pt x="918" y="973"/>
                  </a:lnTo>
                  <a:lnTo>
                    <a:pt x="1205" y="968"/>
                  </a:lnTo>
                  <a:lnTo>
                    <a:pt x="1210" y="1146"/>
                  </a:lnTo>
                  <a:lnTo>
                    <a:pt x="1205" y="1146"/>
                  </a:lnTo>
                  <a:lnTo>
                    <a:pt x="426" y="1186"/>
                  </a:lnTo>
                  <a:lnTo>
                    <a:pt x="431" y="988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22" name="Group 50">
            <a:extLst>
              <a:ext uri="{FF2B5EF4-FFF2-40B4-BE49-F238E27FC236}">
                <a16:creationId xmlns:a16="http://schemas.microsoft.com/office/drawing/2014/main" id="{9346326F-3CFE-40EF-9851-B2CA3A289C59}"/>
              </a:ext>
            </a:extLst>
          </p:cNvPr>
          <p:cNvGrpSpPr>
            <a:grpSpLocks/>
          </p:cNvGrpSpPr>
          <p:nvPr/>
        </p:nvGrpSpPr>
        <p:grpSpPr bwMode="auto">
          <a:xfrm>
            <a:off x="1463675" y="5175250"/>
            <a:ext cx="2049463" cy="400050"/>
            <a:chOff x="1016" y="3594"/>
            <a:chExt cx="1424" cy="277"/>
          </a:xfrm>
          <a:solidFill>
            <a:schemeClr val="tx1"/>
          </a:solidFill>
        </p:grpSpPr>
        <p:sp>
          <p:nvSpPr>
            <p:cNvPr id="14390" name="Freeform 51">
              <a:extLst>
                <a:ext uri="{FF2B5EF4-FFF2-40B4-BE49-F238E27FC236}">
                  <a16:creationId xmlns:a16="http://schemas.microsoft.com/office/drawing/2014/main" id="{85298CF6-A8B9-44A4-B17F-71DD57B39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" y="3594"/>
              <a:ext cx="274" cy="277"/>
            </a:xfrm>
            <a:custGeom>
              <a:avLst/>
              <a:gdLst>
                <a:gd name="T0" fmla="*/ 0 w 1206"/>
                <a:gd name="T1" fmla="*/ 72 h 1222"/>
                <a:gd name="T2" fmla="*/ 104 w 1206"/>
                <a:gd name="T3" fmla="*/ 69 h 1222"/>
                <a:gd name="T4" fmla="*/ 141 w 1206"/>
                <a:gd name="T5" fmla="*/ 0 h 1222"/>
                <a:gd name="T6" fmla="*/ 187 w 1206"/>
                <a:gd name="T7" fmla="*/ 12 h 1222"/>
                <a:gd name="T8" fmla="*/ 160 w 1206"/>
                <a:gd name="T9" fmla="*/ 69 h 1222"/>
                <a:gd name="T10" fmla="*/ 272 w 1206"/>
                <a:gd name="T11" fmla="*/ 68 h 1222"/>
                <a:gd name="T12" fmla="*/ 272 w 1206"/>
                <a:gd name="T13" fmla="*/ 105 h 1222"/>
                <a:gd name="T14" fmla="*/ 141 w 1206"/>
                <a:gd name="T15" fmla="*/ 109 h 1222"/>
                <a:gd name="T16" fmla="*/ 135 w 1206"/>
                <a:gd name="T17" fmla="*/ 124 h 1222"/>
                <a:gd name="T18" fmla="*/ 264 w 1206"/>
                <a:gd name="T19" fmla="*/ 224 h 1222"/>
                <a:gd name="T20" fmla="*/ 273 w 1206"/>
                <a:gd name="T21" fmla="*/ 229 h 1222"/>
                <a:gd name="T22" fmla="*/ 238 w 1206"/>
                <a:gd name="T23" fmla="*/ 272 h 1222"/>
                <a:gd name="T24" fmla="*/ 113 w 1206"/>
                <a:gd name="T25" fmla="*/ 172 h 1222"/>
                <a:gd name="T26" fmla="*/ 67 w 1206"/>
                <a:gd name="T27" fmla="*/ 277 h 1222"/>
                <a:gd name="T28" fmla="*/ 66 w 1206"/>
                <a:gd name="T29" fmla="*/ 277 h 1222"/>
                <a:gd name="T30" fmla="*/ 14 w 1206"/>
                <a:gd name="T31" fmla="*/ 252 h 1222"/>
                <a:gd name="T32" fmla="*/ 13 w 1206"/>
                <a:gd name="T33" fmla="*/ 251 h 1222"/>
                <a:gd name="T34" fmla="*/ 81 w 1206"/>
                <a:gd name="T35" fmla="*/ 115 h 1222"/>
                <a:gd name="T36" fmla="*/ 39 w 1206"/>
                <a:gd name="T37" fmla="*/ 118 h 1222"/>
                <a:gd name="T38" fmla="*/ 2 w 1206"/>
                <a:gd name="T39" fmla="*/ 124 h 1222"/>
                <a:gd name="T40" fmla="*/ 0 w 1206"/>
                <a:gd name="T41" fmla="*/ 72 h 122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206" h="1222">
                  <a:moveTo>
                    <a:pt x="0" y="318"/>
                  </a:moveTo>
                  <a:lnTo>
                    <a:pt x="461" y="303"/>
                  </a:lnTo>
                  <a:lnTo>
                    <a:pt x="625" y="0"/>
                  </a:lnTo>
                  <a:lnTo>
                    <a:pt x="828" y="55"/>
                  </a:lnTo>
                  <a:lnTo>
                    <a:pt x="709" y="303"/>
                  </a:lnTo>
                  <a:lnTo>
                    <a:pt x="1200" y="298"/>
                  </a:lnTo>
                  <a:lnTo>
                    <a:pt x="1200" y="462"/>
                  </a:lnTo>
                  <a:lnTo>
                    <a:pt x="625" y="482"/>
                  </a:lnTo>
                  <a:lnTo>
                    <a:pt x="595" y="546"/>
                  </a:lnTo>
                  <a:lnTo>
                    <a:pt x="1166" y="988"/>
                  </a:lnTo>
                  <a:lnTo>
                    <a:pt x="1205" y="1012"/>
                  </a:lnTo>
                  <a:lnTo>
                    <a:pt x="1051" y="1201"/>
                  </a:lnTo>
                  <a:lnTo>
                    <a:pt x="501" y="759"/>
                  </a:lnTo>
                  <a:lnTo>
                    <a:pt x="297" y="1221"/>
                  </a:lnTo>
                  <a:lnTo>
                    <a:pt x="292" y="1221"/>
                  </a:lnTo>
                  <a:lnTo>
                    <a:pt x="64" y="1112"/>
                  </a:lnTo>
                  <a:lnTo>
                    <a:pt x="59" y="1107"/>
                  </a:lnTo>
                  <a:lnTo>
                    <a:pt x="357" y="506"/>
                  </a:lnTo>
                  <a:lnTo>
                    <a:pt x="173" y="521"/>
                  </a:lnTo>
                  <a:lnTo>
                    <a:pt x="10" y="546"/>
                  </a:lnTo>
                  <a:lnTo>
                    <a:pt x="0" y="318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1" name="Freeform 52">
              <a:extLst>
                <a:ext uri="{FF2B5EF4-FFF2-40B4-BE49-F238E27FC236}">
                  <a16:creationId xmlns:a16="http://schemas.microsoft.com/office/drawing/2014/main" id="{06ABE4C5-B3C1-4825-B1FB-78160CACF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" y="3599"/>
              <a:ext cx="270" cy="274"/>
            </a:xfrm>
            <a:custGeom>
              <a:avLst/>
              <a:gdLst>
                <a:gd name="T0" fmla="*/ 33 w 1191"/>
                <a:gd name="T1" fmla="*/ 70 h 1208"/>
                <a:gd name="T2" fmla="*/ 85 w 1191"/>
                <a:gd name="T3" fmla="*/ 14 h 1208"/>
                <a:gd name="T4" fmla="*/ 119 w 1191"/>
                <a:gd name="T5" fmla="*/ 66 h 1208"/>
                <a:gd name="T6" fmla="*/ 79 w 1191"/>
                <a:gd name="T7" fmla="*/ 108 h 1208"/>
                <a:gd name="T8" fmla="*/ 111 w 1191"/>
                <a:gd name="T9" fmla="*/ 159 h 1208"/>
                <a:gd name="T10" fmla="*/ 97 w 1191"/>
                <a:gd name="T11" fmla="*/ 212 h 1208"/>
                <a:gd name="T12" fmla="*/ 72 w 1191"/>
                <a:gd name="T13" fmla="*/ 220 h 1208"/>
                <a:gd name="T14" fmla="*/ 54 w 1191"/>
                <a:gd name="T15" fmla="*/ 224 h 1208"/>
                <a:gd name="T16" fmla="*/ 49 w 1191"/>
                <a:gd name="T17" fmla="*/ 224 h 1208"/>
                <a:gd name="T18" fmla="*/ 45 w 1191"/>
                <a:gd name="T19" fmla="*/ 224 h 1208"/>
                <a:gd name="T20" fmla="*/ 41 w 1191"/>
                <a:gd name="T21" fmla="*/ 223 h 1208"/>
                <a:gd name="T22" fmla="*/ 38 w 1191"/>
                <a:gd name="T23" fmla="*/ 222 h 1208"/>
                <a:gd name="T24" fmla="*/ 35 w 1191"/>
                <a:gd name="T25" fmla="*/ 220 h 1208"/>
                <a:gd name="T26" fmla="*/ 32 w 1191"/>
                <a:gd name="T27" fmla="*/ 217 h 1208"/>
                <a:gd name="T28" fmla="*/ 30 w 1191"/>
                <a:gd name="T29" fmla="*/ 214 h 1208"/>
                <a:gd name="T30" fmla="*/ 29 w 1191"/>
                <a:gd name="T31" fmla="*/ 212 h 1208"/>
                <a:gd name="T32" fmla="*/ 28 w 1191"/>
                <a:gd name="T33" fmla="*/ 209 h 1208"/>
                <a:gd name="T34" fmla="*/ 27 w 1191"/>
                <a:gd name="T35" fmla="*/ 202 h 1208"/>
                <a:gd name="T36" fmla="*/ 27 w 1191"/>
                <a:gd name="T37" fmla="*/ 193 h 1208"/>
                <a:gd name="T38" fmla="*/ 29 w 1191"/>
                <a:gd name="T39" fmla="*/ 118 h 1208"/>
                <a:gd name="T40" fmla="*/ 0 w 1191"/>
                <a:gd name="T41" fmla="*/ 73 h 1208"/>
                <a:gd name="T42" fmla="*/ 109 w 1191"/>
                <a:gd name="T43" fmla="*/ 56 h 1208"/>
                <a:gd name="T44" fmla="*/ 214 w 1191"/>
                <a:gd name="T45" fmla="*/ 0 h 1208"/>
                <a:gd name="T46" fmla="*/ 225 w 1191"/>
                <a:gd name="T47" fmla="*/ 0 h 1208"/>
                <a:gd name="T48" fmla="*/ 234 w 1191"/>
                <a:gd name="T49" fmla="*/ 1 h 1208"/>
                <a:gd name="T50" fmla="*/ 241 w 1191"/>
                <a:gd name="T51" fmla="*/ 3 h 1208"/>
                <a:gd name="T52" fmla="*/ 245 w 1191"/>
                <a:gd name="T53" fmla="*/ 4 h 1208"/>
                <a:gd name="T54" fmla="*/ 247 w 1191"/>
                <a:gd name="T55" fmla="*/ 6 h 1208"/>
                <a:gd name="T56" fmla="*/ 253 w 1191"/>
                <a:gd name="T57" fmla="*/ 10 h 1208"/>
                <a:gd name="T58" fmla="*/ 256 w 1191"/>
                <a:gd name="T59" fmla="*/ 13 h 1208"/>
                <a:gd name="T60" fmla="*/ 258 w 1191"/>
                <a:gd name="T61" fmla="*/ 17 h 1208"/>
                <a:gd name="T62" fmla="*/ 260 w 1191"/>
                <a:gd name="T63" fmla="*/ 21 h 1208"/>
                <a:gd name="T64" fmla="*/ 262 w 1191"/>
                <a:gd name="T65" fmla="*/ 24 h 1208"/>
                <a:gd name="T66" fmla="*/ 263 w 1191"/>
                <a:gd name="T67" fmla="*/ 29 h 1208"/>
                <a:gd name="T68" fmla="*/ 264 w 1191"/>
                <a:gd name="T69" fmla="*/ 33 h 1208"/>
                <a:gd name="T70" fmla="*/ 268 w 1191"/>
                <a:gd name="T71" fmla="*/ 116 h 1208"/>
                <a:gd name="T72" fmla="*/ 270 w 1191"/>
                <a:gd name="T73" fmla="*/ 221 h 1208"/>
                <a:gd name="T74" fmla="*/ 268 w 1191"/>
                <a:gd name="T75" fmla="*/ 235 h 1208"/>
                <a:gd name="T76" fmla="*/ 266 w 1191"/>
                <a:gd name="T77" fmla="*/ 243 h 1208"/>
                <a:gd name="T78" fmla="*/ 264 w 1191"/>
                <a:gd name="T79" fmla="*/ 250 h 1208"/>
                <a:gd name="T80" fmla="*/ 260 w 1191"/>
                <a:gd name="T81" fmla="*/ 256 h 1208"/>
                <a:gd name="T82" fmla="*/ 256 w 1191"/>
                <a:gd name="T83" fmla="*/ 261 h 1208"/>
                <a:gd name="T84" fmla="*/ 251 w 1191"/>
                <a:gd name="T85" fmla="*/ 264 h 1208"/>
                <a:gd name="T86" fmla="*/ 246 w 1191"/>
                <a:gd name="T87" fmla="*/ 267 h 1208"/>
                <a:gd name="T88" fmla="*/ 241 w 1191"/>
                <a:gd name="T89" fmla="*/ 268 h 1208"/>
                <a:gd name="T90" fmla="*/ 232 w 1191"/>
                <a:gd name="T91" fmla="*/ 270 h 1208"/>
                <a:gd name="T92" fmla="*/ 187 w 1191"/>
                <a:gd name="T93" fmla="*/ 274 h 1208"/>
                <a:gd name="T94" fmla="*/ 219 w 1191"/>
                <a:gd name="T95" fmla="*/ 224 h 1208"/>
                <a:gd name="T96" fmla="*/ 215 w 1191"/>
                <a:gd name="T97" fmla="*/ 42 h 1208"/>
                <a:gd name="T98" fmla="*/ 173 w 1191"/>
                <a:gd name="T99" fmla="*/ 153 h 1208"/>
                <a:gd name="T100" fmla="*/ 106 w 1191"/>
                <a:gd name="T101" fmla="*/ 264 h 12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191" h="1208">
                  <a:moveTo>
                    <a:pt x="0" y="324"/>
                  </a:moveTo>
                  <a:lnTo>
                    <a:pt x="144" y="309"/>
                  </a:lnTo>
                  <a:lnTo>
                    <a:pt x="163" y="81"/>
                  </a:lnTo>
                  <a:lnTo>
                    <a:pt x="377" y="61"/>
                  </a:lnTo>
                  <a:lnTo>
                    <a:pt x="357" y="294"/>
                  </a:lnTo>
                  <a:lnTo>
                    <a:pt x="526" y="289"/>
                  </a:lnTo>
                  <a:lnTo>
                    <a:pt x="531" y="453"/>
                  </a:lnTo>
                  <a:lnTo>
                    <a:pt x="347" y="477"/>
                  </a:lnTo>
                  <a:lnTo>
                    <a:pt x="327" y="755"/>
                  </a:lnTo>
                  <a:lnTo>
                    <a:pt x="491" y="701"/>
                  </a:lnTo>
                  <a:lnTo>
                    <a:pt x="491" y="914"/>
                  </a:lnTo>
                  <a:lnTo>
                    <a:pt x="430" y="935"/>
                  </a:lnTo>
                  <a:lnTo>
                    <a:pt x="372" y="953"/>
                  </a:lnTo>
                  <a:lnTo>
                    <a:pt x="316" y="969"/>
                  </a:lnTo>
                  <a:lnTo>
                    <a:pt x="263" y="983"/>
                  </a:lnTo>
                  <a:lnTo>
                    <a:pt x="239" y="987"/>
                  </a:lnTo>
                  <a:lnTo>
                    <a:pt x="228" y="988"/>
                  </a:lnTo>
                  <a:lnTo>
                    <a:pt x="218" y="988"/>
                  </a:lnTo>
                  <a:lnTo>
                    <a:pt x="208" y="988"/>
                  </a:lnTo>
                  <a:lnTo>
                    <a:pt x="198" y="987"/>
                  </a:lnTo>
                  <a:lnTo>
                    <a:pt x="190" y="985"/>
                  </a:lnTo>
                  <a:lnTo>
                    <a:pt x="181" y="983"/>
                  </a:lnTo>
                  <a:lnTo>
                    <a:pt x="173" y="980"/>
                  </a:lnTo>
                  <a:lnTo>
                    <a:pt x="166" y="977"/>
                  </a:lnTo>
                  <a:lnTo>
                    <a:pt x="159" y="973"/>
                  </a:lnTo>
                  <a:lnTo>
                    <a:pt x="153" y="968"/>
                  </a:lnTo>
                  <a:lnTo>
                    <a:pt x="148" y="963"/>
                  </a:lnTo>
                  <a:lnTo>
                    <a:pt x="143" y="957"/>
                  </a:lnTo>
                  <a:lnTo>
                    <a:pt x="138" y="951"/>
                  </a:lnTo>
                  <a:lnTo>
                    <a:pt x="134" y="944"/>
                  </a:lnTo>
                  <a:lnTo>
                    <a:pt x="131" y="939"/>
                  </a:lnTo>
                  <a:lnTo>
                    <a:pt x="129" y="934"/>
                  </a:lnTo>
                  <a:lnTo>
                    <a:pt x="127" y="928"/>
                  </a:lnTo>
                  <a:lnTo>
                    <a:pt x="125" y="922"/>
                  </a:lnTo>
                  <a:lnTo>
                    <a:pt x="122" y="908"/>
                  </a:lnTo>
                  <a:lnTo>
                    <a:pt x="120" y="891"/>
                  </a:lnTo>
                  <a:lnTo>
                    <a:pt x="119" y="873"/>
                  </a:lnTo>
                  <a:lnTo>
                    <a:pt x="118" y="852"/>
                  </a:lnTo>
                  <a:lnTo>
                    <a:pt x="119" y="805"/>
                  </a:lnTo>
                  <a:lnTo>
                    <a:pt x="129" y="522"/>
                  </a:lnTo>
                  <a:lnTo>
                    <a:pt x="0" y="532"/>
                  </a:lnTo>
                  <a:lnTo>
                    <a:pt x="0" y="324"/>
                  </a:lnTo>
                  <a:close/>
                  <a:moveTo>
                    <a:pt x="640" y="220"/>
                  </a:moveTo>
                  <a:lnTo>
                    <a:pt x="481" y="249"/>
                  </a:lnTo>
                  <a:lnTo>
                    <a:pt x="486" y="31"/>
                  </a:lnTo>
                  <a:lnTo>
                    <a:pt x="942" y="1"/>
                  </a:lnTo>
                  <a:lnTo>
                    <a:pt x="967" y="0"/>
                  </a:lnTo>
                  <a:lnTo>
                    <a:pt x="991" y="0"/>
                  </a:lnTo>
                  <a:lnTo>
                    <a:pt x="1012" y="2"/>
                  </a:lnTo>
                  <a:lnTo>
                    <a:pt x="1032" y="4"/>
                  </a:lnTo>
                  <a:lnTo>
                    <a:pt x="1049" y="8"/>
                  </a:lnTo>
                  <a:lnTo>
                    <a:pt x="1065" y="13"/>
                  </a:lnTo>
                  <a:lnTo>
                    <a:pt x="1072" y="16"/>
                  </a:lnTo>
                  <a:lnTo>
                    <a:pt x="1079" y="19"/>
                  </a:lnTo>
                  <a:lnTo>
                    <a:pt x="1085" y="22"/>
                  </a:lnTo>
                  <a:lnTo>
                    <a:pt x="1091" y="26"/>
                  </a:lnTo>
                  <a:lnTo>
                    <a:pt x="1107" y="38"/>
                  </a:lnTo>
                  <a:lnTo>
                    <a:pt x="1115" y="45"/>
                  </a:lnTo>
                  <a:lnTo>
                    <a:pt x="1122" y="52"/>
                  </a:lnTo>
                  <a:lnTo>
                    <a:pt x="1128" y="59"/>
                  </a:lnTo>
                  <a:lnTo>
                    <a:pt x="1134" y="67"/>
                  </a:lnTo>
                  <a:lnTo>
                    <a:pt x="1139" y="75"/>
                  </a:lnTo>
                  <a:lnTo>
                    <a:pt x="1144" y="83"/>
                  </a:lnTo>
                  <a:lnTo>
                    <a:pt x="1149" y="91"/>
                  </a:lnTo>
                  <a:lnTo>
                    <a:pt x="1153" y="99"/>
                  </a:lnTo>
                  <a:lnTo>
                    <a:pt x="1156" y="108"/>
                  </a:lnTo>
                  <a:lnTo>
                    <a:pt x="1159" y="117"/>
                  </a:lnTo>
                  <a:lnTo>
                    <a:pt x="1162" y="126"/>
                  </a:lnTo>
                  <a:lnTo>
                    <a:pt x="1164" y="135"/>
                  </a:lnTo>
                  <a:lnTo>
                    <a:pt x="1165" y="145"/>
                  </a:lnTo>
                  <a:lnTo>
                    <a:pt x="1166" y="155"/>
                  </a:lnTo>
                  <a:lnTo>
                    <a:pt x="1180" y="512"/>
                  </a:lnTo>
                  <a:lnTo>
                    <a:pt x="1190" y="929"/>
                  </a:lnTo>
                  <a:lnTo>
                    <a:pt x="1190" y="976"/>
                  </a:lnTo>
                  <a:lnTo>
                    <a:pt x="1186" y="1018"/>
                  </a:lnTo>
                  <a:lnTo>
                    <a:pt x="1183" y="1037"/>
                  </a:lnTo>
                  <a:lnTo>
                    <a:pt x="1179" y="1056"/>
                  </a:lnTo>
                  <a:lnTo>
                    <a:pt x="1175" y="1073"/>
                  </a:lnTo>
                  <a:lnTo>
                    <a:pt x="1169" y="1088"/>
                  </a:lnTo>
                  <a:lnTo>
                    <a:pt x="1163" y="1103"/>
                  </a:lnTo>
                  <a:lnTo>
                    <a:pt x="1156" y="1116"/>
                  </a:lnTo>
                  <a:lnTo>
                    <a:pt x="1148" y="1129"/>
                  </a:lnTo>
                  <a:lnTo>
                    <a:pt x="1139" y="1140"/>
                  </a:lnTo>
                  <a:lnTo>
                    <a:pt x="1130" y="1149"/>
                  </a:lnTo>
                  <a:lnTo>
                    <a:pt x="1119" y="1158"/>
                  </a:lnTo>
                  <a:lnTo>
                    <a:pt x="1108" y="1165"/>
                  </a:lnTo>
                  <a:lnTo>
                    <a:pt x="1096" y="1172"/>
                  </a:lnTo>
                  <a:lnTo>
                    <a:pt x="1087" y="1175"/>
                  </a:lnTo>
                  <a:lnTo>
                    <a:pt x="1077" y="1179"/>
                  </a:lnTo>
                  <a:lnTo>
                    <a:pt x="1065" y="1182"/>
                  </a:lnTo>
                  <a:lnTo>
                    <a:pt x="1053" y="1185"/>
                  </a:lnTo>
                  <a:lnTo>
                    <a:pt x="1024" y="1191"/>
                  </a:lnTo>
                  <a:lnTo>
                    <a:pt x="992" y="1197"/>
                  </a:lnTo>
                  <a:lnTo>
                    <a:pt x="823" y="1207"/>
                  </a:lnTo>
                  <a:lnTo>
                    <a:pt x="774" y="998"/>
                  </a:lnTo>
                  <a:lnTo>
                    <a:pt x="967" y="988"/>
                  </a:lnTo>
                  <a:lnTo>
                    <a:pt x="962" y="512"/>
                  </a:lnTo>
                  <a:lnTo>
                    <a:pt x="947" y="185"/>
                  </a:lnTo>
                  <a:lnTo>
                    <a:pt x="843" y="195"/>
                  </a:lnTo>
                  <a:lnTo>
                    <a:pt x="764" y="676"/>
                  </a:lnTo>
                  <a:lnTo>
                    <a:pt x="679" y="1202"/>
                  </a:lnTo>
                  <a:lnTo>
                    <a:pt x="466" y="1162"/>
                  </a:lnTo>
                  <a:lnTo>
                    <a:pt x="640" y="22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2" name="Freeform 53">
              <a:extLst>
                <a:ext uri="{FF2B5EF4-FFF2-40B4-BE49-F238E27FC236}">
                  <a16:creationId xmlns:a16="http://schemas.microsoft.com/office/drawing/2014/main" id="{6301EE30-BCFB-4206-A1C5-4ADE3AFF7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4" y="3608"/>
              <a:ext cx="251" cy="253"/>
            </a:xfrm>
            <a:custGeom>
              <a:avLst/>
              <a:gdLst>
                <a:gd name="T0" fmla="*/ 104 w 1108"/>
                <a:gd name="T1" fmla="*/ 9 h 1117"/>
                <a:gd name="T2" fmla="*/ 129 w 1108"/>
                <a:gd name="T3" fmla="*/ 69 h 1117"/>
                <a:gd name="T4" fmla="*/ 0 w 1108"/>
                <a:gd name="T5" fmla="*/ 178 h 1117"/>
                <a:gd name="T6" fmla="*/ 0 w 1108"/>
                <a:gd name="T7" fmla="*/ 44 h 1117"/>
                <a:gd name="T8" fmla="*/ 200 w 1108"/>
                <a:gd name="T9" fmla="*/ 77 h 1117"/>
                <a:gd name="T10" fmla="*/ 238 w 1108"/>
                <a:gd name="T11" fmla="*/ 180 h 1117"/>
                <a:gd name="T12" fmla="*/ 203 w 1108"/>
                <a:gd name="T13" fmla="*/ 179 h 1117"/>
                <a:gd name="T14" fmla="*/ 200 w 1108"/>
                <a:gd name="T15" fmla="*/ 197 h 1117"/>
                <a:gd name="T16" fmla="*/ 195 w 1108"/>
                <a:gd name="T17" fmla="*/ 210 h 1117"/>
                <a:gd name="T18" fmla="*/ 185 w 1108"/>
                <a:gd name="T19" fmla="*/ 224 h 1117"/>
                <a:gd name="T20" fmla="*/ 173 w 1108"/>
                <a:gd name="T21" fmla="*/ 235 h 1117"/>
                <a:gd name="T22" fmla="*/ 158 w 1108"/>
                <a:gd name="T23" fmla="*/ 244 h 1117"/>
                <a:gd name="T24" fmla="*/ 142 w 1108"/>
                <a:gd name="T25" fmla="*/ 250 h 1117"/>
                <a:gd name="T26" fmla="*/ 127 w 1108"/>
                <a:gd name="T27" fmla="*/ 253 h 1117"/>
                <a:gd name="T28" fmla="*/ 112 w 1108"/>
                <a:gd name="T29" fmla="*/ 252 h 1117"/>
                <a:gd name="T30" fmla="*/ 99 w 1108"/>
                <a:gd name="T31" fmla="*/ 249 h 1117"/>
                <a:gd name="T32" fmla="*/ 88 w 1108"/>
                <a:gd name="T33" fmla="*/ 244 h 1117"/>
                <a:gd name="T34" fmla="*/ 78 w 1108"/>
                <a:gd name="T35" fmla="*/ 237 h 1117"/>
                <a:gd name="T36" fmla="*/ 71 w 1108"/>
                <a:gd name="T37" fmla="*/ 228 h 1117"/>
                <a:gd name="T38" fmla="*/ 63 w 1108"/>
                <a:gd name="T39" fmla="*/ 212 h 1117"/>
                <a:gd name="T40" fmla="*/ 60 w 1108"/>
                <a:gd name="T41" fmla="*/ 201 h 1117"/>
                <a:gd name="T42" fmla="*/ 58 w 1108"/>
                <a:gd name="T43" fmla="*/ 190 h 1117"/>
                <a:gd name="T44" fmla="*/ 59 w 1108"/>
                <a:gd name="T45" fmla="*/ 178 h 1117"/>
                <a:gd name="T46" fmla="*/ 62 w 1108"/>
                <a:gd name="T47" fmla="*/ 168 h 1117"/>
                <a:gd name="T48" fmla="*/ 69 w 1108"/>
                <a:gd name="T49" fmla="*/ 155 h 1117"/>
                <a:gd name="T50" fmla="*/ 82 w 1108"/>
                <a:gd name="T51" fmla="*/ 140 h 1117"/>
                <a:gd name="T52" fmla="*/ 99 w 1108"/>
                <a:gd name="T53" fmla="*/ 129 h 1117"/>
                <a:gd name="T54" fmla="*/ 116 w 1108"/>
                <a:gd name="T55" fmla="*/ 123 h 1117"/>
                <a:gd name="T56" fmla="*/ 142 w 1108"/>
                <a:gd name="T57" fmla="*/ 117 h 1117"/>
                <a:gd name="T58" fmla="*/ 151 w 1108"/>
                <a:gd name="T59" fmla="*/ 198 h 1117"/>
                <a:gd name="T60" fmla="*/ 154 w 1108"/>
                <a:gd name="T61" fmla="*/ 193 h 1117"/>
                <a:gd name="T62" fmla="*/ 158 w 1108"/>
                <a:gd name="T63" fmla="*/ 183 h 1117"/>
                <a:gd name="T64" fmla="*/ 160 w 1108"/>
                <a:gd name="T65" fmla="*/ 168 h 1117"/>
                <a:gd name="T66" fmla="*/ 143 w 1108"/>
                <a:gd name="T67" fmla="*/ 161 h 1117"/>
                <a:gd name="T68" fmla="*/ 133 w 1108"/>
                <a:gd name="T69" fmla="*/ 162 h 1117"/>
                <a:gd name="T70" fmla="*/ 123 w 1108"/>
                <a:gd name="T71" fmla="*/ 165 h 1117"/>
                <a:gd name="T72" fmla="*/ 118 w 1108"/>
                <a:gd name="T73" fmla="*/ 168 h 1117"/>
                <a:gd name="T74" fmla="*/ 114 w 1108"/>
                <a:gd name="T75" fmla="*/ 171 h 1117"/>
                <a:gd name="T76" fmla="*/ 111 w 1108"/>
                <a:gd name="T77" fmla="*/ 174 h 1117"/>
                <a:gd name="T78" fmla="*/ 108 w 1108"/>
                <a:gd name="T79" fmla="*/ 179 h 1117"/>
                <a:gd name="T80" fmla="*/ 106 w 1108"/>
                <a:gd name="T81" fmla="*/ 182 h 1117"/>
                <a:gd name="T82" fmla="*/ 106 w 1108"/>
                <a:gd name="T83" fmla="*/ 185 h 1117"/>
                <a:gd name="T84" fmla="*/ 105 w 1108"/>
                <a:gd name="T85" fmla="*/ 188 h 1117"/>
                <a:gd name="T86" fmla="*/ 106 w 1108"/>
                <a:gd name="T87" fmla="*/ 191 h 1117"/>
                <a:gd name="T88" fmla="*/ 107 w 1108"/>
                <a:gd name="T89" fmla="*/ 195 h 1117"/>
                <a:gd name="T90" fmla="*/ 109 w 1108"/>
                <a:gd name="T91" fmla="*/ 200 h 1117"/>
                <a:gd name="T92" fmla="*/ 112 w 1108"/>
                <a:gd name="T93" fmla="*/ 204 h 1117"/>
                <a:gd name="T94" fmla="*/ 115 w 1108"/>
                <a:gd name="T95" fmla="*/ 206 h 1117"/>
                <a:gd name="T96" fmla="*/ 118 w 1108"/>
                <a:gd name="T97" fmla="*/ 208 h 1117"/>
                <a:gd name="T98" fmla="*/ 121 w 1108"/>
                <a:gd name="T99" fmla="*/ 209 h 1117"/>
                <a:gd name="T100" fmla="*/ 128 w 1108"/>
                <a:gd name="T101" fmla="*/ 210 h 1117"/>
                <a:gd name="T102" fmla="*/ 133 w 1108"/>
                <a:gd name="T103" fmla="*/ 210 h 1117"/>
                <a:gd name="T104" fmla="*/ 139 w 1108"/>
                <a:gd name="T105" fmla="*/ 208 h 1117"/>
                <a:gd name="T106" fmla="*/ 144 w 1108"/>
                <a:gd name="T107" fmla="*/ 204 h 1117"/>
                <a:gd name="T108" fmla="*/ 149 w 1108"/>
                <a:gd name="T109" fmla="*/ 200 h 1117"/>
                <a:gd name="T110" fmla="*/ 251 w 1108"/>
                <a:gd name="T111" fmla="*/ 46 h 1117"/>
                <a:gd name="T112" fmla="*/ 174 w 110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8" h="1117">
                  <a:moveTo>
                    <a:pt x="189" y="174"/>
                  </a:moveTo>
                  <a:lnTo>
                    <a:pt x="258" y="0"/>
                  </a:lnTo>
                  <a:lnTo>
                    <a:pt x="457" y="40"/>
                  </a:lnTo>
                  <a:lnTo>
                    <a:pt x="407" y="164"/>
                  </a:lnTo>
                  <a:lnTo>
                    <a:pt x="581" y="159"/>
                  </a:lnTo>
                  <a:lnTo>
                    <a:pt x="571" y="303"/>
                  </a:lnTo>
                  <a:lnTo>
                    <a:pt x="348" y="322"/>
                  </a:lnTo>
                  <a:lnTo>
                    <a:pt x="189" y="848"/>
                  </a:lnTo>
                  <a:lnTo>
                    <a:pt x="0" y="784"/>
                  </a:lnTo>
                  <a:lnTo>
                    <a:pt x="124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89" y="174"/>
                  </a:lnTo>
                  <a:close/>
                  <a:moveTo>
                    <a:pt x="675" y="327"/>
                  </a:moveTo>
                  <a:lnTo>
                    <a:pt x="883" y="342"/>
                  </a:lnTo>
                  <a:lnTo>
                    <a:pt x="893" y="521"/>
                  </a:lnTo>
                  <a:lnTo>
                    <a:pt x="1107" y="595"/>
                  </a:lnTo>
                  <a:lnTo>
                    <a:pt x="1052" y="794"/>
                  </a:lnTo>
                  <a:lnTo>
                    <a:pt x="898" y="729"/>
                  </a:lnTo>
                  <a:lnTo>
                    <a:pt x="896" y="761"/>
                  </a:lnTo>
                  <a:lnTo>
                    <a:pt x="894" y="792"/>
                  </a:lnTo>
                  <a:lnTo>
                    <a:pt x="890" y="820"/>
                  </a:lnTo>
                  <a:lnTo>
                    <a:pt x="886" y="846"/>
                  </a:lnTo>
                  <a:lnTo>
                    <a:pt x="881" y="870"/>
                  </a:lnTo>
                  <a:lnTo>
                    <a:pt x="874" y="891"/>
                  </a:lnTo>
                  <a:lnTo>
                    <a:pt x="867" y="911"/>
                  </a:lnTo>
                  <a:lnTo>
                    <a:pt x="859" y="928"/>
                  </a:lnTo>
                  <a:lnTo>
                    <a:pt x="846" y="949"/>
                  </a:lnTo>
                  <a:lnTo>
                    <a:pt x="832" y="968"/>
                  </a:lnTo>
                  <a:lnTo>
                    <a:pt x="816" y="987"/>
                  </a:lnTo>
                  <a:lnTo>
                    <a:pt x="799" y="1005"/>
                  </a:lnTo>
                  <a:lnTo>
                    <a:pt x="781" y="1022"/>
                  </a:lnTo>
                  <a:lnTo>
                    <a:pt x="762" y="1038"/>
                  </a:lnTo>
                  <a:lnTo>
                    <a:pt x="742" y="1053"/>
                  </a:lnTo>
                  <a:lnTo>
                    <a:pt x="720" y="1067"/>
                  </a:lnTo>
                  <a:lnTo>
                    <a:pt x="697" y="1079"/>
                  </a:lnTo>
                  <a:lnTo>
                    <a:pt x="675" y="1089"/>
                  </a:lnTo>
                  <a:lnTo>
                    <a:pt x="652" y="1097"/>
                  </a:lnTo>
                  <a:lnTo>
                    <a:pt x="629" y="1104"/>
                  </a:lnTo>
                  <a:lnTo>
                    <a:pt x="606" y="1109"/>
                  </a:lnTo>
                  <a:lnTo>
                    <a:pt x="583" y="1113"/>
                  </a:lnTo>
                  <a:lnTo>
                    <a:pt x="560" y="1115"/>
                  </a:lnTo>
                  <a:lnTo>
                    <a:pt x="536" y="1116"/>
                  </a:lnTo>
                  <a:lnTo>
                    <a:pt x="515" y="1115"/>
                  </a:lnTo>
                  <a:lnTo>
                    <a:pt x="494" y="1113"/>
                  </a:lnTo>
                  <a:lnTo>
                    <a:pt x="474" y="1110"/>
                  </a:lnTo>
                  <a:lnTo>
                    <a:pt x="456" y="1105"/>
                  </a:lnTo>
                  <a:lnTo>
                    <a:pt x="438" y="1100"/>
                  </a:lnTo>
                  <a:lnTo>
                    <a:pt x="420" y="1094"/>
                  </a:lnTo>
                  <a:lnTo>
                    <a:pt x="404" y="1086"/>
                  </a:lnTo>
                  <a:lnTo>
                    <a:pt x="388" y="1078"/>
                  </a:lnTo>
                  <a:lnTo>
                    <a:pt x="373" y="1068"/>
                  </a:lnTo>
                  <a:lnTo>
                    <a:pt x="360" y="1058"/>
                  </a:lnTo>
                  <a:lnTo>
                    <a:pt x="346" y="1046"/>
                  </a:lnTo>
                  <a:lnTo>
                    <a:pt x="334" y="1033"/>
                  </a:lnTo>
                  <a:lnTo>
                    <a:pt x="323" y="1020"/>
                  </a:lnTo>
                  <a:lnTo>
                    <a:pt x="312" y="1005"/>
                  </a:lnTo>
                  <a:lnTo>
                    <a:pt x="302" y="989"/>
                  </a:lnTo>
                  <a:lnTo>
                    <a:pt x="293" y="972"/>
                  </a:lnTo>
                  <a:lnTo>
                    <a:pt x="278" y="938"/>
                  </a:lnTo>
                  <a:lnTo>
                    <a:pt x="272" y="921"/>
                  </a:lnTo>
                  <a:lnTo>
                    <a:pt x="267" y="904"/>
                  </a:lnTo>
                  <a:lnTo>
                    <a:pt x="263" y="887"/>
                  </a:lnTo>
                  <a:lnTo>
                    <a:pt x="260" y="870"/>
                  </a:lnTo>
                  <a:lnTo>
                    <a:pt x="258" y="854"/>
                  </a:lnTo>
                  <a:lnTo>
                    <a:pt x="257" y="837"/>
                  </a:lnTo>
                  <a:lnTo>
                    <a:pt x="257" y="821"/>
                  </a:lnTo>
                  <a:lnTo>
                    <a:pt x="259" y="804"/>
                  </a:lnTo>
                  <a:lnTo>
                    <a:pt x="261" y="788"/>
                  </a:lnTo>
                  <a:lnTo>
                    <a:pt x="264" y="772"/>
                  </a:lnTo>
                  <a:lnTo>
                    <a:pt x="269" y="756"/>
                  </a:lnTo>
                  <a:lnTo>
                    <a:pt x="274" y="740"/>
                  </a:lnTo>
                  <a:lnTo>
                    <a:pt x="280" y="725"/>
                  </a:lnTo>
                  <a:lnTo>
                    <a:pt x="288" y="709"/>
                  </a:lnTo>
                  <a:lnTo>
                    <a:pt x="303" y="684"/>
                  </a:lnTo>
                  <a:lnTo>
                    <a:pt x="319" y="661"/>
                  </a:lnTo>
                  <a:lnTo>
                    <a:pt x="339" y="639"/>
                  </a:lnTo>
                  <a:lnTo>
                    <a:pt x="360" y="619"/>
                  </a:lnTo>
                  <a:lnTo>
                    <a:pt x="383" y="601"/>
                  </a:lnTo>
                  <a:lnTo>
                    <a:pt x="409" y="584"/>
                  </a:lnTo>
                  <a:lnTo>
                    <a:pt x="437" y="569"/>
                  </a:lnTo>
                  <a:lnTo>
                    <a:pt x="467" y="556"/>
                  </a:lnTo>
                  <a:lnTo>
                    <a:pt x="488" y="549"/>
                  </a:lnTo>
                  <a:lnTo>
                    <a:pt x="511" y="542"/>
                  </a:lnTo>
                  <a:lnTo>
                    <a:pt x="537" y="535"/>
                  </a:lnTo>
                  <a:lnTo>
                    <a:pt x="565" y="528"/>
                  </a:lnTo>
                  <a:lnTo>
                    <a:pt x="628" y="516"/>
                  </a:lnTo>
                  <a:lnTo>
                    <a:pt x="700" y="506"/>
                  </a:lnTo>
                  <a:lnTo>
                    <a:pt x="675" y="327"/>
                  </a:lnTo>
                  <a:close/>
                  <a:moveTo>
                    <a:pt x="665" y="873"/>
                  </a:moveTo>
                  <a:lnTo>
                    <a:pt x="670" y="867"/>
                  </a:lnTo>
                  <a:lnTo>
                    <a:pt x="675" y="860"/>
                  </a:lnTo>
                  <a:lnTo>
                    <a:pt x="679" y="852"/>
                  </a:lnTo>
                  <a:lnTo>
                    <a:pt x="683" y="845"/>
                  </a:lnTo>
                  <a:lnTo>
                    <a:pt x="690" y="827"/>
                  </a:lnTo>
                  <a:lnTo>
                    <a:pt x="696" y="809"/>
                  </a:lnTo>
                  <a:lnTo>
                    <a:pt x="701" y="788"/>
                  </a:lnTo>
                  <a:lnTo>
                    <a:pt x="705" y="765"/>
                  </a:lnTo>
                  <a:lnTo>
                    <a:pt x="708" y="740"/>
                  </a:lnTo>
                  <a:lnTo>
                    <a:pt x="710" y="714"/>
                  </a:lnTo>
                  <a:lnTo>
                    <a:pt x="668" y="713"/>
                  </a:lnTo>
                  <a:lnTo>
                    <a:pt x="632" y="713"/>
                  </a:lnTo>
                  <a:lnTo>
                    <a:pt x="616" y="714"/>
                  </a:lnTo>
                  <a:lnTo>
                    <a:pt x="601" y="715"/>
                  </a:lnTo>
                  <a:lnTo>
                    <a:pt x="588" y="717"/>
                  </a:lnTo>
                  <a:lnTo>
                    <a:pt x="576" y="719"/>
                  </a:lnTo>
                  <a:lnTo>
                    <a:pt x="559" y="723"/>
                  </a:lnTo>
                  <a:lnTo>
                    <a:pt x="544" y="729"/>
                  </a:lnTo>
                  <a:lnTo>
                    <a:pt x="536" y="732"/>
                  </a:lnTo>
                  <a:lnTo>
                    <a:pt x="529" y="736"/>
                  </a:lnTo>
                  <a:lnTo>
                    <a:pt x="523" y="740"/>
                  </a:lnTo>
                  <a:lnTo>
                    <a:pt x="516" y="744"/>
                  </a:lnTo>
                  <a:lnTo>
                    <a:pt x="510" y="748"/>
                  </a:lnTo>
                  <a:lnTo>
                    <a:pt x="505" y="753"/>
                  </a:lnTo>
                  <a:lnTo>
                    <a:pt x="499" y="758"/>
                  </a:lnTo>
                  <a:lnTo>
                    <a:pt x="494" y="764"/>
                  </a:lnTo>
                  <a:lnTo>
                    <a:pt x="489" y="770"/>
                  </a:lnTo>
                  <a:lnTo>
                    <a:pt x="485" y="776"/>
                  </a:lnTo>
                  <a:lnTo>
                    <a:pt x="481" y="782"/>
                  </a:lnTo>
                  <a:lnTo>
                    <a:pt x="477" y="789"/>
                  </a:lnTo>
                  <a:lnTo>
                    <a:pt x="475" y="793"/>
                  </a:lnTo>
                  <a:lnTo>
                    <a:pt x="472" y="798"/>
                  </a:lnTo>
                  <a:lnTo>
                    <a:pt x="470" y="802"/>
                  </a:lnTo>
                  <a:lnTo>
                    <a:pt x="469" y="807"/>
                  </a:lnTo>
                  <a:lnTo>
                    <a:pt x="468" y="811"/>
                  </a:lnTo>
                  <a:lnTo>
                    <a:pt x="467" y="816"/>
                  </a:lnTo>
                  <a:lnTo>
                    <a:pt x="466" y="820"/>
                  </a:lnTo>
                  <a:lnTo>
                    <a:pt x="466" y="825"/>
                  </a:lnTo>
                  <a:lnTo>
                    <a:pt x="465" y="830"/>
                  </a:lnTo>
                  <a:lnTo>
                    <a:pt x="465" y="834"/>
                  </a:lnTo>
                  <a:lnTo>
                    <a:pt x="466" y="839"/>
                  </a:lnTo>
                  <a:lnTo>
                    <a:pt x="467" y="844"/>
                  </a:lnTo>
                  <a:lnTo>
                    <a:pt x="468" y="848"/>
                  </a:lnTo>
                  <a:lnTo>
                    <a:pt x="469" y="853"/>
                  </a:lnTo>
                  <a:lnTo>
                    <a:pt x="472" y="863"/>
                  </a:lnTo>
                  <a:lnTo>
                    <a:pt x="477" y="875"/>
                  </a:lnTo>
                  <a:lnTo>
                    <a:pt x="480" y="880"/>
                  </a:lnTo>
                  <a:lnTo>
                    <a:pt x="483" y="885"/>
                  </a:lnTo>
                  <a:lnTo>
                    <a:pt x="487" y="890"/>
                  </a:lnTo>
                  <a:lnTo>
                    <a:pt x="490" y="895"/>
                  </a:lnTo>
                  <a:lnTo>
                    <a:pt x="494" y="899"/>
                  </a:lnTo>
                  <a:lnTo>
                    <a:pt x="498" y="903"/>
                  </a:lnTo>
                  <a:lnTo>
                    <a:pt x="502" y="906"/>
                  </a:lnTo>
                  <a:lnTo>
                    <a:pt x="506" y="910"/>
                  </a:lnTo>
                  <a:lnTo>
                    <a:pt x="510" y="913"/>
                  </a:lnTo>
                  <a:lnTo>
                    <a:pt x="515" y="915"/>
                  </a:lnTo>
                  <a:lnTo>
                    <a:pt x="520" y="918"/>
                  </a:lnTo>
                  <a:lnTo>
                    <a:pt x="525" y="920"/>
                  </a:lnTo>
                  <a:lnTo>
                    <a:pt x="530" y="922"/>
                  </a:lnTo>
                  <a:lnTo>
                    <a:pt x="536" y="923"/>
                  </a:lnTo>
                  <a:lnTo>
                    <a:pt x="545" y="925"/>
                  </a:lnTo>
                  <a:lnTo>
                    <a:pt x="554" y="926"/>
                  </a:lnTo>
                  <a:lnTo>
                    <a:pt x="563" y="927"/>
                  </a:lnTo>
                  <a:lnTo>
                    <a:pt x="572" y="927"/>
                  </a:lnTo>
                  <a:lnTo>
                    <a:pt x="581" y="926"/>
                  </a:lnTo>
                  <a:lnTo>
                    <a:pt x="589" y="925"/>
                  </a:lnTo>
                  <a:lnTo>
                    <a:pt x="598" y="923"/>
                  </a:lnTo>
                  <a:lnTo>
                    <a:pt x="606" y="920"/>
                  </a:lnTo>
                  <a:lnTo>
                    <a:pt x="614" y="917"/>
                  </a:lnTo>
                  <a:lnTo>
                    <a:pt x="622" y="912"/>
                  </a:lnTo>
                  <a:lnTo>
                    <a:pt x="629" y="908"/>
                  </a:lnTo>
                  <a:lnTo>
                    <a:pt x="637" y="902"/>
                  </a:lnTo>
                  <a:lnTo>
                    <a:pt x="644" y="896"/>
                  </a:lnTo>
                  <a:lnTo>
                    <a:pt x="651" y="889"/>
                  </a:lnTo>
                  <a:lnTo>
                    <a:pt x="658" y="881"/>
                  </a:lnTo>
                  <a:lnTo>
                    <a:pt x="665" y="873"/>
                  </a:lnTo>
                  <a:close/>
                  <a:moveTo>
                    <a:pt x="769" y="0"/>
                  </a:moveTo>
                  <a:lnTo>
                    <a:pt x="1107" y="203"/>
                  </a:lnTo>
                  <a:lnTo>
                    <a:pt x="1002" y="342"/>
                  </a:lnTo>
                  <a:lnTo>
                    <a:pt x="650" y="124"/>
                  </a:lnTo>
                  <a:lnTo>
                    <a:pt x="769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3" name="Freeform 54">
              <a:extLst>
                <a:ext uri="{FF2B5EF4-FFF2-40B4-BE49-F238E27FC236}">
                  <a16:creationId xmlns:a16="http://schemas.microsoft.com/office/drawing/2014/main" id="{D15C0B16-AE6B-4752-88CA-111FC1D08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" y="3595"/>
              <a:ext cx="276" cy="275"/>
            </a:xfrm>
            <a:custGeom>
              <a:avLst/>
              <a:gdLst>
                <a:gd name="T0" fmla="*/ 146 w 1206"/>
                <a:gd name="T1" fmla="*/ 0 h 1212"/>
                <a:gd name="T2" fmla="*/ 195 w 1206"/>
                <a:gd name="T3" fmla="*/ 25 h 1212"/>
                <a:gd name="T4" fmla="*/ 138 w 1206"/>
                <a:gd name="T5" fmla="*/ 111 h 1212"/>
                <a:gd name="T6" fmla="*/ 249 w 1206"/>
                <a:gd name="T7" fmla="*/ 204 h 1212"/>
                <a:gd name="T8" fmla="*/ 273 w 1206"/>
                <a:gd name="T9" fmla="*/ 224 h 1212"/>
                <a:gd name="T10" fmla="*/ 271 w 1206"/>
                <a:gd name="T11" fmla="*/ 231 h 1212"/>
                <a:gd name="T12" fmla="*/ 249 w 1206"/>
                <a:gd name="T13" fmla="*/ 267 h 1212"/>
                <a:gd name="T14" fmla="*/ 245 w 1206"/>
                <a:gd name="T15" fmla="*/ 273 h 1212"/>
                <a:gd name="T16" fmla="*/ 145 w 1206"/>
                <a:gd name="T17" fmla="*/ 186 h 1212"/>
                <a:gd name="T18" fmla="*/ 110 w 1206"/>
                <a:gd name="T19" fmla="*/ 159 h 1212"/>
                <a:gd name="T20" fmla="*/ 67 w 1206"/>
                <a:gd name="T21" fmla="*/ 243 h 1212"/>
                <a:gd name="T22" fmla="*/ 53 w 1206"/>
                <a:gd name="T23" fmla="*/ 275 h 1212"/>
                <a:gd name="T24" fmla="*/ 41 w 1206"/>
                <a:gd name="T25" fmla="*/ 271 h 1212"/>
                <a:gd name="T26" fmla="*/ 28 w 1206"/>
                <a:gd name="T27" fmla="*/ 266 h 1212"/>
                <a:gd name="T28" fmla="*/ 14 w 1206"/>
                <a:gd name="T29" fmla="*/ 261 h 1212"/>
                <a:gd name="T30" fmla="*/ 0 w 1206"/>
                <a:gd name="T31" fmla="*/ 255 h 1212"/>
                <a:gd name="T32" fmla="*/ 37 w 1206"/>
                <a:gd name="T33" fmla="*/ 177 h 1212"/>
                <a:gd name="T34" fmla="*/ 49 w 1206"/>
                <a:gd name="T35" fmla="*/ 153 h 1212"/>
                <a:gd name="T36" fmla="*/ 63 w 1206"/>
                <a:gd name="T37" fmla="*/ 129 h 1212"/>
                <a:gd name="T38" fmla="*/ 78 w 1206"/>
                <a:gd name="T39" fmla="*/ 104 h 1212"/>
                <a:gd name="T40" fmla="*/ 94 w 1206"/>
                <a:gd name="T41" fmla="*/ 79 h 1212"/>
                <a:gd name="T42" fmla="*/ 146 w 1206"/>
                <a:gd name="T43" fmla="*/ 0 h 121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206" h="1212">
                  <a:moveTo>
                    <a:pt x="645" y="0"/>
                  </a:moveTo>
                  <a:lnTo>
                    <a:pt x="863" y="109"/>
                  </a:lnTo>
                  <a:lnTo>
                    <a:pt x="610" y="491"/>
                  </a:lnTo>
                  <a:lnTo>
                    <a:pt x="1101" y="898"/>
                  </a:lnTo>
                  <a:lnTo>
                    <a:pt x="1205" y="988"/>
                  </a:lnTo>
                  <a:lnTo>
                    <a:pt x="1195" y="1017"/>
                  </a:lnTo>
                  <a:lnTo>
                    <a:pt x="1101" y="1176"/>
                  </a:lnTo>
                  <a:lnTo>
                    <a:pt x="1081" y="1201"/>
                  </a:lnTo>
                  <a:lnTo>
                    <a:pt x="640" y="819"/>
                  </a:lnTo>
                  <a:lnTo>
                    <a:pt x="486" y="700"/>
                  </a:lnTo>
                  <a:lnTo>
                    <a:pt x="297" y="1072"/>
                  </a:lnTo>
                  <a:lnTo>
                    <a:pt x="233" y="1211"/>
                  </a:lnTo>
                  <a:lnTo>
                    <a:pt x="179" y="1194"/>
                  </a:lnTo>
                  <a:lnTo>
                    <a:pt x="123" y="1174"/>
                  </a:lnTo>
                  <a:lnTo>
                    <a:pt x="63" y="1150"/>
                  </a:lnTo>
                  <a:lnTo>
                    <a:pt x="0" y="1122"/>
                  </a:lnTo>
                  <a:lnTo>
                    <a:pt x="163" y="779"/>
                  </a:lnTo>
                  <a:lnTo>
                    <a:pt x="218" y="674"/>
                  </a:lnTo>
                  <a:lnTo>
                    <a:pt x="279" y="567"/>
                  </a:lnTo>
                  <a:lnTo>
                    <a:pt x="345" y="458"/>
                  </a:lnTo>
                  <a:lnTo>
                    <a:pt x="416" y="348"/>
                  </a:lnTo>
                  <a:lnTo>
                    <a:pt x="645" y="0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4" name="Freeform 55">
              <a:extLst>
                <a:ext uri="{FF2B5EF4-FFF2-40B4-BE49-F238E27FC236}">
                  <a16:creationId xmlns:a16="http://schemas.microsoft.com/office/drawing/2014/main" id="{1913EE24-1230-4F89-89A2-E497E95E9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" y="3595"/>
              <a:ext cx="272" cy="276"/>
            </a:xfrm>
            <a:custGeom>
              <a:avLst/>
              <a:gdLst>
                <a:gd name="T0" fmla="*/ 45 w 1201"/>
                <a:gd name="T1" fmla="*/ 5 h 1219"/>
                <a:gd name="T2" fmla="*/ 89 w 1201"/>
                <a:gd name="T3" fmla="*/ 3 h 1219"/>
                <a:gd name="T4" fmla="*/ 100 w 1201"/>
                <a:gd name="T5" fmla="*/ 5 h 1219"/>
                <a:gd name="T6" fmla="*/ 109 w 1201"/>
                <a:gd name="T7" fmla="*/ 8 h 1219"/>
                <a:gd name="T8" fmla="*/ 116 w 1201"/>
                <a:gd name="T9" fmla="*/ 14 h 1219"/>
                <a:gd name="T10" fmla="*/ 122 w 1201"/>
                <a:gd name="T11" fmla="*/ 21 h 1219"/>
                <a:gd name="T12" fmla="*/ 126 w 1201"/>
                <a:gd name="T13" fmla="*/ 30 h 1219"/>
                <a:gd name="T14" fmla="*/ 128 w 1201"/>
                <a:gd name="T15" fmla="*/ 43 h 1219"/>
                <a:gd name="T16" fmla="*/ 129 w 1201"/>
                <a:gd name="T17" fmla="*/ 66 h 1219"/>
                <a:gd name="T18" fmla="*/ 129 w 1201"/>
                <a:gd name="T19" fmla="*/ 107 h 1219"/>
                <a:gd name="T20" fmla="*/ 44 w 1201"/>
                <a:gd name="T21" fmla="*/ 275 h 1219"/>
                <a:gd name="T22" fmla="*/ 84 w 1201"/>
                <a:gd name="T23" fmla="*/ 94 h 1219"/>
                <a:gd name="T24" fmla="*/ 49 w 1201"/>
                <a:gd name="T25" fmla="*/ 96 h 1219"/>
                <a:gd name="T26" fmla="*/ 84 w 1201"/>
                <a:gd name="T27" fmla="*/ 39 h 1219"/>
                <a:gd name="T28" fmla="*/ 84 w 1201"/>
                <a:gd name="T29" fmla="*/ 52 h 1219"/>
                <a:gd name="T30" fmla="*/ 68 w 1201"/>
                <a:gd name="T31" fmla="*/ 239 h 1219"/>
                <a:gd name="T32" fmla="*/ 169 w 1201"/>
                <a:gd name="T33" fmla="*/ 127 h 1219"/>
                <a:gd name="T34" fmla="*/ 176 w 1201"/>
                <a:gd name="T35" fmla="*/ 128 h 1219"/>
                <a:gd name="T36" fmla="*/ 182 w 1201"/>
                <a:gd name="T37" fmla="*/ 130 h 1219"/>
                <a:gd name="T38" fmla="*/ 188 w 1201"/>
                <a:gd name="T39" fmla="*/ 133 h 1219"/>
                <a:gd name="T40" fmla="*/ 193 w 1201"/>
                <a:gd name="T41" fmla="*/ 137 h 1219"/>
                <a:gd name="T42" fmla="*/ 198 w 1201"/>
                <a:gd name="T43" fmla="*/ 142 h 1219"/>
                <a:gd name="T44" fmla="*/ 203 w 1201"/>
                <a:gd name="T45" fmla="*/ 153 h 1219"/>
                <a:gd name="T46" fmla="*/ 206 w 1201"/>
                <a:gd name="T47" fmla="*/ 166 h 1219"/>
                <a:gd name="T48" fmla="*/ 161 w 1201"/>
                <a:gd name="T49" fmla="*/ 204 h 1219"/>
                <a:gd name="T50" fmla="*/ 110 w 1201"/>
                <a:gd name="T51" fmla="*/ 206 h 1219"/>
                <a:gd name="T52" fmla="*/ 161 w 1201"/>
                <a:gd name="T53" fmla="*/ 154 h 1219"/>
                <a:gd name="T54" fmla="*/ 161 w 1201"/>
                <a:gd name="T55" fmla="*/ 168 h 1219"/>
                <a:gd name="T56" fmla="*/ 207 w 1201"/>
                <a:gd name="T57" fmla="*/ 0 h 1219"/>
                <a:gd name="T58" fmla="*/ 221 w 1201"/>
                <a:gd name="T59" fmla="*/ 0 h 1219"/>
                <a:gd name="T60" fmla="*/ 233 w 1201"/>
                <a:gd name="T61" fmla="*/ 3 h 1219"/>
                <a:gd name="T62" fmla="*/ 243 w 1201"/>
                <a:gd name="T63" fmla="*/ 8 h 1219"/>
                <a:gd name="T64" fmla="*/ 251 w 1201"/>
                <a:gd name="T65" fmla="*/ 13 h 1219"/>
                <a:gd name="T66" fmla="*/ 255 w 1201"/>
                <a:gd name="T67" fmla="*/ 19 h 1219"/>
                <a:gd name="T68" fmla="*/ 260 w 1201"/>
                <a:gd name="T69" fmla="*/ 29 h 1219"/>
                <a:gd name="T70" fmla="*/ 265 w 1201"/>
                <a:gd name="T71" fmla="*/ 50 h 1219"/>
                <a:gd name="T72" fmla="*/ 270 w 1201"/>
                <a:gd name="T73" fmla="*/ 98 h 1219"/>
                <a:gd name="T74" fmla="*/ 272 w 1201"/>
                <a:gd name="T75" fmla="*/ 239 h 1219"/>
                <a:gd name="T76" fmla="*/ 268 w 1201"/>
                <a:gd name="T77" fmla="*/ 251 h 1219"/>
                <a:gd name="T78" fmla="*/ 264 w 1201"/>
                <a:gd name="T79" fmla="*/ 260 h 1219"/>
                <a:gd name="T80" fmla="*/ 259 w 1201"/>
                <a:gd name="T81" fmla="*/ 266 h 1219"/>
                <a:gd name="T82" fmla="*/ 255 w 1201"/>
                <a:gd name="T83" fmla="*/ 270 h 1219"/>
                <a:gd name="T84" fmla="*/ 252 w 1201"/>
                <a:gd name="T85" fmla="*/ 271 h 1219"/>
                <a:gd name="T86" fmla="*/ 249 w 1201"/>
                <a:gd name="T87" fmla="*/ 272 h 1219"/>
                <a:gd name="T88" fmla="*/ 246 w 1201"/>
                <a:gd name="T89" fmla="*/ 272 h 1219"/>
                <a:gd name="T90" fmla="*/ 228 w 1201"/>
                <a:gd name="T91" fmla="*/ 232 h 1219"/>
                <a:gd name="T92" fmla="*/ 147 w 1201"/>
                <a:gd name="T93" fmla="*/ 2 h 1219"/>
                <a:gd name="T94" fmla="*/ 185 w 1201"/>
                <a:gd name="T95" fmla="*/ 74 h 1219"/>
                <a:gd name="T96" fmla="*/ 220 w 1201"/>
                <a:gd name="T97" fmla="*/ 49 h 1219"/>
                <a:gd name="T98" fmla="*/ 185 w 1201"/>
                <a:gd name="T99" fmla="*/ 49 h 121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201" h="1219">
                  <a:moveTo>
                    <a:pt x="44" y="37"/>
                  </a:moveTo>
                  <a:lnTo>
                    <a:pt x="121" y="28"/>
                  </a:lnTo>
                  <a:lnTo>
                    <a:pt x="199" y="21"/>
                  </a:lnTo>
                  <a:lnTo>
                    <a:pt x="278" y="16"/>
                  </a:lnTo>
                  <a:lnTo>
                    <a:pt x="357" y="12"/>
                  </a:lnTo>
                  <a:lnTo>
                    <a:pt x="394" y="13"/>
                  </a:lnTo>
                  <a:lnTo>
                    <a:pt x="410" y="15"/>
                  </a:lnTo>
                  <a:lnTo>
                    <a:pt x="427" y="17"/>
                  </a:lnTo>
                  <a:lnTo>
                    <a:pt x="442" y="21"/>
                  </a:lnTo>
                  <a:lnTo>
                    <a:pt x="456" y="25"/>
                  </a:lnTo>
                  <a:lnTo>
                    <a:pt x="469" y="30"/>
                  </a:lnTo>
                  <a:lnTo>
                    <a:pt x="482" y="36"/>
                  </a:lnTo>
                  <a:lnTo>
                    <a:pt x="494" y="43"/>
                  </a:lnTo>
                  <a:lnTo>
                    <a:pt x="504" y="51"/>
                  </a:lnTo>
                  <a:lnTo>
                    <a:pt x="514" y="60"/>
                  </a:lnTo>
                  <a:lnTo>
                    <a:pt x="523" y="69"/>
                  </a:lnTo>
                  <a:lnTo>
                    <a:pt x="531" y="80"/>
                  </a:lnTo>
                  <a:lnTo>
                    <a:pt x="538" y="91"/>
                  </a:lnTo>
                  <a:lnTo>
                    <a:pt x="545" y="103"/>
                  </a:lnTo>
                  <a:lnTo>
                    <a:pt x="550" y="116"/>
                  </a:lnTo>
                  <a:lnTo>
                    <a:pt x="555" y="131"/>
                  </a:lnTo>
                  <a:lnTo>
                    <a:pt x="559" y="148"/>
                  </a:lnTo>
                  <a:lnTo>
                    <a:pt x="562" y="167"/>
                  </a:lnTo>
                  <a:lnTo>
                    <a:pt x="565" y="188"/>
                  </a:lnTo>
                  <a:lnTo>
                    <a:pt x="567" y="210"/>
                  </a:lnTo>
                  <a:lnTo>
                    <a:pt x="569" y="235"/>
                  </a:lnTo>
                  <a:lnTo>
                    <a:pt x="570" y="290"/>
                  </a:lnTo>
                  <a:lnTo>
                    <a:pt x="572" y="352"/>
                  </a:lnTo>
                  <a:lnTo>
                    <a:pt x="572" y="413"/>
                  </a:lnTo>
                  <a:lnTo>
                    <a:pt x="569" y="474"/>
                  </a:lnTo>
                  <a:lnTo>
                    <a:pt x="565" y="533"/>
                  </a:lnTo>
                  <a:lnTo>
                    <a:pt x="213" y="553"/>
                  </a:lnTo>
                  <a:lnTo>
                    <a:pt x="193" y="1213"/>
                  </a:lnTo>
                  <a:lnTo>
                    <a:pt x="0" y="1208"/>
                  </a:lnTo>
                  <a:lnTo>
                    <a:pt x="44" y="37"/>
                  </a:lnTo>
                  <a:close/>
                  <a:moveTo>
                    <a:pt x="372" y="414"/>
                  </a:moveTo>
                  <a:lnTo>
                    <a:pt x="372" y="345"/>
                  </a:lnTo>
                  <a:lnTo>
                    <a:pt x="223" y="360"/>
                  </a:lnTo>
                  <a:lnTo>
                    <a:pt x="218" y="424"/>
                  </a:lnTo>
                  <a:lnTo>
                    <a:pt x="372" y="414"/>
                  </a:lnTo>
                  <a:close/>
                  <a:moveTo>
                    <a:pt x="372" y="231"/>
                  </a:moveTo>
                  <a:lnTo>
                    <a:pt x="372" y="171"/>
                  </a:lnTo>
                  <a:lnTo>
                    <a:pt x="238" y="176"/>
                  </a:lnTo>
                  <a:lnTo>
                    <a:pt x="233" y="240"/>
                  </a:lnTo>
                  <a:lnTo>
                    <a:pt x="372" y="231"/>
                  </a:lnTo>
                  <a:close/>
                  <a:moveTo>
                    <a:pt x="913" y="781"/>
                  </a:moveTo>
                  <a:lnTo>
                    <a:pt x="908" y="1009"/>
                  </a:lnTo>
                  <a:lnTo>
                    <a:pt x="302" y="1054"/>
                  </a:lnTo>
                  <a:lnTo>
                    <a:pt x="327" y="588"/>
                  </a:lnTo>
                  <a:lnTo>
                    <a:pt x="734" y="563"/>
                  </a:lnTo>
                  <a:lnTo>
                    <a:pt x="745" y="563"/>
                  </a:lnTo>
                  <a:lnTo>
                    <a:pt x="756" y="563"/>
                  </a:lnTo>
                  <a:lnTo>
                    <a:pt x="766" y="564"/>
                  </a:lnTo>
                  <a:lnTo>
                    <a:pt x="776" y="566"/>
                  </a:lnTo>
                  <a:lnTo>
                    <a:pt x="786" y="567"/>
                  </a:lnTo>
                  <a:lnTo>
                    <a:pt x="795" y="570"/>
                  </a:lnTo>
                  <a:lnTo>
                    <a:pt x="804" y="573"/>
                  </a:lnTo>
                  <a:lnTo>
                    <a:pt x="813" y="577"/>
                  </a:lnTo>
                  <a:lnTo>
                    <a:pt x="822" y="581"/>
                  </a:lnTo>
                  <a:lnTo>
                    <a:pt x="830" y="586"/>
                  </a:lnTo>
                  <a:lnTo>
                    <a:pt x="838" y="591"/>
                  </a:lnTo>
                  <a:lnTo>
                    <a:pt x="846" y="597"/>
                  </a:lnTo>
                  <a:lnTo>
                    <a:pt x="853" y="604"/>
                  </a:lnTo>
                  <a:lnTo>
                    <a:pt x="860" y="611"/>
                  </a:lnTo>
                  <a:lnTo>
                    <a:pt x="867" y="619"/>
                  </a:lnTo>
                  <a:lnTo>
                    <a:pt x="873" y="627"/>
                  </a:lnTo>
                  <a:lnTo>
                    <a:pt x="882" y="642"/>
                  </a:lnTo>
                  <a:lnTo>
                    <a:pt x="890" y="658"/>
                  </a:lnTo>
                  <a:lnTo>
                    <a:pt x="897" y="675"/>
                  </a:lnTo>
                  <a:lnTo>
                    <a:pt x="903" y="693"/>
                  </a:lnTo>
                  <a:lnTo>
                    <a:pt x="907" y="713"/>
                  </a:lnTo>
                  <a:lnTo>
                    <a:pt x="910" y="735"/>
                  </a:lnTo>
                  <a:lnTo>
                    <a:pt x="912" y="757"/>
                  </a:lnTo>
                  <a:lnTo>
                    <a:pt x="913" y="781"/>
                  </a:lnTo>
                  <a:close/>
                  <a:moveTo>
                    <a:pt x="709" y="900"/>
                  </a:moveTo>
                  <a:lnTo>
                    <a:pt x="709" y="846"/>
                  </a:lnTo>
                  <a:lnTo>
                    <a:pt x="491" y="851"/>
                  </a:lnTo>
                  <a:lnTo>
                    <a:pt x="486" y="910"/>
                  </a:lnTo>
                  <a:lnTo>
                    <a:pt x="709" y="900"/>
                  </a:lnTo>
                  <a:close/>
                  <a:moveTo>
                    <a:pt x="709" y="742"/>
                  </a:moveTo>
                  <a:lnTo>
                    <a:pt x="709" y="682"/>
                  </a:lnTo>
                  <a:lnTo>
                    <a:pt x="496" y="692"/>
                  </a:lnTo>
                  <a:lnTo>
                    <a:pt x="491" y="746"/>
                  </a:lnTo>
                  <a:lnTo>
                    <a:pt x="709" y="742"/>
                  </a:lnTo>
                  <a:close/>
                  <a:moveTo>
                    <a:pt x="650" y="7"/>
                  </a:moveTo>
                  <a:lnTo>
                    <a:pt x="813" y="2"/>
                  </a:lnTo>
                  <a:lnTo>
                    <a:pt x="916" y="0"/>
                  </a:lnTo>
                  <a:lnTo>
                    <a:pt x="952" y="1"/>
                  </a:lnTo>
                  <a:lnTo>
                    <a:pt x="966" y="1"/>
                  </a:lnTo>
                  <a:lnTo>
                    <a:pt x="977" y="2"/>
                  </a:lnTo>
                  <a:lnTo>
                    <a:pt x="995" y="5"/>
                  </a:lnTo>
                  <a:lnTo>
                    <a:pt x="1013" y="9"/>
                  </a:lnTo>
                  <a:lnTo>
                    <a:pt x="1030" y="14"/>
                  </a:lnTo>
                  <a:lnTo>
                    <a:pt x="1045" y="20"/>
                  </a:lnTo>
                  <a:lnTo>
                    <a:pt x="1060" y="27"/>
                  </a:lnTo>
                  <a:lnTo>
                    <a:pt x="1075" y="34"/>
                  </a:lnTo>
                  <a:lnTo>
                    <a:pt x="1088" y="43"/>
                  </a:lnTo>
                  <a:lnTo>
                    <a:pt x="1101" y="52"/>
                  </a:lnTo>
                  <a:lnTo>
                    <a:pt x="1108" y="59"/>
                  </a:lnTo>
                  <a:lnTo>
                    <a:pt x="1115" y="67"/>
                  </a:lnTo>
                  <a:lnTo>
                    <a:pt x="1122" y="76"/>
                  </a:lnTo>
                  <a:lnTo>
                    <a:pt x="1128" y="85"/>
                  </a:lnTo>
                  <a:lnTo>
                    <a:pt x="1134" y="95"/>
                  </a:lnTo>
                  <a:lnTo>
                    <a:pt x="1140" y="106"/>
                  </a:lnTo>
                  <a:lnTo>
                    <a:pt x="1150" y="130"/>
                  </a:lnTo>
                  <a:lnTo>
                    <a:pt x="1158" y="157"/>
                  </a:lnTo>
                  <a:lnTo>
                    <a:pt x="1165" y="187"/>
                  </a:lnTo>
                  <a:lnTo>
                    <a:pt x="1171" y="220"/>
                  </a:lnTo>
                  <a:lnTo>
                    <a:pt x="1175" y="255"/>
                  </a:lnTo>
                  <a:lnTo>
                    <a:pt x="1184" y="347"/>
                  </a:lnTo>
                  <a:lnTo>
                    <a:pt x="1190" y="434"/>
                  </a:lnTo>
                  <a:lnTo>
                    <a:pt x="1194" y="516"/>
                  </a:lnTo>
                  <a:lnTo>
                    <a:pt x="1195" y="593"/>
                  </a:lnTo>
                  <a:lnTo>
                    <a:pt x="1200" y="1054"/>
                  </a:lnTo>
                  <a:lnTo>
                    <a:pt x="1195" y="1073"/>
                  </a:lnTo>
                  <a:lnTo>
                    <a:pt x="1190" y="1091"/>
                  </a:lnTo>
                  <a:lnTo>
                    <a:pt x="1184" y="1108"/>
                  </a:lnTo>
                  <a:lnTo>
                    <a:pt x="1178" y="1123"/>
                  </a:lnTo>
                  <a:lnTo>
                    <a:pt x="1172" y="1136"/>
                  </a:lnTo>
                  <a:lnTo>
                    <a:pt x="1165" y="1148"/>
                  </a:lnTo>
                  <a:lnTo>
                    <a:pt x="1158" y="1159"/>
                  </a:lnTo>
                  <a:lnTo>
                    <a:pt x="1151" y="1168"/>
                  </a:lnTo>
                  <a:lnTo>
                    <a:pt x="1143" y="1176"/>
                  </a:lnTo>
                  <a:lnTo>
                    <a:pt x="1136" y="1183"/>
                  </a:lnTo>
                  <a:lnTo>
                    <a:pt x="1128" y="1189"/>
                  </a:lnTo>
                  <a:lnTo>
                    <a:pt x="1124" y="1192"/>
                  </a:lnTo>
                  <a:lnTo>
                    <a:pt x="1120" y="1194"/>
                  </a:lnTo>
                  <a:lnTo>
                    <a:pt x="1116" y="1196"/>
                  </a:lnTo>
                  <a:lnTo>
                    <a:pt x="1111" y="1198"/>
                  </a:lnTo>
                  <a:lnTo>
                    <a:pt x="1107" y="1200"/>
                  </a:lnTo>
                  <a:lnTo>
                    <a:pt x="1103" y="1201"/>
                  </a:lnTo>
                  <a:lnTo>
                    <a:pt x="1099" y="1202"/>
                  </a:lnTo>
                  <a:lnTo>
                    <a:pt x="1095" y="1203"/>
                  </a:lnTo>
                  <a:lnTo>
                    <a:pt x="1090" y="1203"/>
                  </a:lnTo>
                  <a:lnTo>
                    <a:pt x="1086" y="1203"/>
                  </a:lnTo>
                  <a:lnTo>
                    <a:pt x="883" y="1218"/>
                  </a:lnTo>
                  <a:lnTo>
                    <a:pt x="828" y="1029"/>
                  </a:lnTo>
                  <a:lnTo>
                    <a:pt x="1007" y="1024"/>
                  </a:lnTo>
                  <a:lnTo>
                    <a:pt x="997" y="528"/>
                  </a:lnTo>
                  <a:lnTo>
                    <a:pt x="635" y="528"/>
                  </a:lnTo>
                  <a:lnTo>
                    <a:pt x="650" y="7"/>
                  </a:lnTo>
                  <a:close/>
                  <a:moveTo>
                    <a:pt x="992" y="399"/>
                  </a:moveTo>
                  <a:lnTo>
                    <a:pt x="982" y="325"/>
                  </a:lnTo>
                  <a:lnTo>
                    <a:pt x="818" y="325"/>
                  </a:lnTo>
                  <a:lnTo>
                    <a:pt x="818" y="399"/>
                  </a:lnTo>
                  <a:lnTo>
                    <a:pt x="992" y="399"/>
                  </a:lnTo>
                  <a:close/>
                  <a:moveTo>
                    <a:pt x="972" y="216"/>
                  </a:moveTo>
                  <a:lnTo>
                    <a:pt x="967" y="166"/>
                  </a:lnTo>
                  <a:lnTo>
                    <a:pt x="823" y="166"/>
                  </a:lnTo>
                  <a:lnTo>
                    <a:pt x="818" y="216"/>
                  </a:lnTo>
                  <a:lnTo>
                    <a:pt x="972" y="216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28" name="Group 56">
            <a:extLst>
              <a:ext uri="{FF2B5EF4-FFF2-40B4-BE49-F238E27FC236}">
                <a16:creationId xmlns:a16="http://schemas.microsoft.com/office/drawing/2014/main" id="{C83A3767-F492-4028-A6D7-1BD2A79FF46F}"/>
              </a:ext>
            </a:extLst>
          </p:cNvPr>
          <p:cNvGrpSpPr>
            <a:grpSpLocks/>
          </p:cNvGrpSpPr>
          <p:nvPr/>
        </p:nvGrpSpPr>
        <p:grpSpPr bwMode="auto">
          <a:xfrm>
            <a:off x="1428750" y="5732463"/>
            <a:ext cx="2946400" cy="392112"/>
            <a:chOff x="992" y="3981"/>
            <a:chExt cx="2046" cy="272"/>
          </a:xfrm>
          <a:solidFill>
            <a:schemeClr val="tx1"/>
          </a:solidFill>
        </p:grpSpPr>
        <p:sp>
          <p:nvSpPr>
            <p:cNvPr id="14382" name="Freeform 57">
              <a:extLst>
                <a:ext uri="{FF2B5EF4-FFF2-40B4-BE49-F238E27FC236}">
                  <a16:creationId xmlns:a16="http://schemas.microsoft.com/office/drawing/2014/main" id="{5BA54D63-F961-44CC-9281-24413D504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" y="3981"/>
              <a:ext cx="247" cy="274"/>
            </a:xfrm>
            <a:custGeom>
              <a:avLst/>
              <a:gdLst>
                <a:gd name="T0" fmla="*/ 0 w 1087"/>
                <a:gd name="T1" fmla="*/ 145 h 1207"/>
                <a:gd name="T2" fmla="*/ 10 w 1087"/>
                <a:gd name="T3" fmla="*/ 94 h 1207"/>
                <a:gd name="T4" fmla="*/ 27 w 1087"/>
                <a:gd name="T5" fmla="*/ 10 h 1207"/>
                <a:gd name="T6" fmla="*/ 72 w 1087"/>
                <a:gd name="T7" fmla="*/ 19 h 1207"/>
                <a:gd name="T8" fmla="*/ 63 w 1087"/>
                <a:gd name="T9" fmla="*/ 62 h 1207"/>
                <a:gd name="T10" fmla="*/ 102 w 1087"/>
                <a:gd name="T11" fmla="*/ 61 h 1207"/>
                <a:gd name="T12" fmla="*/ 104 w 1087"/>
                <a:gd name="T13" fmla="*/ 0 h 1207"/>
                <a:gd name="T14" fmla="*/ 149 w 1087"/>
                <a:gd name="T15" fmla="*/ 1 h 1207"/>
                <a:gd name="T16" fmla="*/ 146 w 1087"/>
                <a:gd name="T17" fmla="*/ 60 h 1207"/>
                <a:gd name="T18" fmla="*/ 227 w 1087"/>
                <a:gd name="T19" fmla="*/ 57 h 1207"/>
                <a:gd name="T20" fmla="*/ 227 w 1087"/>
                <a:gd name="T21" fmla="*/ 98 h 1207"/>
                <a:gd name="T22" fmla="*/ 146 w 1087"/>
                <a:gd name="T23" fmla="*/ 100 h 1207"/>
                <a:gd name="T24" fmla="*/ 146 w 1087"/>
                <a:gd name="T25" fmla="*/ 142 h 1207"/>
                <a:gd name="T26" fmla="*/ 207 w 1087"/>
                <a:gd name="T27" fmla="*/ 141 h 1207"/>
                <a:gd name="T28" fmla="*/ 207 w 1087"/>
                <a:gd name="T29" fmla="*/ 180 h 1207"/>
                <a:gd name="T30" fmla="*/ 161 w 1087"/>
                <a:gd name="T31" fmla="*/ 180 h 1207"/>
                <a:gd name="T32" fmla="*/ 146 w 1087"/>
                <a:gd name="T33" fmla="*/ 181 h 1207"/>
                <a:gd name="T34" fmla="*/ 146 w 1087"/>
                <a:gd name="T35" fmla="*/ 220 h 1207"/>
                <a:gd name="T36" fmla="*/ 247 w 1087"/>
                <a:gd name="T37" fmla="*/ 220 h 1207"/>
                <a:gd name="T38" fmla="*/ 247 w 1087"/>
                <a:gd name="T39" fmla="*/ 260 h 1207"/>
                <a:gd name="T40" fmla="*/ 136 w 1087"/>
                <a:gd name="T41" fmla="*/ 261 h 1207"/>
                <a:gd name="T42" fmla="*/ 52 w 1087"/>
                <a:gd name="T43" fmla="*/ 268 h 1207"/>
                <a:gd name="T44" fmla="*/ 2 w 1087"/>
                <a:gd name="T45" fmla="*/ 274 h 1207"/>
                <a:gd name="T46" fmla="*/ 4 w 1087"/>
                <a:gd name="T47" fmla="*/ 225 h 1207"/>
                <a:gd name="T48" fmla="*/ 99 w 1087"/>
                <a:gd name="T49" fmla="*/ 222 h 1207"/>
                <a:gd name="T50" fmla="*/ 100 w 1087"/>
                <a:gd name="T51" fmla="*/ 184 h 1207"/>
                <a:gd name="T52" fmla="*/ 40 w 1087"/>
                <a:gd name="T53" fmla="*/ 188 h 1207"/>
                <a:gd name="T54" fmla="*/ 42 w 1087"/>
                <a:gd name="T55" fmla="*/ 156 h 1207"/>
                <a:gd name="T56" fmla="*/ 0 w 1087"/>
                <a:gd name="T57" fmla="*/ 145 h 1207"/>
                <a:gd name="T58" fmla="*/ 100 w 1087"/>
                <a:gd name="T59" fmla="*/ 143 h 1207"/>
                <a:gd name="T60" fmla="*/ 101 w 1087"/>
                <a:gd name="T61" fmla="*/ 104 h 1207"/>
                <a:gd name="T62" fmla="*/ 54 w 1087"/>
                <a:gd name="T63" fmla="*/ 108 h 1207"/>
                <a:gd name="T64" fmla="*/ 47 w 1087"/>
                <a:gd name="T65" fmla="*/ 145 h 1207"/>
                <a:gd name="T66" fmla="*/ 100 w 1087"/>
                <a:gd name="T67" fmla="*/ 143 h 12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087" h="1207">
                  <a:moveTo>
                    <a:pt x="0" y="640"/>
                  </a:moveTo>
                  <a:lnTo>
                    <a:pt x="44" y="412"/>
                  </a:lnTo>
                  <a:lnTo>
                    <a:pt x="120" y="45"/>
                  </a:lnTo>
                  <a:lnTo>
                    <a:pt x="315" y="85"/>
                  </a:lnTo>
                  <a:lnTo>
                    <a:pt x="279" y="273"/>
                  </a:lnTo>
                  <a:lnTo>
                    <a:pt x="448" y="268"/>
                  </a:lnTo>
                  <a:lnTo>
                    <a:pt x="457" y="0"/>
                  </a:lnTo>
                  <a:lnTo>
                    <a:pt x="656" y="5"/>
                  </a:lnTo>
                  <a:lnTo>
                    <a:pt x="642" y="263"/>
                  </a:lnTo>
                  <a:lnTo>
                    <a:pt x="997" y="253"/>
                  </a:lnTo>
                  <a:lnTo>
                    <a:pt x="997" y="432"/>
                  </a:lnTo>
                  <a:lnTo>
                    <a:pt x="642" y="442"/>
                  </a:lnTo>
                  <a:lnTo>
                    <a:pt x="642" y="625"/>
                  </a:lnTo>
                  <a:lnTo>
                    <a:pt x="913" y="620"/>
                  </a:lnTo>
                  <a:lnTo>
                    <a:pt x="913" y="794"/>
                  </a:lnTo>
                  <a:lnTo>
                    <a:pt x="709" y="794"/>
                  </a:lnTo>
                  <a:lnTo>
                    <a:pt x="642" y="799"/>
                  </a:lnTo>
                  <a:lnTo>
                    <a:pt x="642" y="968"/>
                  </a:lnTo>
                  <a:lnTo>
                    <a:pt x="1086" y="968"/>
                  </a:lnTo>
                  <a:lnTo>
                    <a:pt x="1086" y="1146"/>
                  </a:lnTo>
                  <a:lnTo>
                    <a:pt x="599" y="1151"/>
                  </a:lnTo>
                  <a:lnTo>
                    <a:pt x="231" y="1181"/>
                  </a:lnTo>
                  <a:lnTo>
                    <a:pt x="9" y="1206"/>
                  </a:lnTo>
                  <a:lnTo>
                    <a:pt x="18" y="993"/>
                  </a:lnTo>
                  <a:lnTo>
                    <a:pt x="434" y="978"/>
                  </a:lnTo>
                  <a:lnTo>
                    <a:pt x="439" y="809"/>
                  </a:lnTo>
                  <a:lnTo>
                    <a:pt x="177" y="829"/>
                  </a:lnTo>
                  <a:lnTo>
                    <a:pt x="186" y="685"/>
                  </a:lnTo>
                  <a:lnTo>
                    <a:pt x="0" y="640"/>
                  </a:lnTo>
                  <a:close/>
                  <a:moveTo>
                    <a:pt x="439" y="630"/>
                  </a:moveTo>
                  <a:lnTo>
                    <a:pt x="443" y="457"/>
                  </a:lnTo>
                  <a:lnTo>
                    <a:pt x="239" y="477"/>
                  </a:lnTo>
                  <a:lnTo>
                    <a:pt x="208" y="640"/>
                  </a:lnTo>
                  <a:lnTo>
                    <a:pt x="439" y="63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3" name="Freeform 58">
              <a:extLst>
                <a:ext uri="{FF2B5EF4-FFF2-40B4-BE49-F238E27FC236}">
                  <a16:creationId xmlns:a16="http://schemas.microsoft.com/office/drawing/2014/main" id="{FCA45E0C-E343-4125-B56F-CA3C488F3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" y="3998"/>
              <a:ext cx="222" cy="250"/>
            </a:xfrm>
            <a:custGeom>
              <a:avLst/>
              <a:gdLst>
                <a:gd name="T0" fmla="*/ 47 w 977"/>
                <a:gd name="T1" fmla="*/ 170 h 1093"/>
                <a:gd name="T2" fmla="*/ 53 w 977"/>
                <a:gd name="T3" fmla="*/ 181 h 1093"/>
                <a:gd name="T4" fmla="*/ 59 w 977"/>
                <a:gd name="T5" fmla="*/ 189 h 1093"/>
                <a:gd name="T6" fmla="*/ 62 w 977"/>
                <a:gd name="T7" fmla="*/ 193 h 1093"/>
                <a:gd name="T8" fmla="*/ 66 w 977"/>
                <a:gd name="T9" fmla="*/ 196 h 1093"/>
                <a:gd name="T10" fmla="*/ 70 w 977"/>
                <a:gd name="T11" fmla="*/ 198 h 1093"/>
                <a:gd name="T12" fmla="*/ 74 w 977"/>
                <a:gd name="T13" fmla="*/ 200 h 1093"/>
                <a:gd name="T14" fmla="*/ 83 w 977"/>
                <a:gd name="T15" fmla="*/ 203 h 1093"/>
                <a:gd name="T16" fmla="*/ 96 w 977"/>
                <a:gd name="T17" fmla="*/ 204 h 1093"/>
                <a:gd name="T18" fmla="*/ 110 w 977"/>
                <a:gd name="T19" fmla="*/ 204 h 1093"/>
                <a:gd name="T20" fmla="*/ 135 w 977"/>
                <a:gd name="T21" fmla="*/ 202 h 1093"/>
                <a:gd name="T22" fmla="*/ 150 w 977"/>
                <a:gd name="T23" fmla="*/ 200 h 1093"/>
                <a:gd name="T24" fmla="*/ 162 w 977"/>
                <a:gd name="T25" fmla="*/ 196 h 1093"/>
                <a:gd name="T26" fmla="*/ 171 w 977"/>
                <a:gd name="T27" fmla="*/ 192 h 1093"/>
                <a:gd name="T28" fmla="*/ 174 w 977"/>
                <a:gd name="T29" fmla="*/ 191 h 1093"/>
                <a:gd name="T30" fmla="*/ 179 w 977"/>
                <a:gd name="T31" fmla="*/ 187 h 1093"/>
                <a:gd name="T32" fmla="*/ 185 w 977"/>
                <a:gd name="T33" fmla="*/ 181 h 1093"/>
                <a:gd name="T34" fmla="*/ 196 w 977"/>
                <a:gd name="T35" fmla="*/ 169 h 1093"/>
                <a:gd name="T36" fmla="*/ 215 w 977"/>
                <a:gd name="T37" fmla="*/ 211 h 1093"/>
                <a:gd name="T38" fmla="*/ 204 w 977"/>
                <a:gd name="T39" fmla="*/ 224 h 1093"/>
                <a:gd name="T40" fmla="*/ 200 w 977"/>
                <a:gd name="T41" fmla="*/ 228 h 1093"/>
                <a:gd name="T42" fmla="*/ 193 w 977"/>
                <a:gd name="T43" fmla="*/ 233 h 1093"/>
                <a:gd name="T44" fmla="*/ 187 w 977"/>
                <a:gd name="T45" fmla="*/ 237 h 1093"/>
                <a:gd name="T46" fmla="*/ 179 w 977"/>
                <a:gd name="T47" fmla="*/ 241 h 1093"/>
                <a:gd name="T48" fmla="*/ 171 w 977"/>
                <a:gd name="T49" fmla="*/ 243 h 1093"/>
                <a:gd name="T50" fmla="*/ 159 w 977"/>
                <a:gd name="T51" fmla="*/ 246 h 1093"/>
                <a:gd name="T52" fmla="*/ 145 w 977"/>
                <a:gd name="T53" fmla="*/ 247 h 1093"/>
                <a:gd name="T54" fmla="*/ 110 w 977"/>
                <a:gd name="T55" fmla="*/ 248 h 1093"/>
                <a:gd name="T56" fmla="*/ 81 w 977"/>
                <a:gd name="T57" fmla="*/ 245 h 1093"/>
                <a:gd name="T58" fmla="*/ 69 w 977"/>
                <a:gd name="T59" fmla="*/ 243 h 1093"/>
                <a:gd name="T60" fmla="*/ 58 w 977"/>
                <a:gd name="T61" fmla="*/ 240 h 1093"/>
                <a:gd name="T62" fmla="*/ 48 w 977"/>
                <a:gd name="T63" fmla="*/ 235 h 1093"/>
                <a:gd name="T64" fmla="*/ 39 w 977"/>
                <a:gd name="T65" fmla="*/ 230 h 1093"/>
                <a:gd name="T66" fmla="*/ 30 w 977"/>
                <a:gd name="T67" fmla="*/ 223 h 1093"/>
                <a:gd name="T68" fmla="*/ 23 w 977"/>
                <a:gd name="T69" fmla="*/ 216 h 1093"/>
                <a:gd name="T70" fmla="*/ 17 w 977"/>
                <a:gd name="T71" fmla="*/ 207 h 1093"/>
                <a:gd name="T72" fmla="*/ 11 w 977"/>
                <a:gd name="T73" fmla="*/ 196 h 1093"/>
                <a:gd name="T74" fmla="*/ 6 w 977"/>
                <a:gd name="T75" fmla="*/ 181 h 1093"/>
                <a:gd name="T76" fmla="*/ 45 w 977"/>
                <a:gd name="T77" fmla="*/ 163 h 1093"/>
                <a:gd name="T78" fmla="*/ 99 w 977"/>
                <a:gd name="T79" fmla="*/ 67 h 1093"/>
                <a:gd name="T80" fmla="*/ 7 w 977"/>
                <a:gd name="T81" fmla="*/ 37 h 1093"/>
                <a:gd name="T82" fmla="*/ 80 w 977"/>
                <a:gd name="T83" fmla="*/ 5 h 1093"/>
                <a:gd name="T84" fmla="*/ 129 w 977"/>
                <a:gd name="T85" fmla="*/ 27 h 1093"/>
                <a:gd name="T86" fmla="*/ 192 w 977"/>
                <a:gd name="T87" fmla="*/ 60 h 1093"/>
                <a:gd name="T88" fmla="*/ 145 w 977"/>
                <a:gd name="T89" fmla="*/ 86 h 1093"/>
                <a:gd name="T90" fmla="*/ 215 w 977"/>
                <a:gd name="T91" fmla="*/ 119 h 1093"/>
                <a:gd name="T92" fmla="*/ 163 w 977"/>
                <a:gd name="T93" fmla="*/ 153 h 1093"/>
                <a:gd name="T94" fmla="*/ 115 w 977"/>
                <a:gd name="T95" fmla="*/ 128 h 1093"/>
                <a:gd name="T96" fmla="*/ 7 w 977"/>
                <a:gd name="T97" fmla="*/ 145 h 1093"/>
                <a:gd name="T98" fmla="*/ 105 w 977"/>
                <a:gd name="T99" fmla="*/ 88 h 109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977" h="1093">
                  <a:moveTo>
                    <a:pt x="196" y="719"/>
                  </a:moveTo>
                  <a:lnTo>
                    <a:pt x="207" y="748"/>
                  </a:lnTo>
                  <a:lnTo>
                    <a:pt x="219" y="774"/>
                  </a:lnTo>
                  <a:lnTo>
                    <a:pt x="232" y="797"/>
                  </a:lnTo>
                  <a:lnTo>
                    <a:pt x="245" y="817"/>
                  </a:lnTo>
                  <a:lnTo>
                    <a:pt x="260" y="835"/>
                  </a:lnTo>
                  <a:lnTo>
                    <a:pt x="267" y="843"/>
                  </a:lnTo>
                  <a:lnTo>
                    <a:pt x="274" y="850"/>
                  </a:lnTo>
                  <a:lnTo>
                    <a:pt x="282" y="857"/>
                  </a:lnTo>
                  <a:lnTo>
                    <a:pt x="290" y="863"/>
                  </a:lnTo>
                  <a:lnTo>
                    <a:pt x="298" y="868"/>
                  </a:lnTo>
                  <a:lnTo>
                    <a:pt x="306" y="873"/>
                  </a:lnTo>
                  <a:lnTo>
                    <a:pt x="315" y="877"/>
                  </a:lnTo>
                  <a:lnTo>
                    <a:pt x="324" y="881"/>
                  </a:lnTo>
                  <a:lnTo>
                    <a:pt x="344" y="887"/>
                  </a:lnTo>
                  <a:lnTo>
                    <a:pt x="367" y="893"/>
                  </a:lnTo>
                  <a:lnTo>
                    <a:pt x="393" y="896"/>
                  </a:lnTo>
                  <a:lnTo>
                    <a:pt x="421" y="899"/>
                  </a:lnTo>
                  <a:lnTo>
                    <a:pt x="451" y="900"/>
                  </a:lnTo>
                  <a:lnTo>
                    <a:pt x="484" y="900"/>
                  </a:lnTo>
                  <a:lnTo>
                    <a:pt x="519" y="898"/>
                  </a:lnTo>
                  <a:lnTo>
                    <a:pt x="595" y="891"/>
                  </a:lnTo>
                  <a:lnTo>
                    <a:pt x="629" y="886"/>
                  </a:lnTo>
                  <a:lnTo>
                    <a:pt x="660" y="881"/>
                  </a:lnTo>
                  <a:lnTo>
                    <a:pt x="688" y="874"/>
                  </a:lnTo>
                  <a:lnTo>
                    <a:pt x="713" y="866"/>
                  </a:lnTo>
                  <a:lnTo>
                    <a:pt x="735" y="858"/>
                  </a:lnTo>
                  <a:lnTo>
                    <a:pt x="754" y="848"/>
                  </a:lnTo>
                  <a:lnTo>
                    <a:pt x="759" y="845"/>
                  </a:lnTo>
                  <a:lnTo>
                    <a:pt x="764" y="842"/>
                  </a:lnTo>
                  <a:lnTo>
                    <a:pt x="775" y="834"/>
                  </a:lnTo>
                  <a:lnTo>
                    <a:pt x="787" y="824"/>
                  </a:lnTo>
                  <a:lnTo>
                    <a:pt x="800" y="812"/>
                  </a:lnTo>
                  <a:lnTo>
                    <a:pt x="814" y="798"/>
                  </a:lnTo>
                  <a:lnTo>
                    <a:pt x="829" y="782"/>
                  </a:lnTo>
                  <a:lnTo>
                    <a:pt x="861" y="744"/>
                  </a:lnTo>
                  <a:lnTo>
                    <a:pt x="976" y="898"/>
                  </a:lnTo>
                  <a:lnTo>
                    <a:pt x="948" y="932"/>
                  </a:lnTo>
                  <a:lnTo>
                    <a:pt x="922" y="962"/>
                  </a:lnTo>
                  <a:lnTo>
                    <a:pt x="899" y="987"/>
                  </a:lnTo>
                  <a:lnTo>
                    <a:pt x="888" y="998"/>
                  </a:lnTo>
                  <a:lnTo>
                    <a:pt x="878" y="1007"/>
                  </a:lnTo>
                  <a:lnTo>
                    <a:pt x="865" y="1018"/>
                  </a:lnTo>
                  <a:lnTo>
                    <a:pt x="851" y="1028"/>
                  </a:lnTo>
                  <a:lnTo>
                    <a:pt x="836" y="1037"/>
                  </a:lnTo>
                  <a:lnTo>
                    <a:pt x="821" y="1045"/>
                  </a:lnTo>
                  <a:lnTo>
                    <a:pt x="805" y="1053"/>
                  </a:lnTo>
                  <a:lnTo>
                    <a:pt x="789" y="1060"/>
                  </a:lnTo>
                  <a:lnTo>
                    <a:pt x="772" y="1066"/>
                  </a:lnTo>
                  <a:lnTo>
                    <a:pt x="754" y="1071"/>
                  </a:lnTo>
                  <a:lnTo>
                    <a:pt x="729" y="1077"/>
                  </a:lnTo>
                  <a:lnTo>
                    <a:pt x="701" y="1082"/>
                  </a:lnTo>
                  <a:lnTo>
                    <a:pt x="670" y="1086"/>
                  </a:lnTo>
                  <a:lnTo>
                    <a:pt x="638" y="1089"/>
                  </a:lnTo>
                  <a:lnTo>
                    <a:pt x="565" y="1092"/>
                  </a:lnTo>
                  <a:lnTo>
                    <a:pt x="483" y="1091"/>
                  </a:lnTo>
                  <a:lnTo>
                    <a:pt x="418" y="1087"/>
                  </a:lnTo>
                  <a:lnTo>
                    <a:pt x="358" y="1080"/>
                  </a:lnTo>
                  <a:lnTo>
                    <a:pt x="331" y="1075"/>
                  </a:lnTo>
                  <a:lnTo>
                    <a:pt x="305" y="1070"/>
                  </a:lnTo>
                  <a:lnTo>
                    <a:pt x="280" y="1064"/>
                  </a:lnTo>
                  <a:lnTo>
                    <a:pt x="257" y="1057"/>
                  </a:lnTo>
                  <a:lnTo>
                    <a:pt x="234" y="1048"/>
                  </a:lnTo>
                  <a:lnTo>
                    <a:pt x="211" y="1037"/>
                  </a:lnTo>
                  <a:lnTo>
                    <a:pt x="190" y="1026"/>
                  </a:lnTo>
                  <a:lnTo>
                    <a:pt x="170" y="1013"/>
                  </a:lnTo>
                  <a:lnTo>
                    <a:pt x="151" y="1000"/>
                  </a:lnTo>
                  <a:lnTo>
                    <a:pt x="133" y="985"/>
                  </a:lnTo>
                  <a:lnTo>
                    <a:pt x="117" y="969"/>
                  </a:lnTo>
                  <a:lnTo>
                    <a:pt x="102" y="952"/>
                  </a:lnTo>
                  <a:lnTo>
                    <a:pt x="89" y="934"/>
                  </a:lnTo>
                  <a:lnTo>
                    <a:pt x="76" y="913"/>
                  </a:lnTo>
                  <a:lnTo>
                    <a:pt x="63" y="889"/>
                  </a:lnTo>
                  <a:lnTo>
                    <a:pt x="50" y="862"/>
                  </a:lnTo>
                  <a:lnTo>
                    <a:pt x="38" y="831"/>
                  </a:lnTo>
                  <a:lnTo>
                    <a:pt x="25" y="797"/>
                  </a:lnTo>
                  <a:lnTo>
                    <a:pt x="0" y="719"/>
                  </a:lnTo>
                  <a:lnTo>
                    <a:pt x="196" y="719"/>
                  </a:lnTo>
                  <a:close/>
                  <a:moveTo>
                    <a:pt x="461" y="387"/>
                  </a:moveTo>
                  <a:lnTo>
                    <a:pt x="434" y="297"/>
                  </a:lnTo>
                  <a:lnTo>
                    <a:pt x="58" y="357"/>
                  </a:lnTo>
                  <a:lnTo>
                    <a:pt x="31" y="164"/>
                  </a:lnTo>
                  <a:lnTo>
                    <a:pt x="386" y="134"/>
                  </a:lnTo>
                  <a:lnTo>
                    <a:pt x="350" y="20"/>
                  </a:lnTo>
                  <a:lnTo>
                    <a:pt x="537" y="0"/>
                  </a:lnTo>
                  <a:lnTo>
                    <a:pt x="567" y="119"/>
                  </a:lnTo>
                  <a:lnTo>
                    <a:pt x="834" y="109"/>
                  </a:lnTo>
                  <a:lnTo>
                    <a:pt x="843" y="263"/>
                  </a:lnTo>
                  <a:lnTo>
                    <a:pt x="612" y="278"/>
                  </a:lnTo>
                  <a:lnTo>
                    <a:pt x="639" y="377"/>
                  </a:lnTo>
                  <a:lnTo>
                    <a:pt x="927" y="367"/>
                  </a:lnTo>
                  <a:lnTo>
                    <a:pt x="944" y="526"/>
                  </a:lnTo>
                  <a:lnTo>
                    <a:pt x="683" y="546"/>
                  </a:lnTo>
                  <a:lnTo>
                    <a:pt x="718" y="674"/>
                  </a:lnTo>
                  <a:lnTo>
                    <a:pt x="542" y="709"/>
                  </a:lnTo>
                  <a:lnTo>
                    <a:pt x="506" y="565"/>
                  </a:lnTo>
                  <a:lnTo>
                    <a:pt x="293" y="590"/>
                  </a:lnTo>
                  <a:lnTo>
                    <a:pt x="31" y="640"/>
                  </a:lnTo>
                  <a:lnTo>
                    <a:pt x="9" y="436"/>
                  </a:lnTo>
                  <a:lnTo>
                    <a:pt x="461" y="387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4" name="Freeform 59">
              <a:extLst>
                <a:ext uri="{FF2B5EF4-FFF2-40B4-BE49-F238E27FC236}">
                  <a16:creationId xmlns:a16="http://schemas.microsoft.com/office/drawing/2014/main" id="{1FF35E21-F78B-4F93-8E0D-94D931E25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" y="4001"/>
              <a:ext cx="220" cy="239"/>
            </a:xfrm>
            <a:custGeom>
              <a:avLst/>
              <a:gdLst>
                <a:gd name="T0" fmla="*/ 129 w 972"/>
                <a:gd name="T1" fmla="*/ 0 h 1053"/>
                <a:gd name="T2" fmla="*/ 217 w 972"/>
                <a:gd name="T3" fmla="*/ 2 h 1053"/>
                <a:gd name="T4" fmla="*/ 175 w 972"/>
                <a:gd name="T5" fmla="*/ 42 h 1053"/>
                <a:gd name="T6" fmla="*/ 148 w 972"/>
                <a:gd name="T7" fmla="*/ 55 h 1053"/>
                <a:gd name="T8" fmla="*/ 130 w 972"/>
                <a:gd name="T9" fmla="*/ 66 h 1053"/>
                <a:gd name="T10" fmla="*/ 118 w 972"/>
                <a:gd name="T11" fmla="*/ 75 h 1053"/>
                <a:gd name="T12" fmla="*/ 108 w 972"/>
                <a:gd name="T13" fmla="*/ 85 h 1053"/>
                <a:gd name="T14" fmla="*/ 99 w 972"/>
                <a:gd name="T15" fmla="*/ 96 h 1053"/>
                <a:gd name="T16" fmla="*/ 91 w 972"/>
                <a:gd name="T17" fmla="*/ 107 h 1053"/>
                <a:gd name="T18" fmla="*/ 84 w 972"/>
                <a:gd name="T19" fmla="*/ 125 h 1053"/>
                <a:gd name="T20" fmla="*/ 81 w 972"/>
                <a:gd name="T21" fmla="*/ 133 h 1053"/>
                <a:gd name="T22" fmla="*/ 80 w 972"/>
                <a:gd name="T23" fmla="*/ 141 h 1053"/>
                <a:gd name="T24" fmla="*/ 79 w 972"/>
                <a:gd name="T25" fmla="*/ 149 h 1053"/>
                <a:gd name="T26" fmla="*/ 80 w 972"/>
                <a:gd name="T27" fmla="*/ 157 h 1053"/>
                <a:gd name="T28" fmla="*/ 81 w 972"/>
                <a:gd name="T29" fmla="*/ 164 h 1053"/>
                <a:gd name="T30" fmla="*/ 83 w 972"/>
                <a:gd name="T31" fmla="*/ 172 h 1053"/>
                <a:gd name="T32" fmla="*/ 85 w 972"/>
                <a:gd name="T33" fmla="*/ 175 h 1053"/>
                <a:gd name="T34" fmla="*/ 86 w 972"/>
                <a:gd name="T35" fmla="*/ 178 h 1053"/>
                <a:gd name="T36" fmla="*/ 88 w 972"/>
                <a:gd name="T37" fmla="*/ 180 h 1053"/>
                <a:gd name="T38" fmla="*/ 91 w 972"/>
                <a:gd name="T39" fmla="*/ 183 h 1053"/>
                <a:gd name="T40" fmla="*/ 93 w 972"/>
                <a:gd name="T41" fmla="*/ 185 h 1053"/>
                <a:gd name="T42" fmla="*/ 96 w 972"/>
                <a:gd name="T43" fmla="*/ 187 h 1053"/>
                <a:gd name="T44" fmla="*/ 100 w 972"/>
                <a:gd name="T45" fmla="*/ 188 h 1053"/>
                <a:gd name="T46" fmla="*/ 107 w 972"/>
                <a:gd name="T47" fmla="*/ 190 h 1053"/>
                <a:gd name="T48" fmla="*/ 114 w 972"/>
                <a:gd name="T49" fmla="*/ 192 h 1053"/>
                <a:gd name="T50" fmla="*/ 121 w 972"/>
                <a:gd name="T51" fmla="*/ 192 h 1053"/>
                <a:gd name="T52" fmla="*/ 128 w 972"/>
                <a:gd name="T53" fmla="*/ 192 h 1053"/>
                <a:gd name="T54" fmla="*/ 138 w 972"/>
                <a:gd name="T55" fmla="*/ 191 h 1053"/>
                <a:gd name="T56" fmla="*/ 153 w 972"/>
                <a:gd name="T57" fmla="*/ 187 h 1053"/>
                <a:gd name="T58" fmla="*/ 178 w 972"/>
                <a:gd name="T59" fmla="*/ 180 h 1053"/>
                <a:gd name="T60" fmla="*/ 211 w 972"/>
                <a:gd name="T61" fmla="*/ 214 h 1053"/>
                <a:gd name="T62" fmla="*/ 176 w 972"/>
                <a:gd name="T63" fmla="*/ 227 h 1053"/>
                <a:gd name="T64" fmla="*/ 149 w 972"/>
                <a:gd name="T65" fmla="*/ 235 h 1053"/>
                <a:gd name="T66" fmla="*/ 132 w 972"/>
                <a:gd name="T67" fmla="*/ 238 h 1053"/>
                <a:gd name="T68" fmla="*/ 116 w 972"/>
                <a:gd name="T69" fmla="*/ 239 h 1053"/>
                <a:gd name="T70" fmla="*/ 101 w 972"/>
                <a:gd name="T71" fmla="*/ 238 h 1053"/>
                <a:gd name="T72" fmla="*/ 86 w 972"/>
                <a:gd name="T73" fmla="*/ 236 h 1053"/>
                <a:gd name="T74" fmla="*/ 79 w 972"/>
                <a:gd name="T75" fmla="*/ 234 h 1053"/>
                <a:gd name="T76" fmla="*/ 72 w 972"/>
                <a:gd name="T77" fmla="*/ 231 h 1053"/>
                <a:gd name="T78" fmla="*/ 66 w 972"/>
                <a:gd name="T79" fmla="*/ 227 h 1053"/>
                <a:gd name="T80" fmla="*/ 61 w 972"/>
                <a:gd name="T81" fmla="*/ 223 h 1053"/>
                <a:gd name="T82" fmla="*/ 55 w 972"/>
                <a:gd name="T83" fmla="*/ 218 h 1053"/>
                <a:gd name="T84" fmla="*/ 51 w 972"/>
                <a:gd name="T85" fmla="*/ 212 h 1053"/>
                <a:gd name="T86" fmla="*/ 47 w 972"/>
                <a:gd name="T87" fmla="*/ 206 h 1053"/>
                <a:gd name="T88" fmla="*/ 43 w 972"/>
                <a:gd name="T89" fmla="*/ 199 h 1053"/>
                <a:gd name="T90" fmla="*/ 37 w 972"/>
                <a:gd name="T91" fmla="*/ 180 h 1053"/>
                <a:gd name="T92" fmla="*/ 34 w 972"/>
                <a:gd name="T93" fmla="*/ 161 h 1053"/>
                <a:gd name="T94" fmla="*/ 34 w 972"/>
                <a:gd name="T95" fmla="*/ 142 h 1053"/>
                <a:gd name="T96" fmla="*/ 37 w 972"/>
                <a:gd name="T97" fmla="*/ 122 h 1053"/>
                <a:gd name="T98" fmla="*/ 41 w 972"/>
                <a:gd name="T99" fmla="*/ 110 h 1053"/>
                <a:gd name="T100" fmla="*/ 45 w 972"/>
                <a:gd name="T101" fmla="*/ 99 h 1053"/>
                <a:gd name="T102" fmla="*/ 50 w 972"/>
                <a:gd name="T103" fmla="*/ 89 h 1053"/>
                <a:gd name="T104" fmla="*/ 56 w 972"/>
                <a:gd name="T105" fmla="*/ 80 h 1053"/>
                <a:gd name="T106" fmla="*/ 63 w 972"/>
                <a:gd name="T107" fmla="*/ 73 h 1053"/>
                <a:gd name="T108" fmla="*/ 72 w 972"/>
                <a:gd name="T109" fmla="*/ 64 h 1053"/>
                <a:gd name="T110" fmla="*/ 83 w 972"/>
                <a:gd name="T111" fmla="*/ 56 h 1053"/>
                <a:gd name="T112" fmla="*/ 0 w 972"/>
                <a:gd name="T113" fmla="*/ 60 h 1053"/>
                <a:gd name="T114" fmla="*/ 109 w 972"/>
                <a:gd name="T115" fmla="*/ 0 h 10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972" h="1053">
                  <a:moveTo>
                    <a:pt x="483" y="2"/>
                  </a:moveTo>
                  <a:lnTo>
                    <a:pt x="568" y="0"/>
                  </a:lnTo>
                  <a:lnTo>
                    <a:pt x="675" y="0"/>
                  </a:lnTo>
                  <a:lnTo>
                    <a:pt x="958" y="7"/>
                  </a:lnTo>
                  <a:lnTo>
                    <a:pt x="971" y="185"/>
                  </a:lnTo>
                  <a:lnTo>
                    <a:pt x="772" y="185"/>
                  </a:lnTo>
                  <a:lnTo>
                    <a:pt x="708" y="216"/>
                  </a:lnTo>
                  <a:lnTo>
                    <a:pt x="654" y="243"/>
                  </a:lnTo>
                  <a:lnTo>
                    <a:pt x="610" y="268"/>
                  </a:lnTo>
                  <a:lnTo>
                    <a:pt x="576" y="289"/>
                  </a:lnTo>
                  <a:lnTo>
                    <a:pt x="548" y="309"/>
                  </a:lnTo>
                  <a:lnTo>
                    <a:pt x="522" y="330"/>
                  </a:lnTo>
                  <a:lnTo>
                    <a:pt x="498" y="352"/>
                  </a:lnTo>
                  <a:lnTo>
                    <a:pt x="476" y="375"/>
                  </a:lnTo>
                  <a:lnTo>
                    <a:pt x="455" y="398"/>
                  </a:lnTo>
                  <a:lnTo>
                    <a:pt x="436" y="422"/>
                  </a:lnTo>
                  <a:lnTo>
                    <a:pt x="419" y="447"/>
                  </a:lnTo>
                  <a:lnTo>
                    <a:pt x="404" y="473"/>
                  </a:lnTo>
                  <a:lnTo>
                    <a:pt x="385" y="512"/>
                  </a:lnTo>
                  <a:lnTo>
                    <a:pt x="370" y="550"/>
                  </a:lnTo>
                  <a:lnTo>
                    <a:pt x="364" y="569"/>
                  </a:lnTo>
                  <a:lnTo>
                    <a:pt x="359" y="587"/>
                  </a:lnTo>
                  <a:lnTo>
                    <a:pt x="356" y="605"/>
                  </a:lnTo>
                  <a:lnTo>
                    <a:pt x="353" y="623"/>
                  </a:lnTo>
                  <a:lnTo>
                    <a:pt x="351" y="641"/>
                  </a:lnTo>
                  <a:lnTo>
                    <a:pt x="350" y="658"/>
                  </a:lnTo>
                  <a:lnTo>
                    <a:pt x="351" y="675"/>
                  </a:lnTo>
                  <a:lnTo>
                    <a:pt x="352" y="692"/>
                  </a:lnTo>
                  <a:lnTo>
                    <a:pt x="355" y="708"/>
                  </a:lnTo>
                  <a:lnTo>
                    <a:pt x="358" y="724"/>
                  </a:lnTo>
                  <a:lnTo>
                    <a:pt x="363" y="740"/>
                  </a:lnTo>
                  <a:lnTo>
                    <a:pt x="368" y="756"/>
                  </a:lnTo>
                  <a:lnTo>
                    <a:pt x="371" y="763"/>
                  </a:lnTo>
                  <a:lnTo>
                    <a:pt x="375" y="770"/>
                  </a:lnTo>
                  <a:lnTo>
                    <a:pt x="378" y="777"/>
                  </a:lnTo>
                  <a:lnTo>
                    <a:pt x="382" y="783"/>
                  </a:lnTo>
                  <a:lnTo>
                    <a:pt x="387" y="789"/>
                  </a:lnTo>
                  <a:lnTo>
                    <a:pt x="391" y="795"/>
                  </a:lnTo>
                  <a:lnTo>
                    <a:pt x="396" y="800"/>
                  </a:lnTo>
                  <a:lnTo>
                    <a:pt x="402" y="805"/>
                  </a:lnTo>
                  <a:lnTo>
                    <a:pt x="407" y="810"/>
                  </a:lnTo>
                  <a:lnTo>
                    <a:pt x="413" y="814"/>
                  </a:lnTo>
                  <a:lnTo>
                    <a:pt x="420" y="819"/>
                  </a:lnTo>
                  <a:lnTo>
                    <a:pt x="426" y="823"/>
                  </a:lnTo>
                  <a:lnTo>
                    <a:pt x="433" y="826"/>
                  </a:lnTo>
                  <a:lnTo>
                    <a:pt x="441" y="829"/>
                  </a:lnTo>
                  <a:lnTo>
                    <a:pt x="457" y="835"/>
                  </a:lnTo>
                  <a:lnTo>
                    <a:pt x="472" y="839"/>
                  </a:lnTo>
                  <a:lnTo>
                    <a:pt x="488" y="843"/>
                  </a:lnTo>
                  <a:lnTo>
                    <a:pt x="504" y="846"/>
                  </a:lnTo>
                  <a:lnTo>
                    <a:pt x="519" y="847"/>
                  </a:lnTo>
                  <a:lnTo>
                    <a:pt x="535" y="848"/>
                  </a:lnTo>
                  <a:lnTo>
                    <a:pt x="550" y="848"/>
                  </a:lnTo>
                  <a:lnTo>
                    <a:pt x="565" y="847"/>
                  </a:lnTo>
                  <a:lnTo>
                    <a:pt x="581" y="845"/>
                  </a:lnTo>
                  <a:lnTo>
                    <a:pt x="611" y="840"/>
                  </a:lnTo>
                  <a:lnTo>
                    <a:pt x="644" y="834"/>
                  </a:lnTo>
                  <a:lnTo>
                    <a:pt x="677" y="826"/>
                  </a:lnTo>
                  <a:lnTo>
                    <a:pt x="713" y="816"/>
                  </a:lnTo>
                  <a:lnTo>
                    <a:pt x="788" y="792"/>
                  </a:lnTo>
                  <a:lnTo>
                    <a:pt x="869" y="761"/>
                  </a:lnTo>
                  <a:lnTo>
                    <a:pt x="931" y="944"/>
                  </a:lnTo>
                  <a:lnTo>
                    <a:pt x="851" y="974"/>
                  </a:lnTo>
                  <a:lnTo>
                    <a:pt x="779" y="999"/>
                  </a:lnTo>
                  <a:lnTo>
                    <a:pt x="716" y="1019"/>
                  </a:lnTo>
                  <a:lnTo>
                    <a:pt x="660" y="1034"/>
                  </a:lnTo>
                  <a:lnTo>
                    <a:pt x="622" y="1041"/>
                  </a:lnTo>
                  <a:lnTo>
                    <a:pt x="585" y="1047"/>
                  </a:lnTo>
                  <a:lnTo>
                    <a:pt x="549" y="1051"/>
                  </a:lnTo>
                  <a:lnTo>
                    <a:pt x="514" y="1052"/>
                  </a:lnTo>
                  <a:lnTo>
                    <a:pt x="479" y="1052"/>
                  </a:lnTo>
                  <a:lnTo>
                    <a:pt x="446" y="1049"/>
                  </a:lnTo>
                  <a:lnTo>
                    <a:pt x="413" y="1045"/>
                  </a:lnTo>
                  <a:lnTo>
                    <a:pt x="382" y="1039"/>
                  </a:lnTo>
                  <a:lnTo>
                    <a:pt x="365" y="1035"/>
                  </a:lnTo>
                  <a:lnTo>
                    <a:pt x="350" y="1030"/>
                  </a:lnTo>
                  <a:lnTo>
                    <a:pt x="334" y="1024"/>
                  </a:lnTo>
                  <a:lnTo>
                    <a:pt x="320" y="1017"/>
                  </a:lnTo>
                  <a:lnTo>
                    <a:pt x="306" y="1010"/>
                  </a:lnTo>
                  <a:lnTo>
                    <a:pt x="293" y="1002"/>
                  </a:lnTo>
                  <a:lnTo>
                    <a:pt x="280" y="993"/>
                  </a:lnTo>
                  <a:lnTo>
                    <a:pt x="268" y="983"/>
                  </a:lnTo>
                  <a:lnTo>
                    <a:pt x="256" y="972"/>
                  </a:lnTo>
                  <a:lnTo>
                    <a:pt x="245" y="961"/>
                  </a:lnTo>
                  <a:lnTo>
                    <a:pt x="235" y="948"/>
                  </a:lnTo>
                  <a:lnTo>
                    <a:pt x="225" y="935"/>
                  </a:lnTo>
                  <a:lnTo>
                    <a:pt x="215" y="921"/>
                  </a:lnTo>
                  <a:lnTo>
                    <a:pt x="207" y="907"/>
                  </a:lnTo>
                  <a:lnTo>
                    <a:pt x="199" y="891"/>
                  </a:lnTo>
                  <a:lnTo>
                    <a:pt x="191" y="875"/>
                  </a:lnTo>
                  <a:lnTo>
                    <a:pt x="175" y="835"/>
                  </a:lnTo>
                  <a:lnTo>
                    <a:pt x="163" y="794"/>
                  </a:lnTo>
                  <a:lnTo>
                    <a:pt x="154" y="753"/>
                  </a:lnTo>
                  <a:lnTo>
                    <a:pt x="149" y="711"/>
                  </a:lnTo>
                  <a:lnTo>
                    <a:pt x="147" y="668"/>
                  </a:lnTo>
                  <a:lnTo>
                    <a:pt x="150" y="625"/>
                  </a:lnTo>
                  <a:lnTo>
                    <a:pt x="155" y="581"/>
                  </a:lnTo>
                  <a:lnTo>
                    <a:pt x="164" y="537"/>
                  </a:lnTo>
                  <a:lnTo>
                    <a:pt x="172" y="510"/>
                  </a:lnTo>
                  <a:lnTo>
                    <a:pt x="180" y="485"/>
                  </a:lnTo>
                  <a:lnTo>
                    <a:pt x="189" y="460"/>
                  </a:lnTo>
                  <a:lnTo>
                    <a:pt x="199" y="437"/>
                  </a:lnTo>
                  <a:lnTo>
                    <a:pt x="210" y="414"/>
                  </a:lnTo>
                  <a:lnTo>
                    <a:pt x="222" y="393"/>
                  </a:lnTo>
                  <a:lnTo>
                    <a:pt x="235" y="373"/>
                  </a:lnTo>
                  <a:lnTo>
                    <a:pt x="248" y="354"/>
                  </a:lnTo>
                  <a:lnTo>
                    <a:pt x="262" y="337"/>
                  </a:lnTo>
                  <a:lnTo>
                    <a:pt x="278" y="320"/>
                  </a:lnTo>
                  <a:lnTo>
                    <a:pt x="296" y="303"/>
                  </a:lnTo>
                  <a:lnTo>
                    <a:pt x="317" y="284"/>
                  </a:lnTo>
                  <a:lnTo>
                    <a:pt x="341" y="265"/>
                  </a:lnTo>
                  <a:lnTo>
                    <a:pt x="367" y="246"/>
                  </a:lnTo>
                  <a:lnTo>
                    <a:pt x="426" y="205"/>
                  </a:lnTo>
                  <a:lnTo>
                    <a:pt x="0" y="265"/>
                  </a:lnTo>
                  <a:lnTo>
                    <a:pt x="0" y="31"/>
                  </a:lnTo>
                  <a:lnTo>
                    <a:pt x="483" y="2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5" name="Freeform 60">
              <a:extLst>
                <a:ext uri="{FF2B5EF4-FFF2-40B4-BE49-F238E27FC236}">
                  <a16:creationId xmlns:a16="http://schemas.microsoft.com/office/drawing/2014/main" id="{B9BE3A09-B123-4EB0-A1C8-D937397845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7" y="4001"/>
              <a:ext cx="220" cy="239"/>
            </a:xfrm>
            <a:custGeom>
              <a:avLst/>
              <a:gdLst>
                <a:gd name="T0" fmla="*/ 129 w 972"/>
                <a:gd name="T1" fmla="*/ 0 h 1053"/>
                <a:gd name="T2" fmla="*/ 217 w 972"/>
                <a:gd name="T3" fmla="*/ 2 h 1053"/>
                <a:gd name="T4" fmla="*/ 175 w 972"/>
                <a:gd name="T5" fmla="*/ 42 h 1053"/>
                <a:gd name="T6" fmla="*/ 148 w 972"/>
                <a:gd name="T7" fmla="*/ 55 h 1053"/>
                <a:gd name="T8" fmla="*/ 130 w 972"/>
                <a:gd name="T9" fmla="*/ 66 h 1053"/>
                <a:gd name="T10" fmla="*/ 118 w 972"/>
                <a:gd name="T11" fmla="*/ 75 h 1053"/>
                <a:gd name="T12" fmla="*/ 108 w 972"/>
                <a:gd name="T13" fmla="*/ 85 h 1053"/>
                <a:gd name="T14" fmla="*/ 99 w 972"/>
                <a:gd name="T15" fmla="*/ 96 h 1053"/>
                <a:gd name="T16" fmla="*/ 91 w 972"/>
                <a:gd name="T17" fmla="*/ 107 h 1053"/>
                <a:gd name="T18" fmla="*/ 84 w 972"/>
                <a:gd name="T19" fmla="*/ 125 h 1053"/>
                <a:gd name="T20" fmla="*/ 81 w 972"/>
                <a:gd name="T21" fmla="*/ 133 h 1053"/>
                <a:gd name="T22" fmla="*/ 80 w 972"/>
                <a:gd name="T23" fmla="*/ 141 h 1053"/>
                <a:gd name="T24" fmla="*/ 79 w 972"/>
                <a:gd name="T25" fmla="*/ 149 h 1053"/>
                <a:gd name="T26" fmla="*/ 80 w 972"/>
                <a:gd name="T27" fmla="*/ 157 h 1053"/>
                <a:gd name="T28" fmla="*/ 81 w 972"/>
                <a:gd name="T29" fmla="*/ 164 h 1053"/>
                <a:gd name="T30" fmla="*/ 83 w 972"/>
                <a:gd name="T31" fmla="*/ 172 h 1053"/>
                <a:gd name="T32" fmla="*/ 85 w 972"/>
                <a:gd name="T33" fmla="*/ 175 h 1053"/>
                <a:gd name="T34" fmla="*/ 86 w 972"/>
                <a:gd name="T35" fmla="*/ 178 h 1053"/>
                <a:gd name="T36" fmla="*/ 88 w 972"/>
                <a:gd name="T37" fmla="*/ 180 h 1053"/>
                <a:gd name="T38" fmla="*/ 91 w 972"/>
                <a:gd name="T39" fmla="*/ 183 h 1053"/>
                <a:gd name="T40" fmla="*/ 93 w 972"/>
                <a:gd name="T41" fmla="*/ 185 h 1053"/>
                <a:gd name="T42" fmla="*/ 96 w 972"/>
                <a:gd name="T43" fmla="*/ 187 h 1053"/>
                <a:gd name="T44" fmla="*/ 100 w 972"/>
                <a:gd name="T45" fmla="*/ 188 h 1053"/>
                <a:gd name="T46" fmla="*/ 107 w 972"/>
                <a:gd name="T47" fmla="*/ 190 h 1053"/>
                <a:gd name="T48" fmla="*/ 114 w 972"/>
                <a:gd name="T49" fmla="*/ 192 h 1053"/>
                <a:gd name="T50" fmla="*/ 121 w 972"/>
                <a:gd name="T51" fmla="*/ 192 h 1053"/>
                <a:gd name="T52" fmla="*/ 128 w 972"/>
                <a:gd name="T53" fmla="*/ 192 h 1053"/>
                <a:gd name="T54" fmla="*/ 138 w 972"/>
                <a:gd name="T55" fmla="*/ 191 h 1053"/>
                <a:gd name="T56" fmla="*/ 153 w 972"/>
                <a:gd name="T57" fmla="*/ 187 h 1053"/>
                <a:gd name="T58" fmla="*/ 178 w 972"/>
                <a:gd name="T59" fmla="*/ 180 h 1053"/>
                <a:gd name="T60" fmla="*/ 211 w 972"/>
                <a:gd name="T61" fmla="*/ 214 h 1053"/>
                <a:gd name="T62" fmla="*/ 176 w 972"/>
                <a:gd name="T63" fmla="*/ 227 h 1053"/>
                <a:gd name="T64" fmla="*/ 149 w 972"/>
                <a:gd name="T65" fmla="*/ 235 h 1053"/>
                <a:gd name="T66" fmla="*/ 132 w 972"/>
                <a:gd name="T67" fmla="*/ 238 h 1053"/>
                <a:gd name="T68" fmla="*/ 116 w 972"/>
                <a:gd name="T69" fmla="*/ 239 h 1053"/>
                <a:gd name="T70" fmla="*/ 101 w 972"/>
                <a:gd name="T71" fmla="*/ 238 h 1053"/>
                <a:gd name="T72" fmla="*/ 86 w 972"/>
                <a:gd name="T73" fmla="*/ 236 h 1053"/>
                <a:gd name="T74" fmla="*/ 79 w 972"/>
                <a:gd name="T75" fmla="*/ 234 h 1053"/>
                <a:gd name="T76" fmla="*/ 72 w 972"/>
                <a:gd name="T77" fmla="*/ 231 h 1053"/>
                <a:gd name="T78" fmla="*/ 66 w 972"/>
                <a:gd name="T79" fmla="*/ 227 h 1053"/>
                <a:gd name="T80" fmla="*/ 61 w 972"/>
                <a:gd name="T81" fmla="*/ 223 h 1053"/>
                <a:gd name="T82" fmla="*/ 55 w 972"/>
                <a:gd name="T83" fmla="*/ 218 h 1053"/>
                <a:gd name="T84" fmla="*/ 51 w 972"/>
                <a:gd name="T85" fmla="*/ 212 h 1053"/>
                <a:gd name="T86" fmla="*/ 47 w 972"/>
                <a:gd name="T87" fmla="*/ 206 h 1053"/>
                <a:gd name="T88" fmla="*/ 43 w 972"/>
                <a:gd name="T89" fmla="*/ 199 h 1053"/>
                <a:gd name="T90" fmla="*/ 37 w 972"/>
                <a:gd name="T91" fmla="*/ 180 h 1053"/>
                <a:gd name="T92" fmla="*/ 34 w 972"/>
                <a:gd name="T93" fmla="*/ 161 h 1053"/>
                <a:gd name="T94" fmla="*/ 34 w 972"/>
                <a:gd name="T95" fmla="*/ 142 h 1053"/>
                <a:gd name="T96" fmla="*/ 37 w 972"/>
                <a:gd name="T97" fmla="*/ 122 h 1053"/>
                <a:gd name="T98" fmla="*/ 41 w 972"/>
                <a:gd name="T99" fmla="*/ 110 h 1053"/>
                <a:gd name="T100" fmla="*/ 45 w 972"/>
                <a:gd name="T101" fmla="*/ 99 h 1053"/>
                <a:gd name="T102" fmla="*/ 50 w 972"/>
                <a:gd name="T103" fmla="*/ 89 h 1053"/>
                <a:gd name="T104" fmla="*/ 56 w 972"/>
                <a:gd name="T105" fmla="*/ 80 h 1053"/>
                <a:gd name="T106" fmla="*/ 63 w 972"/>
                <a:gd name="T107" fmla="*/ 73 h 1053"/>
                <a:gd name="T108" fmla="*/ 72 w 972"/>
                <a:gd name="T109" fmla="*/ 64 h 1053"/>
                <a:gd name="T110" fmla="*/ 83 w 972"/>
                <a:gd name="T111" fmla="*/ 56 h 1053"/>
                <a:gd name="T112" fmla="*/ 0 w 972"/>
                <a:gd name="T113" fmla="*/ 60 h 1053"/>
                <a:gd name="T114" fmla="*/ 109 w 972"/>
                <a:gd name="T115" fmla="*/ 0 h 10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972" h="1053">
                  <a:moveTo>
                    <a:pt x="483" y="2"/>
                  </a:moveTo>
                  <a:lnTo>
                    <a:pt x="568" y="0"/>
                  </a:lnTo>
                  <a:lnTo>
                    <a:pt x="675" y="0"/>
                  </a:lnTo>
                  <a:lnTo>
                    <a:pt x="958" y="7"/>
                  </a:lnTo>
                  <a:lnTo>
                    <a:pt x="971" y="185"/>
                  </a:lnTo>
                  <a:lnTo>
                    <a:pt x="772" y="185"/>
                  </a:lnTo>
                  <a:lnTo>
                    <a:pt x="708" y="216"/>
                  </a:lnTo>
                  <a:lnTo>
                    <a:pt x="654" y="243"/>
                  </a:lnTo>
                  <a:lnTo>
                    <a:pt x="610" y="268"/>
                  </a:lnTo>
                  <a:lnTo>
                    <a:pt x="576" y="289"/>
                  </a:lnTo>
                  <a:lnTo>
                    <a:pt x="548" y="309"/>
                  </a:lnTo>
                  <a:lnTo>
                    <a:pt x="522" y="330"/>
                  </a:lnTo>
                  <a:lnTo>
                    <a:pt x="498" y="352"/>
                  </a:lnTo>
                  <a:lnTo>
                    <a:pt x="476" y="375"/>
                  </a:lnTo>
                  <a:lnTo>
                    <a:pt x="455" y="398"/>
                  </a:lnTo>
                  <a:lnTo>
                    <a:pt x="436" y="422"/>
                  </a:lnTo>
                  <a:lnTo>
                    <a:pt x="419" y="447"/>
                  </a:lnTo>
                  <a:lnTo>
                    <a:pt x="404" y="473"/>
                  </a:lnTo>
                  <a:lnTo>
                    <a:pt x="385" y="512"/>
                  </a:lnTo>
                  <a:lnTo>
                    <a:pt x="370" y="550"/>
                  </a:lnTo>
                  <a:lnTo>
                    <a:pt x="364" y="569"/>
                  </a:lnTo>
                  <a:lnTo>
                    <a:pt x="359" y="587"/>
                  </a:lnTo>
                  <a:lnTo>
                    <a:pt x="356" y="605"/>
                  </a:lnTo>
                  <a:lnTo>
                    <a:pt x="353" y="623"/>
                  </a:lnTo>
                  <a:lnTo>
                    <a:pt x="351" y="641"/>
                  </a:lnTo>
                  <a:lnTo>
                    <a:pt x="350" y="658"/>
                  </a:lnTo>
                  <a:lnTo>
                    <a:pt x="351" y="675"/>
                  </a:lnTo>
                  <a:lnTo>
                    <a:pt x="352" y="692"/>
                  </a:lnTo>
                  <a:lnTo>
                    <a:pt x="355" y="708"/>
                  </a:lnTo>
                  <a:lnTo>
                    <a:pt x="358" y="724"/>
                  </a:lnTo>
                  <a:lnTo>
                    <a:pt x="363" y="740"/>
                  </a:lnTo>
                  <a:lnTo>
                    <a:pt x="368" y="756"/>
                  </a:lnTo>
                  <a:lnTo>
                    <a:pt x="371" y="763"/>
                  </a:lnTo>
                  <a:lnTo>
                    <a:pt x="375" y="770"/>
                  </a:lnTo>
                  <a:lnTo>
                    <a:pt x="378" y="777"/>
                  </a:lnTo>
                  <a:lnTo>
                    <a:pt x="382" y="783"/>
                  </a:lnTo>
                  <a:lnTo>
                    <a:pt x="387" y="789"/>
                  </a:lnTo>
                  <a:lnTo>
                    <a:pt x="391" y="795"/>
                  </a:lnTo>
                  <a:lnTo>
                    <a:pt x="396" y="800"/>
                  </a:lnTo>
                  <a:lnTo>
                    <a:pt x="402" y="805"/>
                  </a:lnTo>
                  <a:lnTo>
                    <a:pt x="407" y="810"/>
                  </a:lnTo>
                  <a:lnTo>
                    <a:pt x="413" y="814"/>
                  </a:lnTo>
                  <a:lnTo>
                    <a:pt x="420" y="819"/>
                  </a:lnTo>
                  <a:lnTo>
                    <a:pt x="426" y="823"/>
                  </a:lnTo>
                  <a:lnTo>
                    <a:pt x="433" y="826"/>
                  </a:lnTo>
                  <a:lnTo>
                    <a:pt x="441" y="829"/>
                  </a:lnTo>
                  <a:lnTo>
                    <a:pt x="457" y="835"/>
                  </a:lnTo>
                  <a:lnTo>
                    <a:pt x="472" y="839"/>
                  </a:lnTo>
                  <a:lnTo>
                    <a:pt x="488" y="843"/>
                  </a:lnTo>
                  <a:lnTo>
                    <a:pt x="504" y="846"/>
                  </a:lnTo>
                  <a:lnTo>
                    <a:pt x="519" y="847"/>
                  </a:lnTo>
                  <a:lnTo>
                    <a:pt x="535" y="848"/>
                  </a:lnTo>
                  <a:lnTo>
                    <a:pt x="550" y="848"/>
                  </a:lnTo>
                  <a:lnTo>
                    <a:pt x="565" y="847"/>
                  </a:lnTo>
                  <a:lnTo>
                    <a:pt x="581" y="845"/>
                  </a:lnTo>
                  <a:lnTo>
                    <a:pt x="611" y="840"/>
                  </a:lnTo>
                  <a:lnTo>
                    <a:pt x="644" y="834"/>
                  </a:lnTo>
                  <a:lnTo>
                    <a:pt x="677" y="826"/>
                  </a:lnTo>
                  <a:lnTo>
                    <a:pt x="713" y="816"/>
                  </a:lnTo>
                  <a:lnTo>
                    <a:pt x="788" y="792"/>
                  </a:lnTo>
                  <a:lnTo>
                    <a:pt x="869" y="761"/>
                  </a:lnTo>
                  <a:lnTo>
                    <a:pt x="931" y="944"/>
                  </a:lnTo>
                  <a:lnTo>
                    <a:pt x="851" y="974"/>
                  </a:lnTo>
                  <a:lnTo>
                    <a:pt x="779" y="999"/>
                  </a:lnTo>
                  <a:lnTo>
                    <a:pt x="716" y="1019"/>
                  </a:lnTo>
                  <a:lnTo>
                    <a:pt x="660" y="1034"/>
                  </a:lnTo>
                  <a:lnTo>
                    <a:pt x="622" y="1041"/>
                  </a:lnTo>
                  <a:lnTo>
                    <a:pt x="585" y="1047"/>
                  </a:lnTo>
                  <a:lnTo>
                    <a:pt x="549" y="1051"/>
                  </a:lnTo>
                  <a:lnTo>
                    <a:pt x="514" y="1052"/>
                  </a:lnTo>
                  <a:lnTo>
                    <a:pt x="479" y="1052"/>
                  </a:lnTo>
                  <a:lnTo>
                    <a:pt x="446" y="1049"/>
                  </a:lnTo>
                  <a:lnTo>
                    <a:pt x="413" y="1045"/>
                  </a:lnTo>
                  <a:lnTo>
                    <a:pt x="382" y="1039"/>
                  </a:lnTo>
                  <a:lnTo>
                    <a:pt x="365" y="1035"/>
                  </a:lnTo>
                  <a:lnTo>
                    <a:pt x="350" y="1030"/>
                  </a:lnTo>
                  <a:lnTo>
                    <a:pt x="334" y="1024"/>
                  </a:lnTo>
                  <a:lnTo>
                    <a:pt x="320" y="1017"/>
                  </a:lnTo>
                  <a:lnTo>
                    <a:pt x="306" y="1010"/>
                  </a:lnTo>
                  <a:lnTo>
                    <a:pt x="293" y="1002"/>
                  </a:lnTo>
                  <a:lnTo>
                    <a:pt x="280" y="993"/>
                  </a:lnTo>
                  <a:lnTo>
                    <a:pt x="268" y="983"/>
                  </a:lnTo>
                  <a:lnTo>
                    <a:pt x="256" y="972"/>
                  </a:lnTo>
                  <a:lnTo>
                    <a:pt x="245" y="961"/>
                  </a:lnTo>
                  <a:lnTo>
                    <a:pt x="235" y="948"/>
                  </a:lnTo>
                  <a:lnTo>
                    <a:pt x="225" y="935"/>
                  </a:lnTo>
                  <a:lnTo>
                    <a:pt x="215" y="921"/>
                  </a:lnTo>
                  <a:lnTo>
                    <a:pt x="207" y="907"/>
                  </a:lnTo>
                  <a:lnTo>
                    <a:pt x="199" y="891"/>
                  </a:lnTo>
                  <a:lnTo>
                    <a:pt x="191" y="875"/>
                  </a:lnTo>
                  <a:lnTo>
                    <a:pt x="175" y="835"/>
                  </a:lnTo>
                  <a:lnTo>
                    <a:pt x="163" y="794"/>
                  </a:lnTo>
                  <a:lnTo>
                    <a:pt x="154" y="753"/>
                  </a:lnTo>
                  <a:lnTo>
                    <a:pt x="149" y="711"/>
                  </a:lnTo>
                  <a:lnTo>
                    <a:pt x="147" y="668"/>
                  </a:lnTo>
                  <a:lnTo>
                    <a:pt x="150" y="625"/>
                  </a:lnTo>
                  <a:lnTo>
                    <a:pt x="155" y="581"/>
                  </a:lnTo>
                  <a:lnTo>
                    <a:pt x="164" y="537"/>
                  </a:lnTo>
                  <a:lnTo>
                    <a:pt x="172" y="510"/>
                  </a:lnTo>
                  <a:lnTo>
                    <a:pt x="180" y="485"/>
                  </a:lnTo>
                  <a:lnTo>
                    <a:pt x="189" y="460"/>
                  </a:lnTo>
                  <a:lnTo>
                    <a:pt x="199" y="437"/>
                  </a:lnTo>
                  <a:lnTo>
                    <a:pt x="210" y="414"/>
                  </a:lnTo>
                  <a:lnTo>
                    <a:pt x="222" y="393"/>
                  </a:lnTo>
                  <a:lnTo>
                    <a:pt x="235" y="373"/>
                  </a:lnTo>
                  <a:lnTo>
                    <a:pt x="248" y="354"/>
                  </a:lnTo>
                  <a:lnTo>
                    <a:pt x="262" y="337"/>
                  </a:lnTo>
                  <a:lnTo>
                    <a:pt x="278" y="320"/>
                  </a:lnTo>
                  <a:lnTo>
                    <a:pt x="296" y="303"/>
                  </a:lnTo>
                  <a:lnTo>
                    <a:pt x="317" y="284"/>
                  </a:lnTo>
                  <a:lnTo>
                    <a:pt x="341" y="265"/>
                  </a:lnTo>
                  <a:lnTo>
                    <a:pt x="367" y="246"/>
                  </a:lnTo>
                  <a:lnTo>
                    <a:pt x="426" y="205"/>
                  </a:lnTo>
                  <a:lnTo>
                    <a:pt x="0" y="265"/>
                  </a:lnTo>
                  <a:lnTo>
                    <a:pt x="0" y="31"/>
                  </a:lnTo>
                  <a:lnTo>
                    <a:pt x="483" y="2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6" name="Freeform 61">
              <a:extLst>
                <a:ext uri="{FF2B5EF4-FFF2-40B4-BE49-F238E27FC236}">
                  <a16:creationId xmlns:a16="http://schemas.microsoft.com/office/drawing/2014/main" id="{DFEA0F06-E57A-478B-A184-C40D26257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3992"/>
              <a:ext cx="220" cy="248"/>
            </a:xfrm>
            <a:custGeom>
              <a:avLst/>
              <a:gdLst>
                <a:gd name="T0" fmla="*/ 58 w 972"/>
                <a:gd name="T1" fmla="*/ 39 h 1093"/>
                <a:gd name="T2" fmla="*/ 48 w 972"/>
                <a:gd name="T3" fmla="*/ 75 h 1093"/>
                <a:gd name="T4" fmla="*/ 44 w 972"/>
                <a:gd name="T5" fmla="*/ 90 h 1093"/>
                <a:gd name="T6" fmla="*/ 42 w 972"/>
                <a:gd name="T7" fmla="*/ 104 h 1093"/>
                <a:gd name="T8" fmla="*/ 41 w 972"/>
                <a:gd name="T9" fmla="*/ 123 h 1093"/>
                <a:gd name="T10" fmla="*/ 41 w 972"/>
                <a:gd name="T11" fmla="*/ 171 h 1093"/>
                <a:gd name="T12" fmla="*/ 101 w 972"/>
                <a:gd name="T13" fmla="*/ 146 h 1093"/>
                <a:gd name="T14" fmla="*/ 68 w 972"/>
                <a:gd name="T15" fmla="*/ 217 h 1093"/>
                <a:gd name="T16" fmla="*/ 61 w 972"/>
                <a:gd name="T17" fmla="*/ 230 h 1093"/>
                <a:gd name="T18" fmla="*/ 58 w 972"/>
                <a:gd name="T19" fmla="*/ 234 h 1093"/>
                <a:gd name="T20" fmla="*/ 54 w 972"/>
                <a:gd name="T21" fmla="*/ 239 h 1093"/>
                <a:gd name="T22" fmla="*/ 50 w 972"/>
                <a:gd name="T23" fmla="*/ 243 h 1093"/>
                <a:gd name="T24" fmla="*/ 45 w 972"/>
                <a:gd name="T25" fmla="*/ 246 h 1093"/>
                <a:gd name="T26" fmla="*/ 39 w 972"/>
                <a:gd name="T27" fmla="*/ 248 h 1093"/>
                <a:gd name="T28" fmla="*/ 34 w 972"/>
                <a:gd name="T29" fmla="*/ 248 h 1093"/>
                <a:gd name="T30" fmla="*/ 29 w 972"/>
                <a:gd name="T31" fmla="*/ 247 h 1093"/>
                <a:gd name="T32" fmla="*/ 24 w 972"/>
                <a:gd name="T33" fmla="*/ 245 h 1093"/>
                <a:gd name="T34" fmla="*/ 20 w 972"/>
                <a:gd name="T35" fmla="*/ 242 h 1093"/>
                <a:gd name="T36" fmla="*/ 16 w 972"/>
                <a:gd name="T37" fmla="*/ 237 h 1093"/>
                <a:gd name="T38" fmla="*/ 13 w 972"/>
                <a:gd name="T39" fmla="*/ 232 h 1093"/>
                <a:gd name="T40" fmla="*/ 10 w 972"/>
                <a:gd name="T41" fmla="*/ 225 h 1093"/>
                <a:gd name="T42" fmla="*/ 6 w 972"/>
                <a:gd name="T43" fmla="*/ 212 h 1093"/>
                <a:gd name="T44" fmla="*/ 3 w 972"/>
                <a:gd name="T45" fmla="*/ 199 h 1093"/>
                <a:gd name="T46" fmla="*/ 1 w 972"/>
                <a:gd name="T47" fmla="*/ 177 h 1093"/>
                <a:gd name="T48" fmla="*/ 0 w 972"/>
                <a:gd name="T49" fmla="*/ 140 h 1093"/>
                <a:gd name="T50" fmla="*/ 2 w 972"/>
                <a:gd name="T51" fmla="*/ 101 h 1093"/>
                <a:gd name="T52" fmla="*/ 8 w 972"/>
                <a:gd name="T53" fmla="*/ 65 h 1093"/>
                <a:gd name="T54" fmla="*/ 19 w 972"/>
                <a:gd name="T55" fmla="*/ 25 h 1093"/>
                <a:gd name="T56" fmla="*/ 65 w 972"/>
                <a:gd name="T57" fmla="*/ 17 h 1093"/>
                <a:gd name="T58" fmla="*/ 204 w 972"/>
                <a:gd name="T59" fmla="*/ 54 h 1093"/>
                <a:gd name="T60" fmla="*/ 211 w 972"/>
                <a:gd name="T61" fmla="*/ 93 h 1093"/>
                <a:gd name="T62" fmla="*/ 216 w 972"/>
                <a:gd name="T63" fmla="*/ 141 h 1093"/>
                <a:gd name="T64" fmla="*/ 220 w 972"/>
                <a:gd name="T65" fmla="*/ 204 h 1093"/>
                <a:gd name="T66" fmla="*/ 173 w 972"/>
                <a:gd name="T67" fmla="*/ 146 h 1093"/>
                <a:gd name="T68" fmla="*/ 170 w 972"/>
                <a:gd name="T69" fmla="*/ 106 h 1093"/>
                <a:gd name="T70" fmla="*/ 163 w 972"/>
                <a:gd name="T71" fmla="*/ 69 h 1093"/>
                <a:gd name="T72" fmla="*/ 194 w 972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972" h="1093">
                  <a:moveTo>
                    <a:pt x="289" y="74"/>
                  </a:moveTo>
                  <a:lnTo>
                    <a:pt x="256" y="171"/>
                  </a:lnTo>
                  <a:lnTo>
                    <a:pt x="230" y="257"/>
                  </a:lnTo>
                  <a:lnTo>
                    <a:pt x="210" y="332"/>
                  </a:lnTo>
                  <a:lnTo>
                    <a:pt x="202" y="366"/>
                  </a:lnTo>
                  <a:lnTo>
                    <a:pt x="196" y="397"/>
                  </a:lnTo>
                  <a:lnTo>
                    <a:pt x="191" y="427"/>
                  </a:lnTo>
                  <a:lnTo>
                    <a:pt x="186" y="460"/>
                  </a:lnTo>
                  <a:lnTo>
                    <a:pt x="183" y="499"/>
                  </a:lnTo>
                  <a:lnTo>
                    <a:pt x="181" y="541"/>
                  </a:lnTo>
                  <a:lnTo>
                    <a:pt x="180" y="639"/>
                  </a:lnTo>
                  <a:lnTo>
                    <a:pt x="182" y="754"/>
                  </a:lnTo>
                  <a:lnTo>
                    <a:pt x="298" y="536"/>
                  </a:lnTo>
                  <a:lnTo>
                    <a:pt x="448" y="645"/>
                  </a:lnTo>
                  <a:lnTo>
                    <a:pt x="319" y="918"/>
                  </a:lnTo>
                  <a:lnTo>
                    <a:pt x="301" y="957"/>
                  </a:lnTo>
                  <a:lnTo>
                    <a:pt x="284" y="989"/>
                  </a:lnTo>
                  <a:lnTo>
                    <a:pt x="270" y="1014"/>
                  </a:lnTo>
                  <a:lnTo>
                    <a:pt x="263" y="1024"/>
                  </a:lnTo>
                  <a:lnTo>
                    <a:pt x="258" y="1032"/>
                  </a:lnTo>
                  <a:lnTo>
                    <a:pt x="249" y="1044"/>
                  </a:lnTo>
                  <a:lnTo>
                    <a:pt x="239" y="1054"/>
                  </a:lnTo>
                  <a:lnTo>
                    <a:pt x="229" y="1064"/>
                  </a:lnTo>
                  <a:lnTo>
                    <a:pt x="219" y="1072"/>
                  </a:lnTo>
                  <a:lnTo>
                    <a:pt x="208" y="1078"/>
                  </a:lnTo>
                  <a:lnTo>
                    <a:pt x="197" y="1084"/>
                  </a:lnTo>
                  <a:lnTo>
                    <a:pt x="185" y="1088"/>
                  </a:lnTo>
                  <a:lnTo>
                    <a:pt x="174" y="1091"/>
                  </a:lnTo>
                  <a:lnTo>
                    <a:pt x="161" y="1092"/>
                  </a:lnTo>
                  <a:lnTo>
                    <a:pt x="150" y="1092"/>
                  </a:lnTo>
                  <a:lnTo>
                    <a:pt x="139" y="1091"/>
                  </a:lnTo>
                  <a:lnTo>
                    <a:pt x="128" y="1088"/>
                  </a:lnTo>
                  <a:lnTo>
                    <a:pt x="118" y="1084"/>
                  </a:lnTo>
                  <a:lnTo>
                    <a:pt x="108" y="1079"/>
                  </a:lnTo>
                  <a:lnTo>
                    <a:pt x="98" y="1073"/>
                  </a:lnTo>
                  <a:lnTo>
                    <a:pt x="89" y="1065"/>
                  </a:lnTo>
                  <a:lnTo>
                    <a:pt x="80" y="1056"/>
                  </a:lnTo>
                  <a:lnTo>
                    <a:pt x="72" y="1046"/>
                  </a:lnTo>
                  <a:lnTo>
                    <a:pt x="64" y="1034"/>
                  </a:lnTo>
                  <a:lnTo>
                    <a:pt x="57" y="1022"/>
                  </a:lnTo>
                  <a:lnTo>
                    <a:pt x="50" y="1007"/>
                  </a:lnTo>
                  <a:lnTo>
                    <a:pt x="43" y="992"/>
                  </a:lnTo>
                  <a:lnTo>
                    <a:pt x="31" y="957"/>
                  </a:lnTo>
                  <a:lnTo>
                    <a:pt x="25" y="933"/>
                  </a:lnTo>
                  <a:lnTo>
                    <a:pt x="20" y="907"/>
                  </a:lnTo>
                  <a:lnTo>
                    <a:pt x="15" y="878"/>
                  </a:lnTo>
                  <a:lnTo>
                    <a:pt x="10" y="848"/>
                  </a:lnTo>
                  <a:lnTo>
                    <a:pt x="4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1" y="443"/>
                  </a:lnTo>
                  <a:lnTo>
                    <a:pt x="22" y="357"/>
                  </a:lnTo>
                  <a:lnTo>
                    <a:pt x="37" y="286"/>
                  </a:lnTo>
                  <a:lnTo>
                    <a:pt x="57" y="203"/>
                  </a:lnTo>
                  <a:lnTo>
                    <a:pt x="83" y="108"/>
                  </a:lnTo>
                  <a:lnTo>
                    <a:pt x="115" y="0"/>
                  </a:lnTo>
                  <a:lnTo>
                    <a:pt x="289" y="74"/>
                  </a:lnTo>
                  <a:close/>
                  <a:moveTo>
                    <a:pt x="856" y="30"/>
                  </a:moveTo>
                  <a:lnTo>
                    <a:pt x="901" y="237"/>
                  </a:lnTo>
                  <a:lnTo>
                    <a:pt x="918" y="329"/>
                  </a:lnTo>
                  <a:lnTo>
                    <a:pt x="931" y="412"/>
                  </a:lnTo>
                  <a:lnTo>
                    <a:pt x="944" y="509"/>
                  </a:lnTo>
                  <a:lnTo>
                    <a:pt x="955" y="623"/>
                  </a:lnTo>
                  <a:lnTo>
                    <a:pt x="964" y="752"/>
                  </a:lnTo>
                  <a:lnTo>
                    <a:pt x="971" y="898"/>
                  </a:lnTo>
                  <a:lnTo>
                    <a:pt x="776" y="903"/>
                  </a:lnTo>
                  <a:lnTo>
                    <a:pt x="765" y="645"/>
                  </a:lnTo>
                  <a:lnTo>
                    <a:pt x="758" y="546"/>
                  </a:lnTo>
                  <a:lnTo>
                    <a:pt x="750" y="466"/>
                  </a:lnTo>
                  <a:lnTo>
                    <a:pt x="738" y="395"/>
                  </a:lnTo>
                  <a:lnTo>
                    <a:pt x="721" y="306"/>
                  </a:lnTo>
                  <a:lnTo>
                    <a:pt x="669" y="74"/>
                  </a:lnTo>
                  <a:lnTo>
                    <a:pt x="856" y="3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7" name="Freeform 62">
              <a:extLst>
                <a:ext uri="{FF2B5EF4-FFF2-40B4-BE49-F238E27FC236}">
                  <a16:creationId xmlns:a16="http://schemas.microsoft.com/office/drawing/2014/main" id="{B4206003-D4AA-46CF-86C5-E44B4B73B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" y="3992"/>
              <a:ext cx="220" cy="248"/>
            </a:xfrm>
            <a:custGeom>
              <a:avLst/>
              <a:gdLst>
                <a:gd name="T0" fmla="*/ 58 w 972"/>
                <a:gd name="T1" fmla="*/ 39 h 1093"/>
                <a:gd name="T2" fmla="*/ 48 w 972"/>
                <a:gd name="T3" fmla="*/ 75 h 1093"/>
                <a:gd name="T4" fmla="*/ 44 w 972"/>
                <a:gd name="T5" fmla="*/ 90 h 1093"/>
                <a:gd name="T6" fmla="*/ 42 w 972"/>
                <a:gd name="T7" fmla="*/ 104 h 1093"/>
                <a:gd name="T8" fmla="*/ 41 w 972"/>
                <a:gd name="T9" fmla="*/ 123 h 1093"/>
                <a:gd name="T10" fmla="*/ 41 w 972"/>
                <a:gd name="T11" fmla="*/ 171 h 1093"/>
                <a:gd name="T12" fmla="*/ 101 w 972"/>
                <a:gd name="T13" fmla="*/ 146 h 1093"/>
                <a:gd name="T14" fmla="*/ 68 w 972"/>
                <a:gd name="T15" fmla="*/ 217 h 1093"/>
                <a:gd name="T16" fmla="*/ 61 w 972"/>
                <a:gd name="T17" fmla="*/ 230 h 1093"/>
                <a:gd name="T18" fmla="*/ 58 w 972"/>
                <a:gd name="T19" fmla="*/ 234 h 1093"/>
                <a:gd name="T20" fmla="*/ 54 w 972"/>
                <a:gd name="T21" fmla="*/ 239 h 1093"/>
                <a:gd name="T22" fmla="*/ 50 w 972"/>
                <a:gd name="T23" fmla="*/ 243 h 1093"/>
                <a:gd name="T24" fmla="*/ 45 w 972"/>
                <a:gd name="T25" fmla="*/ 246 h 1093"/>
                <a:gd name="T26" fmla="*/ 39 w 972"/>
                <a:gd name="T27" fmla="*/ 248 h 1093"/>
                <a:gd name="T28" fmla="*/ 34 w 972"/>
                <a:gd name="T29" fmla="*/ 248 h 1093"/>
                <a:gd name="T30" fmla="*/ 29 w 972"/>
                <a:gd name="T31" fmla="*/ 247 h 1093"/>
                <a:gd name="T32" fmla="*/ 24 w 972"/>
                <a:gd name="T33" fmla="*/ 245 h 1093"/>
                <a:gd name="T34" fmla="*/ 20 w 972"/>
                <a:gd name="T35" fmla="*/ 242 h 1093"/>
                <a:gd name="T36" fmla="*/ 16 w 972"/>
                <a:gd name="T37" fmla="*/ 237 h 1093"/>
                <a:gd name="T38" fmla="*/ 13 w 972"/>
                <a:gd name="T39" fmla="*/ 232 h 1093"/>
                <a:gd name="T40" fmla="*/ 10 w 972"/>
                <a:gd name="T41" fmla="*/ 225 h 1093"/>
                <a:gd name="T42" fmla="*/ 6 w 972"/>
                <a:gd name="T43" fmla="*/ 212 h 1093"/>
                <a:gd name="T44" fmla="*/ 3 w 972"/>
                <a:gd name="T45" fmla="*/ 199 h 1093"/>
                <a:gd name="T46" fmla="*/ 1 w 972"/>
                <a:gd name="T47" fmla="*/ 177 h 1093"/>
                <a:gd name="T48" fmla="*/ 0 w 972"/>
                <a:gd name="T49" fmla="*/ 140 h 1093"/>
                <a:gd name="T50" fmla="*/ 2 w 972"/>
                <a:gd name="T51" fmla="*/ 101 h 1093"/>
                <a:gd name="T52" fmla="*/ 8 w 972"/>
                <a:gd name="T53" fmla="*/ 65 h 1093"/>
                <a:gd name="T54" fmla="*/ 19 w 972"/>
                <a:gd name="T55" fmla="*/ 25 h 1093"/>
                <a:gd name="T56" fmla="*/ 65 w 972"/>
                <a:gd name="T57" fmla="*/ 17 h 1093"/>
                <a:gd name="T58" fmla="*/ 204 w 972"/>
                <a:gd name="T59" fmla="*/ 54 h 1093"/>
                <a:gd name="T60" fmla="*/ 211 w 972"/>
                <a:gd name="T61" fmla="*/ 93 h 1093"/>
                <a:gd name="T62" fmla="*/ 216 w 972"/>
                <a:gd name="T63" fmla="*/ 141 h 1093"/>
                <a:gd name="T64" fmla="*/ 220 w 972"/>
                <a:gd name="T65" fmla="*/ 204 h 1093"/>
                <a:gd name="T66" fmla="*/ 173 w 972"/>
                <a:gd name="T67" fmla="*/ 146 h 1093"/>
                <a:gd name="T68" fmla="*/ 170 w 972"/>
                <a:gd name="T69" fmla="*/ 106 h 1093"/>
                <a:gd name="T70" fmla="*/ 163 w 972"/>
                <a:gd name="T71" fmla="*/ 69 h 1093"/>
                <a:gd name="T72" fmla="*/ 194 w 972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972" h="1093">
                  <a:moveTo>
                    <a:pt x="289" y="74"/>
                  </a:moveTo>
                  <a:lnTo>
                    <a:pt x="256" y="171"/>
                  </a:lnTo>
                  <a:lnTo>
                    <a:pt x="230" y="257"/>
                  </a:lnTo>
                  <a:lnTo>
                    <a:pt x="210" y="332"/>
                  </a:lnTo>
                  <a:lnTo>
                    <a:pt x="202" y="366"/>
                  </a:lnTo>
                  <a:lnTo>
                    <a:pt x="196" y="397"/>
                  </a:lnTo>
                  <a:lnTo>
                    <a:pt x="191" y="427"/>
                  </a:lnTo>
                  <a:lnTo>
                    <a:pt x="186" y="460"/>
                  </a:lnTo>
                  <a:lnTo>
                    <a:pt x="183" y="499"/>
                  </a:lnTo>
                  <a:lnTo>
                    <a:pt x="181" y="541"/>
                  </a:lnTo>
                  <a:lnTo>
                    <a:pt x="180" y="639"/>
                  </a:lnTo>
                  <a:lnTo>
                    <a:pt x="182" y="754"/>
                  </a:lnTo>
                  <a:lnTo>
                    <a:pt x="298" y="536"/>
                  </a:lnTo>
                  <a:lnTo>
                    <a:pt x="448" y="645"/>
                  </a:lnTo>
                  <a:lnTo>
                    <a:pt x="319" y="918"/>
                  </a:lnTo>
                  <a:lnTo>
                    <a:pt x="301" y="957"/>
                  </a:lnTo>
                  <a:lnTo>
                    <a:pt x="284" y="989"/>
                  </a:lnTo>
                  <a:lnTo>
                    <a:pt x="270" y="1014"/>
                  </a:lnTo>
                  <a:lnTo>
                    <a:pt x="263" y="1024"/>
                  </a:lnTo>
                  <a:lnTo>
                    <a:pt x="258" y="1032"/>
                  </a:lnTo>
                  <a:lnTo>
                    <a:pt x="249" y="1044"/>
                  </a:lnTo>
                  <a:lnTo>
                    <a:pt x="239" y="1054"/>
                  </a:lnTo>
                  <a:lnTo>
                    <a:pt x="229" y="1064"/>
                  </a:lnTo>
                  <a:lnTo>
                    <a:pt x="219" y="1072"/>
                  </a:lnTo>
                  <a:lnTo>
                    <a:pt x="208" y="1078"/>
                  </a:lnTo>
                  <a:lnTo>
                    <a:pt x="197" y="1084"/>
                  </a:lnTo>
                  <a:lnTo>
                    <a:pt x="185" y="1088"/>
                  </a:lnTo>
                  <a:lnTo>
                    <a:pt x="174" y="1091"/>
                  </a:lnTo>
                  <a:lnTo>
                    <a:pt x="161" y="1092"/>
                  </a:lnTo>
                  <a:lnTo>
                    <a:pt x="150" y="1092"/>
                  </a:lnTo>
                  <a:lnTo>
                    <a:pt x="139" y="1091"/>
                  </a:lnTo>
                  <a:lnTo>
                    <a:pt x="128" y="1088"/>
                  </a:lnTo>
                  <a:lnTo>
                    <a:pt x="118" y="1084"/>
                  </a:lnTo>
                  <a:lnTo>
                    <a:pt x="108" y="1079"/>
                  </a:lnTo>
                  <a:lnTo>
                    <a:pt x="98" y="1073"/>
                  </a:lnTo>
                  <a:lnTo>
                    <a:pt x="89" y="1065"/>
                  </a:lnTo>
                  <a:lnTo>
                    <a:pt x="80" y="1056"/>
                  </a:lnTo>
                  <a:lnTo>
                    <a:pt x="72" y="1046"/>
                  </a:lnTo>
                  <a:lnTo>
                    <a:pt x="64" y="1034"/>
                  </a:lnTo>
                  <a:lnTo>
                    <a:pt x="57" y="1022"/>
                  </a:lnTo>
                  <a:lnTo>
                    <a:pt x="50" y="1007"/>
                  </a:lnTo>
                  <a:lnTo>
                    <a:pt x="43" y="992"/>
                  </a:lnTo>
                  <a:lnTo>
                    <a:pt x="31" y="957"/>
                  </a:lnTo>
                  <a:lnTo>
                    <a:pt x="25" y="933"/>
                  </a:lnTo>
                  <a:lnTo>
                    <a:pt x="20" y="907"/>
                  </a:lnTo>
                  <a:lnTo>
                    <a:pt x="15" y="878"/>
                  </a:lnTo>
                  <a:lnTo>
                    <a:pt x="10" y="848"/>
                  </a:lnTo>
                  <a:lnTo>
                    <a:pt x="4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1" y="443"/>
                  </a:lnTo>
                  <a:lnTo>
                    <a:pt x="22" y="357"/>
                  </a:lnTo>
                  <a:lnTo>
                    <a:pt x="37" y="286"/>
                  </a:lnTo>
                  <a:lnTo>
                    <a:pt x="57" y="203"/>
                  </a:lnTo>
                  <a:lnTo>
                    <a:pt x="83" y="108"/>
                  </a:lnTo>
                  <a:lnTo>
                    <a:pt x="115" y="0"/>
                  </a:lnTo>
                  <a:lnTo>
                    <a:pt x="289" y="74"/>
                  </a:lnTo>
                  <a:close/>
                  <a:moveTo>
                    <a:pt x="856" y="30"/>
                  </a:moveTo>
                  <a:lnTo>
                    <a:pt x="901" y="237"/>
                  </a:lnTo>
                  <a:lnTo>
                    <a:pt x="918" y="329"/>
                  </a:lnTo>
                  <a:lnTo>
                    <a:pt x="931" y="412"/>
                  </a:lnTo>
                  <a:lnTo>
                    <a:pt x="944" y="509"/>
                  </a:lnTo>
                  <a:lnTo>
                    <a:pt x="955" y="623"/>
                  </a:lnTo>
                  <a:lnTo>
                    <a:pt x="964" y="752"/>
                  </a:lnTo>
                  <a:lnTo>
                    <a:pt x="971" y="898"/>
                  </a:lnTo>
                  <a:lnTo>
                    <a:pt x="776" y="903"/>
                  </a:lnTo>
                  <a:lnTo>
                    <a:pt x="765" y="645"/>
                  </a:lnTo>
                  <a:lnTo>
                    <a:pt x="758" y="546"/>
                  </a:lnTo>
                  <a:lnTo>
                    <a:pt x="750" y="466"/>
                  </a:lnTo>
                  <a:lnTo>
                    <a:pt x="738" y="395"/>
                  </a:lnTo>
                  <a:lnTo>
                    <a:pt x="721" y="306"/>
                  </a:lnTo>
                  <a:lnTo>
                    <a:pt x="669" y="74"/>
                  </a:lnTo>
                  <a:lnTo>
                    <a:pt x="856" y="3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8" name="Freeform 63">
              <a:extLst>
                <a:ext uri="{FF2B5EF4-FFF2-40B4-BE49-F238E27FC236}">
                  <a16:creationId xmlns:a16="http://schemas.microsoft.com/office/drawing/2014/main" id="{0C7EE713-94F6-40EF-85CA-C255B3EC3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7" y="3992"/>
              <a:ext cx="222" cy="251"/>
            </a:xfrm>
            <a:custGeom>
              <a:avLst/>
              <a:gdLst>
                <a:gd name="T0" fmla="*/ 124 w 981"/>
                <a:gd name="T1" fmla="*/ 17 h 1105"/>
                <a:gd name="T2" fmla="*/ 96 w 981"/>
                <a:gd name="T3" fmla="*/ 97 h 1105"/>
                <a:gd name="T4" fmla="*/ 105 w 981"/>
                <a:gd name="T5" fmla="*/ 92 h 1105"/>
                <a:gd name="T6" fmla="*/ 113 w 981"/>
                <a:gd name="T7" fmla="*/ 89 h 1105"/>
                <a:gd name="T8" fmla="*/ 124 w 981"/>
                <a:gd name="T9" fmla="*/ 87 h 1105"/>
                <a:gd name="T10" fmla="*/ 134 w 981"/>
                <a:gd name="T11" fmla="*/ 89 h 1105"/>
                <a:gd name="T12" fmla="*/ 143 w 981"/>
                <a:gd name="T13" fmla="*/ 94 h 1105"/>
                <a:gd name="T14" fmla="*/ 150 w 981"/>
                <a:gd name="T15" fmla="*/ 100 h 1105"/>
                <a:gd name="T16" fmla="*/ 154 w 981"/>
                <a:gd name="T17" fmla="*/ 108 h 1105"/>
                <a:gd name="T18" fmla="*/ 156 w 981"/>
                <a:gd name="T19" fmla="*/ 113 h 1105"/>
                <a:gd name="T20" fmla="*/ 158 w 981"/>
                <a:gd name="T21" fmla="*/ 124 h 1105"/>
                <a:gd name="T22" fmla="*/ 156 w 981"/>
                <a:gd name="T23" fmla="*/ 136 h 1105"/>
                <a:gd name="T24" fmla="*/ 152 w 981"/>
                <a:gd name="T25" fmla="*/ 158 h 1105"/>
                <a:gd name="T26" fmla="*/ 150 w 981"/>
                <a:gd name="T27" fmla="*/ 175 h 1105"/>
                <a:gd name="T28" fmla="*/ 151 w 981"/>
                <a:gd name="T29" fmla="*/ 181 h 1105"/>
                <a:gd name="T30" fmla="*/ 152 w 981"/>
                <a:gd name="T31" fmla="*/ 186 h 1105"/>
                <a:gd name="T32" fmla="*/ 154 w 981"/>
                <a:gd name="T33" fmla="*/ 190 h 1105"/>
                <a:gd name="T34" fmla="*/ 157 w 981"/>
                <a:gd name="T35" fmla="*/ 193 h 1105"/>
                <a:gd name="T36" fmla="*/ 161 w 981"/>
                <a:gd name="T37" fmla="*/ 194 h 1105"/>
                <a:gd name="T38" fmla="*/ 164 w 981"/>
                <a:gd name="T39" fmla="*/ 195 h 1105"/>
                <a:gd name="T40" fmla="*/ 168 w 981"/>
                <a:gd name="T41" fmla="*/ 194 h 1105"/>
                <a:gd name="T42" fmla="*/ 172 w 981"/>
                <a:gd name="T43" fmla="*/ 193 h 1105"/>
                <a:gd name="T44" fmla="*/ 181 w 981"/>
                <a:gd name="T45" fmla="*/ 187 h 1105"/>
                <a:gd name="T46" fmla="*/ 188 w 981"/>
                <a:gd name="T47" fmla="*/ 180 h 1105"/>
                <a:gd name="T48" fmla="*/ 222 w 981"/>
                <a:gd name="T49" fmla="*/ 211 h 1105"/>
                <a:gd name="T50" fmla="*/ 203 w 981"/>
                <a:gd name="T51" fmla="*/ 230 h 1105"/>
                <a:gd name="T52" fmla="*/ 186 w 981"/>
                <a:gd name="T53" fmla="*/ 242 h 1105"/>
                <a:gd name="T54" fmla="*/ 176 w 981"/>
                <a:gd name="T55" fmla="*/ 247 h 1105"/>
                <a:gd name="T56" fmla="*/ 155 w 981"/>
                <a:gd name="T57" fmla="*/ 251 h 1105"/>
                <a:gd name="T58" fmla="*/ 137 w 981"/>
                <a:gd name="T59" fmla="*/ 249 h 1105"/>
                <a:gd name="T60" fmla="*/ 126 w 981"/>
                <a:gd name="T61" fmla="*/ 245 h 1105"/>
                <a:gd name="T62" fmla="*/ 121 w 981"/>
                <a:gd name="T63" fmla="*/ 242 h 1105"/>
                <a:gd name="T64" fmla="*/ 116 w 981"/>
                <a:gd name="T65" fmla="*/ 238 h 1105"/>
                <a:gd name="T66" fmla="*/ 112 w 981"/>
                <a:gd name="T67" fmla="*/ 233 h 1105"/>
                <a:gd name="T68" fmla="*/ 110 w 981"/>
                <a:gd name="T69" fmla="*/ 228 h 1105"/>
                <a:gd name="T70" fmla="*/ 105 w 981"/>
                <a:gd name="T71" fmla="*/ 215 h 1105"/>
                <a:gd name="T72" fmla="*/ 103 w 981"/>
                <a:gd name="T73" fmla="*/ 201 h 1105"/>
                <a:gd name="T74" fmla="*/ 104 w 981"/>
                <a:gd name="T75" fmla="*/ 187 h 1105"/>
                <a:gd name="T76" fmla="*/ 109 w 981"/>
                <a:gd name="T77" fmla="*/ 156 h 1105"/>
                <a:gd name="T78" fmla="*/ 109 w 981"/>
                <a:gd name="T79" fmla="*/ 149 h 1105"/>
                <a:gd name="T80" fmla="*/ 108 w 981"/>
                <a:gd name="T81" fmla="*/ 144 h 1105"/>
                <a:gd name="T82" fmla="*/ 107 w 981"/>
                <a:gd name="T83" fmla="*/ 141 h 1105"/>
                <a:gd name="T84" fmla="*/ 104 w 981"/>
                <a:gd name="T85" fmla="*/ 139 h 1105"/>
                <a:gd name="T86" fmla="*/ 101 w 981"/>
                <a:gd name="T87" fmla="*/ 138 h 1105"/>
                <a:gd name="T88" fmla="*/ 97 w 981"/>
                <a:gd name="T89" fmla="*/ 138 h 1105"/>
                <a:gd name="T90" fmla="*/ 93 w 981"/>
                <a:gd name="T91" fmla="*/ 139 h 1105"/>
                <a:gd name="T92" fmla="*/ 86 w 981"/>
                <a:gd name="T93" fmla="*/ 143 h 1105"/>
                <a:gd name="T94" fmla="*/ 78 w 981"/>
                <a:gd name="T95" fmla="*/ 150 h 1105"/>
                <a:gd name="T96" fmla="*/ 69 w 981"/>
                <a:gd name="T97" fmla="*/ 161 h 1105"/>
                <a:gd name="T98" fmla="*/ 0 w 981"/>
                <a:gd name="T99" fmla="*/ 231 h 1105"/>
                <a:gd name="T100" fmla="*/ 48 w 981"/>
                <a:gd name="T101" fmla="*/ 88 h 110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81" h="1105">
                  <a:moveTo>
                    <a:pt x="214" y="387"/>
                  </a:moveTo>
                  <a:lnTo>
                    <a:pt x="377" y="0"/>
                  </a:lnTo>
                  <a:lnTo>
                    <a:pt x="546" y="74"/>
                  </a:lnTo>
                  <a:lnTo>
                    <a:pt x="457" y="268"/>
                  </a:lnTo>
                  <a:lnTo>
                    <a:pt x="390" y="451"/>
                  </a:lnTo>
                  <a:lnTo>
                    <a:pt x="423" y="429"/>
                  </a:lnTo>
                  <a:lnTo>
                    <a:pt x="437" y="419"/>
                  </a:lnTo>
                  <a:lnTo>
                    <a:pt x="452" y="411"/>
                  </a:lnTo>
                  <a:lnTo>
                    <a:pt x="465" y="405"/>
                  </a:lnTo>
                  <a:lnTo>
                    <a:pt x="478" y="399"/>
                  </a:lnTo>
                  <a:lnTo>
                    <a:pt x="490" y="395"/>
                  </a:lnTo>
                  <a:lnTo>
                    <a:pt x="501" y="392"/>
                  </a:lnTo>
                  <a:lnTo>
                    <a:pt x="517" y="388"/>
                  </a:lnTo>
                  <a:lnTo>
                    <a:pt x="532" y="386"/>
                  </a:lnTo>
                  <a:lnTo>
                    <a:pt x="547" y="385"/>
                  </a:lnTo>
                  <a:lnTo>
                    <a:pt x="562" y="386"/>
                  </a:lnTo>
                  <a:lnTo>
                    <a:pt x="577" y="389"/>
                  </a:lnTo>
                  <a:lnTo>
                    <a:pt x="592" y="393"/>
                  </a:lnTo>
                  <a:lnTo>
                    <a:pt x="607" y="399"/>
                  </a:lnTo>
                  <a:lnTo>
                    <a:pt x="621" y="407"/>
                  </a:lnTo>
                  <a:lnTo>
                    <a:pt x="633" y="415"/>
                  </a:lnTo>
                  <a:lnTo>
                    <a:pt x="643" y="423"/>
                  </a:lnTo>
                  <a:lnTo>
                    <a:pt x="653" y="432"/>
                  </a:lnTo>
                  <a:lnTo>
                    <a:pt x="662" y="442"/>
                  </a:lnTo>
                  <a:lnTo>
                    <a:pt x="670" y="452"/>
                  </a:lnTo>
                  <a:lnTo>
                    <a:pt x="676" y="463"/>
                  </a:lnTo>
                  <a:lnTo>
                    <a:pt x="682" y="474"/>
                  </a:lnTo>
                  <a:lnTo>
                    <a:pt x="687" y="486"/>
                  </a:lnTo>
                  <a:lnTo>
                    <a:pt x="689" y="492"/>
                  </a:lnTo>
                  <a:lnTo>
                    <a:pt x="691" y="499"/>
                  </a:lnTo>
                  <a:lnTo>
                    <a:pt x="694" y="513"/>
                  </a:lnTo>
                  <a:lnTo>
                    <a:pt x="696" y="528"/>
                  </a:lnTo>
                  <a:lnTo>
                    <a:pt x="696" y="544"/>
                  </a:lnTo>
                  <a:lnTo>
                    <a:pt x="696" y="562"/>
                  </a:lnTo>
                  <a:lnTo>
                    <a:pt x="694" y="580"/>
                  </a:lnTo>
                  <a:lnTo>
                    <a:pt x="691" y="600"/>
                  </a:lnTo>
                  <a:lnTo>
                    <a:pt x="687" y="620"/>
                  </a:lnTo>
                  <a:lnTo>
                    <a:pt x="679" y="660"/>
                  </a:lnTo>
                  <a:lnTo>
                    <a:pt x="673" y="694"/>
                  </a:lnTo>
                  <a:lnTo>
                    <a:pt x="669" y="724"/>
                  </a:lnTo>
                  <a:lnTo>
                    <a:pt x="666" y="749"/>
                  </a:lnTo>
                  <a:lnTo>
                    <a:pt x="664" y="770"/>
                  </a:lnTo>
                  <a:lnTo>
                    <a:pt x="664" y="780"/>
                  </a:lnTo>
                  <a:lnTo>
                    <a:pt x="665" y="789"/>
                  </a:lnTo>
                  <a:lnTo>
                    <a:pt x="666" y="798"/>
                  </a:lnTo>
                  <a:lnTo>
                    <a:pt x="667" y="806"/>
                  </a:lnTo>
                  <a:lnTo>
                    <a:pt x="669" y="813"/>
                  </a:lnTo>
                  <a:lnTo>
                    <a:pt x="671" y="820"/>
                  </a:lnTo>
                  <a:lnTo>
                    <a:pt x="674" y="826"/>
                  </a:lnTo>
                  <a:lnTo>
                    <a:pt x="677" y="832"/>
                  </a:lnTo>
                  <a:lnTo>
                    <a:pt x="680" y="837"/>
                  </a:lnTo>
                  <a:lnTo>
                    <a:pt x="684" y="841"/>
                  </a:lnTo>
                  <a:lnTo>
                    <a:pt x="689" y="845"/>
                  </a:lnTo>
                  <a:lnTo>
                    <a:pt x="694" y="848"/>
                  </a:lnTo>
                  <a:lnTo>
                    <a:pt x="699" y="851"/>
                  </a:lnTo>
                  <a:lnTo>
                    <a:pt x="705" y="853"/>
                  </a:lnTo>
                  <a:lnTo>
                    <a:pt x="710" y="855"/>
                  </a:lnTo>
                  <a:lnTo>
                    <a:pt x="715" y="856"/>
                  </a:lnTo>
                  <a:lnTo>
                    <a:pt x="721" y="857"/>
                  </a:lnTo>
                  <a:lnTo>
                    <a:pt x="726" y="857"/>
                  </a:lnTo>
                  <a:lnTo>
                    <a:pt x="731" y="857"/>
                  </a:lnTo>
                  <a:lnTo>
                    <a:pt x="737" y="856"/>
                  </a:lnTo>
                  <a:lnTo>
                    <a:pt x="743" y="855"/>
                  </a:lnTo>
                  <a:lnTo>
                    <a:pt x="748" y="853"/>
                  </a:lnTo>
                  <a:lnTo>
                    <a:pt x="754" y="851"/>
                  </a:lnTo>
                  <a:lnTo>
                    <a:pt x="760" y="848"/>
                  </a:lnTo>
                  <a:lnTo>
                    <a:pt x="773" y="842"/>
                  </a:lnTo>
                  <a:lnTo>
                    <a:pt x="785" y="833"/>
                  </a:lnTo>
                  <a:lnTo>
                    <a:pt x="798" y="823"/>
                  </a:lnTo>
                  <a:lnTo>
                    <a:pt x="806" y="817"/>
                  </a:lnTo>
                  <a:lnTo>
                    <a:pt x="814" y="810"/>
                  </a:lnTo>
                  <a:lnTo>
                    <a:pt x="832" y="794"/>
                  </a:lnTo>
                  <a:lnTo>
                    <a:pt x="850" y="775"/>
                  </a:lnTo>
                  <a:lnTo>
                    <a:pt x="869" y="754"/>
                  </a:lnTo>
                  <a:lnTo>
                    <a:pt x="980" y="928"/>
                  </a:lnTo>
                  <a:lnTo>
                    <a:pt x="952" y="959"/>
                  </a:lnTo>
                  <a:lnTo>
                    <a:pt x="924" y="986"/>
                  </a:lnTo>
                  <a:lnTo>
                    <a:pt x="898" y="1011"/>
                  </a:lnTo>
                  <a:lnTo>
                    <a:pt x="872" y="1032"/>
                  </a:lnTo>
                  <a:lnTo>
                    <a:pt x="847" y="1050"/>
                  </a:lnTo>
                  <a:lnTo>
                    <a:pt x="822" y="1065"/>
                  </a:lnTo>
                  <a:lnTo>
                    <a:pt x="799" y="1077"/>
                  </a:lnTo>
                  <a:lnTo>
                    <a:pt x="788" y="1082"/>
                  </a:lnTo>
                  <a:lnTo>
                    <a:pt x="777" y="1086"/>
                  </a:lnTo>
                  <a:lnTo>
                    <a:pt x="746" y="1095"/>
                  </a:lnTo>
                  <a:lnTo>
                    <a:pt x="716" y="1101"/>
                  </a:lnTo>
                  <a:lnTo>
                    <a:pt x="687" y="1104"/>
                  </a:lnTo>
                  <a:lnTo>
                    <a:pt x="659" y="1104"/>
                  </a:lnTo>
                  <a:lnTo>
                    <a:pt x="631" y="1101"/>
                  </a:lnTo>
                  <a:lnTo>
                    <a:pt x="605" y="1096"/>
                  </a:lnTo>
                  <a:lnTo>
                    <a:pt x="579" y="1088"/>
                  </a:lnTo>
                  <a:lnTo>
                    <a:pt x="567" y="1083"/>
                  </a:lnTo>
                  <a:lnTo>
                    <a:pt x="555" y="1077"/>
                  </a:lnTo>
                  <a:lnTo>
                    <a:pt x="547" y="1073"/>
                  </a:lnTo>
                  <a:lnTo>
                    <a:pt x="540" y="1069"/>
                  </a:lnTo>
                  <a:lnTo>
                    <a:pt x="533" y="1064"/>
                  </a:lnTo>
                  <a:lnTo>
                    <a:pt x="526" y="1059"/>
                  </a:lnTo>
                  <a:lnTo>
                    <a:pt x="520" y="1053"/>
                  </a:lnTo>
                  <a:lnTo>
                    <a:pt x="514" y="1047"/>
                  </a:lnTo>
                  <a:lnTo>
                    <a:pt x="508" y="1041"/>
                  </a:lnTo>
                  <a:lnTo>
                    <a:pt x="502" y="1034"/>
                  </a:lnTo>
                  <a:lnTo>
                    <a:pt x="497" y="1027"/>
                  </a:lnTo>
                  <a:lnTo>
                    <a:pt x="492" y="1020"/>
                  </a:lnTo>
                  <a:lnTo>
                    <a:pt x="488" y="1012"/>
                  </a:lnTo>
                  <a:lnTo>
                    <a:pt x="484" y="1004"/>
                  </a:lnTo>
                  <a:lnTo>
                    <a:pt x="476" y="986"/>
                  </a:lnTo>
                  <a:lnTo>
                    <a:pt x="470" y="967"/>
                  </a:lnTo>
                  <a:lnTo>
                    <a:pt x="465" y="947"/>
                  </a:lnTo>
                  <a:lnTo>
                    <a:pt x="461" y="927"/>
                  </a:lnTo>
                  <a:lnTo>
                    <a:pt x="459" y="907"/>
                  </a:lnTo>
                  <a:lnTo>
                    <a:pt x="457" y="887"/>
                  </a:lnTo>
                  <a:lnTo>
                    <a:pt x="456" y="866"/>
                  </a:lnTo>
                  <a:lnTo>
                    <a:pt x="457" y="846"/>
                  </a:lnTo>
                  <a:lnTo>
                    <a:pt x="458" y="825"/>
                  </a:lnTo>
                  <a:lnTo>
                    <a:pt x="461" y="804"/>
                  </a:lnTo>
                  <a:lnTo>
                    <a:pt x="479" y="704"/>
                  </a:lnTo>
                  <a:lnTo>
                    <a:pt x="482" y="685"/>
                  </a:lnTo>
                  <a:lnTo>
                    <a:pt x="483" y="669"/>
                  </a:lnTo>
                  <a:lnTo>
                    <a:pt x="483" y="661"/>
                  </a:lnTo>
                  <a:lnTo>
                    <a:pt x="482" y="654"/>
                  </a:lnTo>
                  <a:lnTo>
                    <a:pt x="481" y="647"/>
                  </a:lnTo>
                  <a:lnTo>
                    <a:pt x="480" y="641"/>
                  </a:lnTo>
                  <a:lnTo>
                    <a:pt x="479" y="636"/>
                  </a:lnTo>
                  <a:lnTo>
                    <a:pt x="477" y="630"/>
                  </a:lnTo>
                  <a:lnTo>
                    <a:pt x="474" y="626"/>
                  </a:lnTo>
                  <a:lnTo>
                    <a:pt x="472" y="622"/>
                  </a:lnTo>
                  <a:lnTo>
                    <a:pt x="468" y="618"/>
                  </a:lnTo>
                  <a:lnTo>
                    <a:pt x="465" y="615"/>
                  </a:lnTo>
                  <a:lnTo>
                    <a:pt x="461" y="612"/>
                  </a:lnTo>
                  <a:lnTo>
                    <a:pt x="457" y="610"/>
                  </a:lnTo>
                  <a:lnTo>
                    <a:pt x="452" y="608"/>
                  </a:lnTo>
                  <a:lnTo>
                    <a:pt x="446" y="607"/>
                  </a:lnTo>
                  <a:lnTo>
                    <a:pt x="441" y="607"/>
                  </a:lnTo>
                  <a:lnTo>
                    <a:pt x="435" y="607"/>
                  </a:lnTo>
                  <a:lnTo>
                    <a:pt x="429" y="608"/>
                  </a:lnTo>
                  <a:lnTo>
                    <a:pt x="423" y="609"/>
                  </a:lnTo>
                  <a:lnTo>
                    <a:pt x="417" y="611"/>
                  </a:lnTo>
                  <a:lnTo>
                    <a:pt x="410" y="614"/>
                  </a:lnTo>
                  <a:lnTo>
                    <a:pt x="404" y="617"/>
                  </a:lnTo>
                  <a:lnTo>
                    <a:pt x="397" y="621"/>
                  </a:lnTo>
                  <a:lnTo>
                    <a:pt x="382" y="630"/>
                  </a:lnTo>
                  <a:lnTo>
                    <a:pt x="367" y="641"/>
                  </a:lnTo>
                  <a:lnTo>
                    <a:pt x="350" y="655"/>
                  </a:lnTo>
                  <a:lnTo>
                    <a:pt x="343" y="662"/>
                  </a:lnTo>
                  <a:lnTo>
                    <a:pt x="336" y="669"/>
                  </a:lnTo>
                  <a:lnTo>
                    <a:pt x="321" y="687"/>
                  </a:lnTo>
                  <a:lnTo>
                    <a:pt x="303" y="709"/>
                  </a:lnTo>
                  <a:lnTo>
                    <a:pt x="284" y="734"/>
                  </a:lnTo>
                  <a:lnTo>
                    <a:pt x="173" y="1096"/>
                  </a:lnTo>
                  <a:lnTo>
                    <a:pt x="0" y="1017"/>
                  </a:lnTo>
                  <a:lnTo>
                    <a:pt x="125" y="632"/>
                  </a:lnTo>
                  <a:lnTo>
                    <a:pt x="174" y="492"/>
                  </a:lnTo>
                  <a:lnTo>
                    <a:pt x="214" y="387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9" name="Freeform 64">
              <a:extLst>
                <a:ext uri="{FF2B5EF4-FFF2-40B4-BE49-F238E27FC236}">
                  <a16:creationId xmlns:a16="http://schemas.microsoft.com/office/drawing/2014/main" id="{CD2A284F-1B6D-49EE-B159-8C5B8FA8B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7" y="3983"/>
              <a:ext cx="235" cy="261"/>
            </a:xfrm>
            <a:custGeom>
              <a:avLst/>
              <a:gdLst>
                <a:gd name="T0" fmla="*/ 38 w 1029"/>
                <a:gd name="T1" fmla="*/ 46 h 1153"/>
                <a:gd name="T2" fmla="*/ 85 w 1029"/>
                <a:gd name="T3" fmla="*/ 15 h 1153"/>
                <a:gd name="T4" fmla="*/ 179 w 1029"/>
                <a:gd name="T5" fmla="*/ 45 h 1153"/>
                <a:gd name="T6" fmla="*/ 70 w 1029"/>
                <a:gd name="T7" fmla="*/ 86 h 1153"/>
                <a:gd name="T8" fmla="*/ 46 w 1029"/>
                <a:gd name="T9" fmla="*/ 258 h 1153"/>
                <a:gd name="T10" fmla="*/ 29 w 1029"/>
                <a:gd name="T11" fmla="*/ 91 h 1153"/>
                <a:gd name="T12" fmla="*/ 1 w 1029"/>
                <a:gd name="T13" fmla="*/ 48 h 1153"/>
                <a:gd name="T14" fmla="*/ 100 w 1029"/>
                <a:gd name="T15" fmla="*/ 178 h 1153"/>
                <a:gd name="T16" fmla="*/ 103 w 1029"/>
                <a:gd name="T17" fmla="*/ 188 h 1153"/>
                <a:gd name="T18" fmla="*/ 104 w 1029"/>
                <a:gd name="T19" fmla="*/ 193 h 1153"/>
                <a:gd name="T20" fmla="*/ 107 w 1029"/>
                <a:gd name="T21" fmla="*/ 199 h 1153"/>
                <a:gd name="T22" fmla="*/ 111 w 1029"/>
                <a:gd name="T23" fmla="*/ 204 h 1153"/>
                <a:gd name="T24" fmla="*/ 114 w 1029"/>
                <a:gd name="T25" fmla="*/ 206 h 1153"/>
                <a:gd name="T26" fmla="*/ 116 w 1029"/>
                <a:gd name="T27" fmla="*/ 208 h 1153"/>
                <a:gd name="T28" fmla="*/ 119 w 1029"/>
                <a:gd name="T29" fmla="*/ 210 h 1153"/>
                <a:gd name="T30" fmla="*/ 122 w 1029"/>
                <a:gd name="T31" fmla="*/ 211 h 1153"/>
                <a:gd name="T32" fmla="*/ 125 w 1029"/>
                <a:gd name="T33" fmla="*/ 212 h 1153"/>
                <a:gd name="T34" fmla="*/ 134 w 1029"/>
                <a:gd name="T35" fmla="*/ 214 h 1153"/>
                <a:gd name="T36" fmla="*/ 144 w 1029"/>
                <a:gd name="T37" fmla="*/ 214 h 1153"/>
                <a:gd name="T38" fmla="*/ 154 w 1029"/>
                <a:gd name="T39" fmla="*/ 213 h 1153"/>
                <a:gd name="T40" fmla="*/ 164 w 1029"/>
                <a:gd name="T41" fmla="*/ 209 h 1153"/>
                <a:gd name="T42" fmla="*/ 173 w 1029"/>
                <a:gd name="T43" fmla="*/ 204 h 1153"/>
                <a:gd name="T44" fmla="*/ 182 w 1029"/>
                <a:gd name="T45" fmla="*/ 197 h 1153"/>
                <a:gd name="T46" fmla="*/ 191 w 1029"/>
                <a:gd name="T47" fmla="*/ 188 h 1153"/>
                <a:gd name="T48" fmla="*/ 201 w 1029"/>
                <a:gd name="T49" fmla="*/ 177 h 1153"/>
                <a:gd name="T50" fmla="*/ 209 w 1029"/>
                <a:gd name="T51" fmla="*/ 230 h 1153"/>
                <a:gd name="T52" fmla="*/ 195 w 1029"/>
                <a:gd name="T53" fmla="*/ 241 h 1153"/>
                <a:gd name="T54" fmla="*/ 183 w 1029"/>
                <a:gd name="T55" fmla="*/ 249 h 1153"/>
                <a:gd name="T56" fmla="*/ 172 w 1029"/>
                <a:gd name="T57" fmla="*/ 254 h 1153"/>
                <a:gd name="T58" fmla="*/ 153 w 1029"/>
                <a:gd name="T59" fmla="*/ 259 h 1153"/>
                <a:gd name="T60" fmla="*/ 134 w 1029"/>
                <a:gd name="T61" fmla="*/ 261 h 1153"/>
                <a:gd name="T62" fmla="*/ 117 w 1029"/>
                <a:gd name="T63" fmla="*/ 259 h 1153"/>
                <a:gd name="T64" fmla="*/ 100 w 1029"/>
                <a:gd name="T65" fmla="*/ 255 h 1153"/>
                <a:gd name="T66" fmla="*/ 95 w 1029"/>
                <a:gd name="T67" fmla="*/ 252 h 1153"/>
                <a:gd name="T68" fmla="*/ 90 w 1029"/>
                <a:gd name="T69" fmla="*/ 249 h 1153"/>
                <a:gd name="T70" fmla="*/ 85 w 1029"/>
                <a:gd name="T71" fmla="*/ 246 h 1153"/>
                <a:gd name="T72" fmla="*/ 81 w 1029"/>
                <a:gd name="T73" fmla="*/ 242 h 1153"/>
                <a:gd name="T74" fmla="*/ 77 w 1029"/>
                <a:gd name="T75" fmla="*/ 237 h 1153"/>
                <a:gd name="T76" fmla="*/ 74 w 1029"/>
                <a:gd name="T77" fmla="*/ 232 h 1153"/>
                <a:gd name="T78" fmla="*/ 71 w 1029"/>
                <a:gd name="T79" fmla="*/ 226 h 1153"/>
                <a:gd name="T80" fmla="*/ 67 w 1029"/>
                <a:gd name="T81" fmla="*/ 217 h 1153"/>
                <a:gd name="T82" fmla="*/ 65 w 1029"/>
                <a:gd name="T83" fmla="*/ 209 h 1153"/>
                <a:gd name="T84" fmla="*/ 63 w 1029"/>
                <a:gd name="T85" fmla="*/ 193 h 1153"/>
                <a:gd name="T86" fmla="*/ 98 w 1029"/>
                <a:gd name="T87" fmla="*/ 171 h 1153"/>
                <a:gd name="T88" fmla="*/ 158 w 1029"/>
                <a:gd name="T89" fmla="*/ 100 h 1153"/>
                <a:gd name="T90" fmla="*/ 210 w 1029"/>
                <a:gd name="T91" fmla="*/ 100 h 1153"/>
                <a:gd name="T92" fmla="*/ 184 w 1029"/>
                <a:gd name="T93" fmla="*/ 137 h 1153"/>
                <a:gd name="T94" fmla="*/ 165 w 1029"/>
                <a:gd name="T95" fmla="*/ 138 h 1153"/>
                <a:gd name="T96" fmla="*/ 133 w 1029"/>
                <a:gd name="T97" fmla="*/ 141 h 1153"/>
                <a:gd name="T98" fmla="*/ 87 w 1029"/>
                <a:gd name="T99" fmla="*/ 149 h 1153"/>
                <a:gd name="T100" fmla="*/ 147 w 1029"/>
                <a:gd name="T101" fmla="*/ 100 h 1153"/>
                <a:gd name="T102" fmla="*/ 206 w 1029"/>
                <a:gd name="T103" fmla="*/ 55 h 1153"/>
                <a:gd name="T104" fmla="*/ 173 w 1029"/>
                <a:gd name="T105" fmla="*/ 10 h 1153"/>
                <a:gd name="T106" fmla="*/ 219 w 1029"/>
                <a:gd name="T107" fmla="*/ 0 h 1153"/>
                <a:gd name="T108" fmla="*/ 211 w 1029"/>
                <a:gd name="T109" fmla="*/ 53 h 1153"/>
                <a:gd name="T110" fmla="*/ 219 w 1029"/>
                <a:gd name="T111" fmla="*/ 0 h 115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029" h="1153">
                  <a:moveTo>
                    <a:pt x="4" y="214"/>
                  </a:moveTo>
                  <a:lnTo>
                    <a:pt x="169" y="204"/>
                  </a:lnTo>
                  <a:lnTo>
                    <a:pt x="200" y="45"/>
                  </a:lnTo>
                  <a:lnTo>
                    <a:pt x="377" y="65"/>
                  </a:lnTo>
                  <a:lnTo>
                    <a:pt x="350" y="199"/>
                  </a:lnTo>
                  <a:lnTo>
                    <a:pt x="789" y="199"/>
                  </a:lnTo>
                  <a:lnTo>
                    <a:pt x="802" y="357"/>
                  </a:lnTo>
                  <a:lnTo>
                    <a:pt x="311" y="382"/>
                  </a:lnTo>
                  <a:lnTo>
                    <a:pt x="253" y="739"/>
                  </a:lnTo>
                  <a:lnTo>
                    <a:pt x="205" y="1141"/>
                  </a:lnTo>
                  <a:lnTo>
                    <a:pt x="9" y="1097"/>
                  </a:lnTo>
                  <a:lnTo>
                    <a:pt x="129" y="402"/>
                  </a:lnTo>
                  <a:lnTo>
                    <a:pt x="0" y="417"/>
                  </a:lnTo>
                  <a:lnTo>
                    <a:pt x="4" y="214"/>
                  </a:lnTo>
                  <a:close/>
                  <a:moveTo>
                    <a:pt x="435" y="754"/>
                  </a:moveTo>
                  <a:lnTo>
                    <a:pt x="442" y="787"/>
                  </a:lnTo>
                  <a:lnTo>
                    <a:pt x="449" y="816"/>
                  </a:lnTo>
                  <a:lnTo>
                    <a:pt x="453" y="829"/>
                  </a:lnTo>
                  <a:lnTo>
                    <a:pt x="457" y="842"/>
                  </a:lnTo>
                  <a:lnTo>
                    <a:pt x="461" y="853"/>
                  </a:lnTo>
                  <a:lnTo>
                    <a:pt x="466" y="863"/>
                  </a:lnTo>
                  <a:lnTo>
                    <a:pt x="474" y="877"/>
                  </a:lnTo>
                  <a:lnTo>
                    <a:pt x="482" y="890"/>
                  </a:lnTo>
                  <a:lnTo>
                    <a:pt x="492" y="902"/>
                  </a:lnTo>
                  <a:lnTo>
                    <a:pt x="497" y="907"/>
                  </a:lnTo>
                  <a:lnTo>
                    <a:pt x="502" y="912"/>
                  </a:lnTo>
                  <a:lnTo>
                    <a:pt x="508" y="916"/>
                  </a:lnTo>
                  <a:lnTo>
                    <a:pt x="513" y="920"/>
                  </a:lnTo>
                  <a:lnTo>
                    <a:pt x="519" y="924"/>
                  </a:lnTo>
                  <a:lnTo>
                    <a:pt x="525" y="928"/>
                  </a:lnTo>
                  <a:lnTo>
                    <a:pt x="531" y="931"/>
                  </a:lnTo>
                  <a:lnTo>
                    <a:pt x="537" y="934"/>
                  </a:lnTo>
                  <a:lnTo>
                    <a:pt x="544" y="936"/>
                  </a:lnTo>
                  <a:lnTo>
                    <a:pt x="550" y="938"/>
                  </a:lnTo>
                  <a:lnTo>
                    <a:pt x="571" y="943"/>
                  </a:lnTo>
                  <a:lnTo>
                    <a:pt x="592" y="946"/>
                  </a:lnTo>
                  <a:lnTo>
                    <a:pt x="614" y="947"/>
                  </a:lnTo>
                  <a:lnTo>
                    <a:pt x="635" y="946"/>
                  </a:lnTo>
                  <a:lnTo>
                    <a:pt x="657" y="943"/>
                  </a:lnTo>
                  <a:lnTo>
                    <a:pt x="679" y="939"/>
                  </a:lnTo>
                  <a:lnTo>
                    <a:pt x="701" y="932"/>
                  </a:lnTo>
                  <a:lnTo>
                    <a:pt x="723" y="923"/>
                  </a:lnTo>
                  <a:lnTo>
                    <a:pt x="743" y="913"/>
                  </a:lnTo>
                  <a:lnTo>
                    <a:pt x="763" y="901"/>
                  </a:lnTo>
                  <a:lnTo>
                    <a:pt x="784" y="887"/>
                  </a:lnTo>
                  <a:lnTo>
                    <a:pt x="804" y="871"/>
                  </a:lnTo>
                  <a:lnTo>
                    <a:pt x="825" y="853"/>
                  </a:lnTo>
                  <a:lnTo>
                    <a:pt x="845" y="832"/>
                  </a:lnTo>
                  <a:lnTo>
                    <a:pt x="866" y="809"/>
                  </a:lnTo>
                  <a:lnTo>
                    <a:pt x="887" y="784"/>
                  </a:lnTo>
                  <a:lnTo>
                    <a:pt x="989" y="958"/>
                  </a:lnTo>
                  <a:lnTo>
                    <a:pt x="921" y="1018"/>
                  </a:lnTo>
                  <a:lnTo>
                    <a:pt x="890" y="1044"/>
                  </a:lnTo>
                  <a:lnTo>
                    <a:pt x="861" y="1066"/>
                  </a:lnTo>
                  <a:lnTo>
                    <a:pt x="833" y="1085"/>
                  </a:lnTo>
                  <a:lnTo>
                    <a:pt x="806" y="1100"/>
                  </a:lnTo>
                  <a:lnTo>
                    <a:pt x="782" y="1112"/>
                  </a:lnTo>
                  <a:lnTo>
                    <a:pt x="759" y="1121"/>
                  </a:lnTo>
                  <a:lnTo>
                    <a:pt x="716" y="1134"/>
                  </a:lnTo>
                  <a:lnTo>
                    <a:pt x="674" y="1144"/>
                  </a:lnTo>
                  <a:lnTo>
                    <a:pt x="633" y="1150"/>
                  </a:lnTo>
                  <a:lnTo>
                    <a:pt x="593" y="1152"/>
                  </a:lnTo>
                  <a:lnTo>
                    <a:pt x="554" y="1151"/>
                  </a:lnTo>
                  <a:lnTo>
                    <a:pt x="516" y="1146"/>
                  </a:lnTo>
                  <a:lnTo>
                    <a:pt x="479" y="1138"/>
                  </a:lnTo>
                  <a:lnTo>
                    <a:pt x="443" y="1126"/>
                  </a:lnTo>
                  <a:lnTo>
                    <a:pt x="431" y="1121"/>
                  </a:lnTo>
                  <a:lnTo>
                    <a:pt x="419" y="1115"/>
                  </a:lnTo>
                  <a:lnTo>
                    <a:pt x="407" y="1109"/>
                  </a:lnTo>
                  <a:lnTo>
                    <a:pt x="396" y="1102"/>
                  </a:lnTo>
                  <a:lnTo>
                    <a:pt x="386" y="1094"/>
                  </a:lnTo>
                  <a:lnTo>
                    <a:pt x="376" y="1086"/>
                  </a:lnTo>
                  <a:lnTo>
                    <a:pt x="366" y="1078"/>
                  </a:lnTo>
                  <a:lnTo>
                    <a:pt x="357" y="1068"/>
                  </a:lnTo>
                  <a:lnTo>
                    <a:pt x="348" y="1058"/>
                  </a:lnTo>
                  <a:lnTo>
                    <a:pt x="340" y="1048"/>
                  </a:lnTo>
                  <a:lnTo>
                    <a:pt x="333" y="1037"/>
                  </a:lnTo>
                  <a:lnTo>
                    <a:pt x="325" y="1025"/>
                  </a:lnTo>
                  <a:lnTo>
                    <a:pt x="319" y="1013"/>
                  </a:lnTo>
                  <a:lnTo>
                    <a:pt x="313" y="1000"/>
                  </a:lnTo>
                  <a:lnTo>
                    <a:pt x="302" y="973"/>
                  </a:lnTo>
                  <a:lnTo>
                    <a:pt x="297" y="958"/>
                  </a:lnTo>
                  <a:lnTo>
                    <a:pt x="293" y="941"/>
                  </a:lnTo>
                  <a:lnTo>
                    <a:pt x="289" y="922"/>
                  </a:lnTo>
                  <a:lnTo>
                    <a:pt x="285" y="901"/>
                  </a:lnTo>
                  <a:lnTo>
                    <a:pt x="278" y="852"/>
                  </a:lnTo>
                  <a:lnTo>
                    <a:pt x="271" y="794"/>
                  </a:lnTo>
                  <a:lnTo>
                    <a:pt x="435" y="754"/>
                  </a:lnTo>
                  <a:close/>
                  <a:moveTo>
                    <a:pt x="648" y="442"/>
                  </a:moveTo>
                  <a:lnTo>
                    <a:pt x="697" y="440"/>
                  </a:lnTo>
                  <a:lnTo>
                    <a:pt x="759" y="439"/>
                  </a:lnTo>
                  <a:lnTo>
                    <a:pt x="927" y="442"/>
                  </a:lnTo>
                  <a:lnTo>
                    <a:pt x="927" y="606"/>
                  </a:lnTo>
                  <a:lnTo>
                    <a:pt x="813" y="607"/>
                  </a:lnTo>
                  <a:lnTo>
                    <a:pt x="766" y="608"/>
                  </a:lnTo>
                  <a:lnTo>
                    <a:pt x="727" y="610"/>
                  </a:lnTo>
                  <a:lnTo>
                    <a:pt x="666" y="615"/>
                  </a:lnTo>
                  <a:lnTo>
                    <a:pt x="589" y="625"/>
                  </a:lnTo>
                  <a:lnTo>
                    <a:pt x="495" y="640"/>
                  </a:lnTo>
                  <a:lnTo>
                    <a:pt x="386" y="660"/>
                  </a:lnTo>
                  <a:lnTo>
                    <a:pt x="373" y="462"/>
                  </a:lnTo>
                  <a:lnTo>
                    <a:pt x="648" y="442"/>
                  </a:lnTo>
                  <a:close/>
                  <a:moveTo>
                    <a:pt x="856" y="25"/>
                  </a:moveTo>
                  <a:lnTo>
                    <a:pt x="909" y="243"/>
                  </a:lnTo>
                  <a:lnTo>
                    <a:pt x="816" y="268"/>
                  </a:lnTo>
                  <a:lnTo>
                    <a:pt x="763" y="45"/>
                  </a:lnTo>
                  <a:lnTo>
                    <a:pt x="856" y="25"/>
                  </a:lnTo>
                  <a:close/>
                  <a:moveTo>
                    <a:pt x="967" y="0"/>
                  </a:moveTo>
                  <a:lnTo>
                    <a:pt x="1028" y="214"/>
                  </a:lnTo>
                  <a:lnTo>
                    <a:pt x="931" y="233"/>
                  </a:lnTo>
                  <a:lnTo>
                    <a:pt x="878" y="20"/>
                  </a:lnTo>
                  <a:lnTo>
                    <a:pt x="967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37" name="Group 65">
            <a:extLst>
              <a:ext uri="{FF2B5EF4-FFF2-40B4-BE49-F238E27FC236}">
                <a16:creationId xmlns:a16="http://schemas.microsoft.com/office/drawing/2014/main" id="{B66EDE77-3A7B-47D9-BAAA-3C3574CF9CBF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6286500"/>
            <a:ext cx="3298825" cy="396875"/>
            <a:chOff x="424" y="4365"/>
            <a:chExt cx="2291" cy="276"/>
          </a:xfrm>
          <a:solidFill>
            <a:schemeClr val="tx1"/>
          </a:solidFill>
        </p:grpSpPr>
        <p:sp>
          <p:nvSpPr>
            <p:cNvPr id="14374" name="Freeform 66">
              <a:extLst>
                <a:ext uri="{FF2B5EF4-FFF2-40B4-BE49-F238E27FC236}">
                  <a16:creationId xmlns:a16="http://schemas.microsoft.com/office/drawing/2014/main" id="{10F97100-9803-4709-82CB-B7A031E5F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" y="4365"/>
              <a:ext cx="276" cy="277"/>
            </a:xfrm>
            <a:custGeom>
              <a:avLst/>
              <a:gdLst>
                <a:gd name="T0" fmla="*/ 5 w 1216"/>
                <a:gd name="T1" fmla="*/ 125 h 1222"/>
                <a:gd name="T2" fmla="*/ 52 w 1216"/>
                <a:gd name="T3" fmla="*/ 80 h 1222"/>
                <a:gd name="T4" fmla="*/ 21 w 1216"/>
                <a:gd name="T5" fmla="*/ 61 h 1222"/>
                <a:gd name="T6" fmla="*/ 119 w 1216"/>
                <a:gd name="T7" fmla="*/ 0 h 1222"/>
                <a:gd name="T8" fmla="*/ 98 w 1216"/>
                <a:gd name="T9" fmla="*/ 41 h 1222"/>
                <a:gd name="T10" fmla="*/ 137 w 1216"/>
                <a:gd name="T11" fmla="*/ 79 h 1222"/>
                <a:gd name="T12" fmla="*/ 96 w 1216"/>
                <a:gd name="T13" fmla="*/ 117 h 1222"/>
                <a:gd name="T14" fmla="*/ 111 w 1216"/>
                <a:gd name="T15" fmla="*/ 186 h 1222"/>
                <a:gd name="T16" fmla="*/ 92 w 1216"/>
                <a:gd name="T17" fmla="*/ 273 h 1222"/>
                <a:gd name="T18" fmla="*/ 48 w 1216"/>
                <a:gd name="T19" fmla="*/ 189 h 1222"/>
                <a:gd name="T20" fmla="*/ 0 w 1216"/>
                <a:gd name="T21" fmla="*/ 187 h 1222"/>
                <a:gd name="T22" fmla="*/ 208 w 1216"/>
                <a:gd name="T23" fmla="*/ 18 h 1222"/>
                <a:gd name="T24" fmla="*/ 217 w 1216"/>
                <a:gd name="T25" fmla="*/ 198 h 1222"/>
                <a:gd name="T26" fmla="*/ 237 w 1216"/>
                <a:gd name="T27" fmla="*/ 95 h 1222"/>
                <a:gd name="T28" fmla="*/ 257 w 1216"/>
                <a:gd name="T29" fmla="*/ 174 h 1222"/>
                <a:gd name="T30" fmla="*/ 276 w 1216"/>
                <a:gd name="T31" fmla="*/ 269 h 1222"/>
                <a:gd name="T32" fmla="*/ 224 w 1216"/>
                <a:gd name="T33" fmla="*/ 244 h 1222"/>
                <a:gd name="T34" fmla="*/ 168 w 1216"/>
                <a:gd name="T35" fmla="*/ 261 h 1222"/>
                <a:gd name="T36" fmla="*/ 153 w 1216"/>
                <a:gd name="T37" fmla="*/ 265 h 1222"/>
                <a:gd name="T38" fmla="*/ 147 w 1216"/>
                <a:gd name="T39" fmla="*/ 267 h 1222"/>
                <a:gd name="T40" fmla="*/ 142 w 1216"/>
                <a:gd name="T41" fmla="*/ 268 h 1222"/>
                <a:gd name="T42" fmla="*/ 134 w 1216"/>
                <a:gd name="T43" fmla="*/ 268 h 1222"/>
                <a:gd name="T44" fmla="*/ 130 w 1216"/>
                <a:gd name="T45" fmla="*/ 268 h 1222"/>
                <a:gd name="T46" fmla="*/ 126 w 1216"/>
                <a:gd name="T47" fmla="*/ 268 h 1222"/>
                <a:gd name="T48" fmla="*/ 122 w 1216"/>
                <a:gd name="T49" fmla="*/ 267 h 1222"/>
                <a:gd name="T50" fmla="*/ 119 w 1216"/>
                <a:gd name="T51" fmla="*/ 265 h 1222"/>
                <a:gd name="T52" fmla="*/ 116 w 1216"/>
                <a:gd name="T53" fmla="*/ 263 h 1222"/>
                <a:gd name="T54" fmla="*/ 114 w 1216"/>
                <a:gd name="T55" fmla="*/ 260 h 1222"/>
                <a:gd name="T56" fmla="*/ 112 w 1216"/>
                <a:gd name="T57" fmla="*/ 258 h 1222"/>
                <a:gd name="T58" fmla="*/ 111 w 1216"/>
                <a:gd name="T59" fmla="*/ 255 h 1222"/>
                <a:gd name="T60" fmla="*/ 110 w 1216"/>
                <a:gd name="T61" fmla="*/ 252 h 1222"/>
                <a:gd name="T62" fmla="*/ 109 w 1216"/>
                <a:gd name="T63" fmla="*/ 249 h 1222"/>
                <a:gd name="T64" fmla="*/ 109 w 1216"/>
                <a:gd name="T65" fmla="*/ 248 h 1222"/>
                <a:gd name="T66" fmla="*/ 109 w 1216"/>
                <a:gd name="T67" fmla="*/ 248 h 1222"/>
                <a:gd name="T68" fmla="*/ 109 w 1216"/>
                <a:gd name="T69" fmla="*/ 247 h 1222"/>
                <a:gd name="T70" fmla="*/ 109 w 1216"/>
                <a:gd name="T71" fmla="*/ 247 h 1222"/>
                <a:gd name="T72" fmla="*/ 109 w 1216"/>
                <a:gd name="T73" fmla="*/ 247 h 1222"/>
                <a:gd name="T74" fmla="*/ 109 w 1216"/>
                <a:gd name="T75" fmla="*/ 244 h 1222"/>
                <a:gd name="T76" fmla="*/ 110 w 1216"/>
                <a:gd name="T77" fmla="*/ 232 h 1222"/>
                <a:gd name="T78" fmla="*/ 119 w 1216"/>
                <a:gd name="T79" fmla="*/ 193 h 1222"/>
                <a:gd name="T80" fmla="*/ 155 w 1216"/>
                <a:gd name="T81" fmla="*/ 45 h 1222"/>
                <a:gd name="T82" fmla="*/ 208 w 1216"/>
                <a:gd name="T83" fmla="*/ 18 h 12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16" h="1222">
                  <a:moveTo>
                    <a:pt x="198" y="531"/>
                  </a:moveTo>
                  <a:lnTo>
                    <a:pt x="20" y="551"/>
                  </a:lnTo>
                  <a:lnTo>
                    <a:pt x="20" y="358"/>
                  </a:lnTo>
                  <a:lnTo>
                    <a:pt x="228" y="353"/>
                  </a:lnTo>
                  <a:lnTo>
                    <a:pt x="233" y="229"/>
                  </a:lnTo>
                  <a:lnTo>
                    <a:pt x="94" y="268"/>
                  </a:lnTo>
                  <a:lnTo>
                    <a:pt x="5" y="95"/>
                  </a:lnTo>
                  <a:lnTo>
                    <a:pt x="526" y="0"/>
                  </a:lnTo>
                  <a:lnTo>
                    <a:pt x="640" y="134"/>
                  </a:lnTo>
                  <a:lnTo>
                    <a:pt x="431" y="179"/>
                  </a:lnTo>
                  <a:lnTo>
                    <a:pt x="426" y="353"/>
                  </a:lnTo>
                  <a:lnTo>
                    <a:pt x="605" y="348"/>
                  </a:lnTo>
                  <a:lnTo>
                    <a:pt x="605" y="511"/>
                  </a:lnTo>
                  <a:lnTo>
                    <a:pt x="422" y="516"/>
                  </a:lnTo>
                  <a:lnTo>
                    <a:pt x="570" y="635"/>
                  </a:lnTo>
                  <a:lnTo>
                    <a:pt x="491" y="819"/>
                  </a:lnTo>
                  <a:lnTo>
                    <a:pt x="417" y="749"/>
                  </a:lnTo>
                  <a:lnTo>
                    <a:pt x="407" y="1206"/>
                  </a:lnTo>
                  <a:lnTo>
                    <a:pt x="183" y="1211"/>
                  </a:lnTo>
                  <a:lnTo>
                    <a:pt x="213" y="834"/>
                  </a:lnTo>
                  <a:lnTo>
                    <a:pt x="74" y="1052"/>
                  </a:lnTo>
                  <a:lnTo>
                    <a:pt x="0" y="824"/>
                  </a:lnTo>
                  <a:lnTo>
                    <a:pt x="198" y="531"/>
                  </a:lnTo>
                  <a:close/>
                  <a:moveTo>
                    <a:pt x="918" y="80"/>
                  </a:moveTo>
                  <a:lnTo>
                    <a:pt x="714" y="933"/>
                  </a:lnTo>
                  <a:lnTo>
                    <a:pt x="957" y="874"/>
                  </a:lnTo>
                  <a:lnTo>
                    <a:pt x="858" y="452"/>
                  </a:lnTo>
                  <a:lnTo>
                    <a:pt x="1042" y="417"/>
                  </a:lnTo>
                  <a:lnTo>
                    <a:pt x="1106" y="664"/>
                  </a:lnTo>
                  <a:lnTo>
                    <a:pt x="1131" y="768"/>
                  </a:lnTo>
                  <a:lnTo>
                    <a:pt x="1151" y="859"/>
                  </a:lnTo>
                  <a:lnTo>
                    <a:pt x="1215" y="1186"/>
                  </a:lnTo>
                  <a:lnTo>
                    <a:pt x="1012" y="1221"/>
                  </a:lnTo>
                  <a:lnTo>
                    <a:pt x="987" y="1077"/>
                  </a:lnTo>
                  <a:lnTo>
                    <a:pt x="853" y="1112"/>
                  </a:lnTo>
                  <a:lnTo>
                    <a:pt x="739" y="1151"/>
                  </a:lnTo>
                  <a:lnTo>
                    <a:pt x="706" y="1162"/>
                  </a:lnTo>
                  <a:lnTo>
                    <a:pt x="676" y="1171"/>
                  </a:lnTo>
                  <a:lnTo>
                    <a:pt x="662" y="1175"/>
                  </a:lnTo>
                  <a:lnTo>
                    <a:pt x="649" y="1177"/>
                  </a:lnTo>
                  <a:lnTo>
                    <a:pt x="637" y="1180"/>
                  </a:lnTo>
                  <a:lnTo>
                    <a:pt x="625" y="1181"/>
                  </a:lnTo>
                  <a:lnTo>
                    <a:pt x="602" y="1184"/>
                  </a:lnTo>
                  <a:lnTo>
                    <a:pt x="592" y="1184"/>
                  </a:lnTo>
                  <a:lnTo>
                    <a:pt x="582" y="1184"/>
                  </a:lnTo>
                  <a:lnTo>
                    <a:pt x="572" y="1184"/>
                  </a:lnTo>
                  <a:lnTo>
                    <a:pt x="563" y="1182"/>
                  </a:lnTo>
                  <a:lnTo>
                    <a:pt x="554" y="1181"/>
                  </a:lnTo>
                  <a:lnTo>
                    <a:pt x="546" y="1179"/>
                  </a:lnTo>
                  <a:lnTo>
                    <a:pt x="538" y="1176"/>
                  </a:lnTo>
                  <a:lnTo>
                    <a:pt x="530" y="1173"/>
                  </a:lnTo>
                  <a:lnTo>
                    <a:pt x="523" y="1169"/>
                  </a:lnTo>
                  <a:lnTo>
                    <a:pt x="517" y="1164"/>
                  </a:lnTo>
                  <a:lnTo>
                    <a:pt x="511" y="1159"/>
                  </a:lnTo>
                  <a:lnTo>
                    <a:pt x="506" y="1154"/>
                  </a:lnTo>
                  <a:lnTo>
                    <a:pt x="501" y="1148"/>
                  </a:lnTo>
                  <a:lnTo>
                    <a:pt x="496" y="1141"/>
                  </a:lnTo>
                  <a:lnTo>
                    <a:pt x="493" y="1136"/>
                  </a:lnTo>
                  <a:lnTo>
                    <a:pt x="491" y="1131"/>
                  </a:lnTo>
                  <a:lnTo>
                    <a:pt x="489" y="1125"/>
                  </a:lnTo>
                  <a:lnTo>
                    <a:pt x="487" y="1119"/>
                  </a:lnTo>
                  <a:lnTo>
                    <a:pt x="485" y="1113"/>
                  </a:lnTo>
                  <a:lnTo>
                    <a:pt x="484" y="1106"/>
                  </a:lnTo>
                  <a:lnTo>
                    <a:pt x="482" y="1099"/>
                  </a:lnTo>
                  <a:lnTo>
                    <a:pt x="481" y="1092"/>
                  </a:lnTo>
                  <a:lnTo>
                    <a:pt x="480" y="1092"/>
                  </a:lnTo>
                  <a:lnTo>
                    <a:pt x="480" y="1091"/>
                  </a:lnTo>
                  <a:lnTo>
                    <a:pt x="480" y="1090"/>
                  </a:lnTo>
                  <a:lnTo>
                    <a:pt x="480" y="1088"/>
                  </a:lnTo>
                  <a:lnTo>
                    <a:pt x="479" y="1082"/>
                  </a:lnTo>
                  <a:lnTo>
                    <a:pt x="480" y="1075"/>
                  </a:lnTo>
                  <a:lnTo>
                    <a:pt x="482" y="1053"/>
                  </a:lnTo>
                  <a:lnTo>
                    <a:pt x="486" y="1022"/>
                  </a:lnTo>
                  <a:lnTo>
                    <a:pt x="499" y="957"/>
                  </a:lnTo>
                  <a:lnTo>
                    <a:pt x="523" y="851"/>
                  </a:lnTo>
                  <a:lnTo>
                    <a:pt x="605" y="516"/>
                  </a:lnTo>
                  <a:lnTo>
                    <a:pt x="684" y="199"/>
                  </a:lnTo>
                  <a:lnTo>
                    <a:pt x="724" y="30"/>
                  </a:lnTo>
                  <a:lnTo>
                    <a:pt x="918" y="8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5" name="Freeform 67">
              <a:extLst>
                <a:ext uri="{FF2B5EF4-FFF2-40B4-BE49-F238E27FC236}">
                  <a16:creationId xmlns:a16="http://schemas.microsoft.com/office/drawing/2014/main" id="{93CB7366-A5F7-4725-ACFB-5A5A66910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" y="4378"/>
              <a:ext cx="250" cy="252"/>
            </a:xfrm>
            <a:custGeom>
              <a:avLst/>
              <a:gdLst>
                <a:gd name="T0" fmla="*/ 49 w 1103"/>
                <a:gd name="T1" fmla="*/ 127 h 1110"/>
                <a:gd name="T2" fmla="*/ 0 w 1103"/>
                <a:gd name="T3" fmla="*/ 245 h 1110"/>
                <a:gd name="T4" fmla="*/ 8 w 1103"/>
                <a:gd name="T5" fmla="*/ 76 h 1110"/>
                <a:gd name="T6" fmla="*/ 63 w 1103"/>
                <a:gd name="T7" fmla="*/ 56 h 1110"/>
                <a:gd name="T8" fmla="*/ 192 w 1103"/>
                <a:gd name="T9" fmla="*/ 0 h 1110"/>
                <a:gd name="T10" fmla="*/ 250 w 1103"/>
                <a:gd name="T11" fmla="*/ 90 h 1110"/>
                <a:gd name="T12" fmla="*/ 249 w 1103"/>
                <a:gd name="T13" fmla="*/ 131 h 1110"/>
                <a:gd name="T14" fmla="*/ 209 w 1103"/>
                <a:gd name="T15" fmla="*/ 182 h 1110"/>
                <a:gd name="T16" fmla="*/ 204 w 1103"/>
                <a:gd name="T17" fmla="*/ 209 h 1110"/>
                <a:gd name="T18" fmla="*/ 199 w 1103"/>
                <a:gd name="T19" fmla="*/ 222 h 1110"/>
                <a:gd name="T20" fmla="*/ 193 w 1103"/>
                <a:gd name="T21" fmla="*/ 231 h 1110"/>
                <a:gd name="T22" fmla="*/ 186 w 1103"/>
                <a:gd name="T23" fmla="*/ 238 h 1110"/>
                <a:gd name="T24" fmla="*/ 177 w 1103"/>
                <a:gd name="T25" fmla="*/ 245 h 1110"/>
                <a:gd name="T26" fmla="*/ 166 w 1103"/>
                <a:gd name="T27" fmla="*/ 249 h 1110"/>
                <a:gd name="T28" fmla="*/ 153 w 1103"/>
                <a:gd name="T29" fmla="*/ 251 h 1110"/>
                <a:gd name="T30" fmla="*/ 129 w 1103"/>
                <a:gd name="T31" fmla="*/ 251 h 1110"/>
                <a:gd name="T32" fmla="*/ 112 w 1103"/>
                <a:gd name="T33" fmla="*/ 248 h 1110"/>
                <a:gd name="T34" fmla="*/ 98 w 1103"/>
                <a:gd name="T35" fmla="*/ 243 h 1110"/>
                <a:gd name="T36" fmla="*/ 87 w 1103"/>
                <a:gd name="T37" fmla="*/ 235 h 1110"/>
                <a:gd name="T38" fmla="*/ 78 w 1103"/>
                <a:gd name="T39" fmla="*/ 225 h 1110"/>
                <a:gd name="T40" fmla="*/ 72 w 1103"/>
                <a:gd name="T41" fmla="*/ 212 h 1110"/>
                <a:gd name="T42" fmla="*/ 70 w 1103"/>
                <a:gd name="T43" fmla="*/ 198 h 1110"/>
                <a:gd name="T44" fmla="*/ 69 w 1103"/>
                <a:gd name="T45" fmla="*/ 185 h 1110"/>
                <a:gd name="T46" fmla="*/ 71 w 1103"/>
                <a:gd name="T47" fmla="*/ 173 h 1110"/>
                <a:gd name="T48" fmla="*/ 75 w 1103"/>
                <a:gd name="T49" fmla="*/ 162 h 1110"/>
                <a:gd name="T50" fmla="*/ 81 w 1103"/>
                <a:gd name="T51" fmla="*/ 151 h 1110"/>
                <a:gd name="T52" fmla="*/ 91 w 1103"/>
                <a:gd name="T53" fmla="*/ 140 h 1110"/>
                <a:gd name="T54" fmla="*/ 104 w 1103"/>
                <a:gd name="T55" fmla="*/ 130 h 1110"/>
                <a:gd name="T56" fmla="*/ 118 w 1103"/>
                <a:gd name="T57" fmla="*/ 124 h 1110"/>
                <a:gd name="T58" fmla="*/ 131 w 1103"/>
                <a:gd name="T59" fmla="*/ 121 h 1110"/>
                <a:gd name="T60" fmla="*/ 146 w 1103"/>
                <a:gd name="T61" fmla="*/ 121 h 1110"/>
                <a:gd name="T62" fmla="*/ 161 w 1103"/>
                <a:gd name="T63" fmla="*/ 94 h 1110"/>
                <a:gd name="T64" fmla="*/ 159 w 1103"/>
                <a:gd name="T65" fmla="*/ 197 h 1110"/>
                <a:gd name="T66" fmla="*/ 161 w 1103"/>
                <a:gd name="T67" fmla="*/ 193 h 1110"/>
                <a:gd name="T68" fmla="*/ 163 w 1103"/>
                <a:gd name="T69" fmla="*/ 188 h 1110"/>
                <a:gd name="T70" fmla="*/ 164 w 1103"/>
                <a:gd name="T71" fmla="*/ 176 h 1110"/>
                <a:gd name="T72" fmla="*/ 155 w 1103"/>
                <a:gd name="T73" fmla="*/ 165 h 1110"/>
                <a:gd name="T74" fmla="*/ 141 w 1103"/>
                <a:gd name="T75" fmla="*/ 165 h 1110"/>
                <a:gd name="T76" fmla="*/ 134 w 1103"/>
                <a:gd name="T77" fmla="*/ 166 h 1110"/>
                <a:gd name="T78" fmla="*/ 128 w 1103"/>
                <a:gd name="T79" fmla="*/ 168 h 1110"/>
                <a:gd name="T80" fmla="*/ 123 w 1103"/>
                <a:gd name="T81" fmla="*/ 171 h 1110"/>
                <a:gd name="T82" fmla="*/ 119 w 1103"/>
                <a:gd name="T83" fmla="*/ 174 h 1110"/>
                <a:gd name="T84" fmla="*/ 116 w 1103"/>
                <a:gd name="T85" fmla="*/ 179 h 1110"/>
                <a:gd name="T86" fmla="*/ 114 w 1103"/>
                <a:gd name="T87" fmla="*/ 184 h 1110"/>
                <a:gd name="T88" fmla="*/ 112 w 1103"/>
                <a:gd name="T89" fmla="*/ 188 h 1110"/>
                <a:gd name="T90" fmla="*/ 112 w 1103"/>
                <a:gd name="T91" fmla="*/ 192 h 1110"/>
                <a:gd name="T92" fmla="*/ 112 w 1103"/>
                <a:gd name="T93" fmla="*/ 196 h 1110"/>
                <a:gd name="T94" fmla="*/ 114 w 1103"/>
                <a:gd name="T95" fmla="*/ 200 h 1110"/>
                <a:gd name="T96" fmla="*/ 116 w 1103"/>
                <a:gd name="T97" fmla="*/ 203 h 1110"/>
                <a:gd name="T98" fmla="*/ 119 w 1103"/>
                <a:gd name="T99" fmla="*/ 205 h 1110"/>
                <a:gd name="T100" fmla="*/ 122 w 1103"/>
                <a:gd name="T101" fmla="*/ 207 h 1110"/>
                <a:gd name="T102" fmla="*/ 125 w 1103"/>
                <a:gd name="T103" fmla="*/ 209 h 1110"/>
                <a:gd name="T104" fmla="*/ 130 w 1103"/>
                <a:gd name="T105" fmla="*/ 210 h 1110"/>
                <a:gd name="T106" fmla="*/ 140 w 1103"/>
                <a:gd name="T107" fmla="*/ 209 h 1110"/>
                <a:gd name="T108" fmla="*/ 149 w 1103"/>
                <a:gd name="T109" fmla="*/ 205 h 1110"/>
                <a:gd name="T110" fmla="*/ 153 w 1103"/>
                <a:gd name="T111" fmla="*/ 203 h 1110"/>
                <a:gd name="T112" fmla="*/ 157 w 1103"/>
                <a:gd name="T113" fmla="*/ 200 h 111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3" h="1110">
                  <a:moveTo>
                    <a:pt x="263" y="15"/>
                  </a:moveTo>
                  <a:lnTo>
                    <a:pt x="225" y="406"/>
                  </a:lnTo>
                  <a:lnTo>
                    <a:pt x="214" y="559"/>
                  </a:lnTo>
                  <a:lnTo>
                    <a:pt x="209" y="685"/>
                  </a:lnTo>
                  <a:lnTo>
                    <a:pt x="209" y="1106"/>
                  </a:lnTo>
                  <a:lnTo>
                    <a:pt x="0" y="1081"/>
                  </a:lnTo>
                  <a:lnTo>
                    <a:pt x="15" y="561"/>
                  </a:lnTo>
                  <a:lnTo>
                    <a:pt x="23" y="461"/>
                  </a:lnTo>
                  <a:lnTo>
                    <a:pt x="35" y="334"/>
                  </a:lnTo>
                  <a:lnTo>
                    <a:pt x="75" y="0"/>
                  </a:lnTo>
                  <a:lnTo>
                    <a:pt x="263" y="15"/>
                  </a:lnTo>
                  <a:close/>
                  <a:moveTo>
                    <a:pt x="278" y="248"/>
                  </a:moveTo>
                  <a:lnTo>
                    <a:pt x="680" y="228"/>
                  </a:lnTo>
                  <a:lnTo>
                    <a:pt x="640" y="15"/>
                  </a:lnTo>
                  <a:lnTo>
                    <a:pt x="849" y="0"/>
                  </a:lnTo>
                  <a:lnTo>
                    <a:pt x="888" y="228"/>
                  </a:lnTo>
                  <a:lnTo>
                    <a:pt x="1102" y="233"/>
                  </a:lnTo>
                  <a:lnTo>
                    <a:pt x="1102" y="397"/>
                  </a:lnTo>
                  <a:lnTo>
                    <a:pt x="903" y="397"/>
                  </a:lnTo>
                  <a:lnTo>
                    <a:pt x="913" y="556"/>
                  </a:lnTo>
                  <a:lnTo>
                    <a:pt x="1097" y="575"/>
                  </a:lnTo>
                  <a:lnTo>
                    <a:pt x="1102" y="779"/>
                  </a:lnTo>
                  <a:lnTo>
                    <a:pt x="923" y="754"/>
                  </a:lnTo>
                  <a:lnTo>
                    <a:pt x="921" y="801"/>
                  </a:lnTo>
                  <a:lnTo>
                    <a:pt x="916" y="844"/>
                  </a:lnTo>
                  <a:lnTo>
                    <a:pt x="910" y="883"/>
                  </a:lnTo>
                  <a:lnTo>
                    <a:pt x="901" y="919"/>
                  </a:lnTo>
                  <a:lnTo>
                    <a:pt x="890" y="951"/>
                  </a:lnTo>
                  <a:lnTo>
                    <a:pt x="883" y="966"/>
                  </a:lnTo>
                  <a:lnTo>
                    <a:pt x="877" y="980"/>
                  </a:lnTo>
                  <a:lnTo>
                    <a:pt x="869" y="993"/>
                  </a:lnTo>
                  <a:lnTo>
                    <a:pt x="861" y="1005"/>
                  </a:lnTo>
                  <a:lnTo>
                    <a:pt x="853" y="1017"/>
                  </a:lnTo>
                  <a:lnTo>
                    <a:pt x="844" y="1027"/>
                  </a:lnTo>
                  <a:lnTo>
                    <a:pt x="832" y="1039"/>
                  </a:lnTo>
                  <a:lnTo>
                    <a:pt x="820" y="1050"/>
                  </a:lnTo>
                  <a:lnTo>
                    <a:pt x="807" y="1060"/>
                  </a:lnTo>
                  <a:lnTo>
                    <a:pt x="793" y="1069"/>
                  </a:lnTo>
                  <a:lnTo>
                    <a:pt x="779" y="1077"/>
                  </a:lnTo>
                  <a:lnTo>
                    <a:pt x="763" y="1084"/>
                  </a:lnTo>
                  <a:lnTo>
                    <a:pt x="747" y="1091"/>
                  </a:lnTo>
                  <a:lnTo>
                    <a:pt x="731" y="1096"/>
                  </a:lnTo>
                  <a:lnTo>
                    <a:pt x="713" y="1101"/>
                  </a:lnTo>
                  <a:lnTo>
                    <a:pt x="695" y="1104"/>
                  </a:lnTo>
                  <a:lnTo>
                    <a:pt x="676" y="1107"/>
                  </a:lnTo>
                  <a:lnTo>
                    <a:pt x="657" y="1108"/>
                  </a:lnTo>
                  <a:lnTo>
                    <a:pt x="615" y="1109"/>
                  </a:lnTo>
                  <a:lnTo>
                    <a:pt x="571" y="1106"/>
                  </a:lnTo>
                  <a:lnTo>
                    <a:pt x="544" y="1103"/>
                  </a:lnTo>
                  <a:lnTo>
                    <a:pt x="519" y="1099"/>
                  </a:lnTo>
                  <a:lnTo>
                    <a:pt x="495" y="1093"/>
                  </a:lnTo>
                  <a:lnTo>
                    <a:pt x="473" y="1087"/>
                  </a:lnTo>
                  <a:lnTo>
                    <a:pt x="452" y="1079"/>
                  </a:lnTo>
                  <a:lnTo>
                    <a:pt x="432" y="1070"/>
                  </a:lnTo>
                  <a:lnTo>
                    <a:pt x="414" y="1060"/>
                  </a:lnTo>
                  <a:lnTo>
                    <a:pt x="397" y="1048"/>
                  </a:lnTo>
                  <a:lnTo>
                    <a:pt x="382" y="1035"/>
                  </a:lnTo>
                  <a:lnTo>
                    <a:pt x="368" y="1022"/>
                  </a:lnTo>
                  <a:lnTo>
                    <a:pt x="355" y="1007"/>
                  </a:lnTo>
                  <a:lnTo>
                    <a:pt x="344" y="990"/>
                  </a:lnTo>
                  <a:lnTo>
                    <a:pt x="334" y="973"/>
                  </a:lnTo>
                  <a:lnTo>
                    <a:pt x="326" y="954"/>
                  </a:lnTo>
                  <a:lnTo>
                    <a:pt x="319" y="934"/>
                  </a:lnTo>
                  <a:lnTo>
                    <a:pt x="313" y="913"/>
                  </a:lnTo>
                  <a:lnTo>
                    <a:pt x="309" y="893"/>
                  </a:lnTo>
                  <a:lnTo>
                    <a:pt x="307" y="874"/>
                  </a:lnTo>
                  <a:lnTo>
                    <a:pt x="305" y="855"/>
                  </a:lnTo>
                  <a:lnTo>
                    <a:pt x="304" y="836"/>
                  </a:lnTo>
                  <a:lnTo>
                    <a:pt x="305" y="817"/>
                  </a:lnTo>
                  <a:lnTo>
                    <a:pt x="307" y="799"/>
                  </a:lnTo>
                  <a:lnTo>
                    <a:pt x="309" y="781"/>
                  </a:lnTo>
                  <a:lnTo>
                    <a:pt x="313" y="764"/>
                  </a:lnTo>
                  <a:lnTo>
                    <a:pt x="318" y="747"/>
                  </a:lnTo>
                  <a:lnTo>
                    <a:pt x="324" y="730"/>
                  </a:lnTo>
                  <a:lnTo>
                    <a:pt x="331" y="713"/>
                  </a:lnTo>
                  <a:lnTo>
                    <a:pt x="339" y="697"/>
                  </a:lnTo>
                  <a:lnTo>
                    <a:pt x="348" y="681"/>
                  </a:lnTo>
                  <a:lnTo>
                    <a:pt x="358" y="665"/>
                  </a:lnTo>
                  <a:lnTo>
                    <a:pt x="370" y="650"/>
                  </a:lnTo>
                  <a:lnTo>
                    <a:pt x="382" y="635"/>
                  </a:lnTo>
                  <a:lnTo>
                    <a:pt x="400" y="617"/>
                  </a:lnTo>
                  <a:lnTo>
                    <a:pt x="418" y="601"/>
                  </a:lnTo>
                  <a:lnTo>
                    <a:pt x="437" y="587"/>
                  </a:lnTo>
                  <a:lnTo>
                    <a:pt x="457" y="574"/>
                  </a:lnTo>
                  <a:lnTo>
                    <a:pt x="477" y="563"/>
                  </a:lnTo>
                  <a:lnTo>
                    <a:pt x="498" y="554"/>
                  </a:lnTo>
                  <a:lnTo>
                    <a:pt x="519" y="547"/>
                  </a:lnTo>
                  <a:lnTo>
                    <a:pt x="541" y="541"/>
                  </a:lnTo>
                  <a:lnTo>
                    <a:pt x="560" y="538"/>
                  </a:lnTo>
                  <a:lnTo>
                    <a:pt x="580" y="535"/>
                  </a:lnTo>
                  <a:lnTo>
                    <a:pt x="601" y="533"/>
                  </a:lnTo>
                  <a:lnTo>
                    <a:pt x="623" y="532"/>
                  </a:lnTo>
                  <a:lnTo>
                    <a:pt x="646" y="532"/>
                  </a:lnTo>
                  <a:lnTo>
                    <a:pt x="670" y="532"/>
                  </a:lnTo>
                  <a:lnTo>
                    <a:pt x="720" y="536"/>
                  </a:lnTo>
                  <a:lnTo>
                    <a:pt x="710" y="412"/>
                  </a:lnTo>
                  <a:lnTo>
                    <a:pt x="273" y="451"/>
                  </a:lnTo>
                  <a:lnTo>
                    <a:pt x="278" y="248"/>
                  </a:lnTo>
                  <a:close/>
                  <a:moveTo>
                    <a:pt x="700" y="868"/>
                  </a:moveTo>
                  <a:lnTo>
                    <a:pt x="704" y="863"/>
                  </a:lnTo>
                  <a:lnTo>
                    <a:pt x="707" y="857"/>
                  </a:lnTo>
                  <a:lnTo>
                    <a:pt x="710" y="851"/>
                  </a:lnTo>
                  <a:lnTo>
                    <a:pt x="713" y="845"/>
                  </a:lnTo>
                  <a:lnTo>
                    <a:pt x="715" y="838"/>
                  </a:lnTo>
                  <a:lnTo>
                    <a:pt x="717" y="830"/>
                  </a:lnTo>
                  <a:lnTo>
                    <a:pt x="721" y="814"/>
                  </a:lnTo>
                  <a:lnTo>
                    <a:pt x="724" y="795"/>
                  </a:lnTo>
                  <a:lnTo>
                    <a:pt x="725" y="775"/>
                  </a:lnTo>
                  <a:lnTo>
                    <a:pt x="726" y="753"/>
                  </a:lnTo>
                  <a:lnTo>
                    <a:pt x="725" y="729"/>
                  </a:lnTo>
                  <a:lnTo>
                    <a:pt x="685" y="726"/>
                  </a:lnTo>
                  <a:lnTo>
                    <a:pt x="651" y="725"/>
                  </a:lnTo>
                  <a:lnTo>
                    <a:pt x="637" y="725"/>
                  </a:lnTo>
                  <a:lnTo>
                    <a:pt x="623" y="726"/>
                  </a:lnTo>
                  <a:lnTo>
                    <a:pt x="611" y="727"/>
                  </a:lnTo>
                  <a:lnTo>
                    <a:pt x="601" y="729"/>
                  </a:lnTo>
                  <a:lnTo>
                    <a:pt x="591" y="731"/>
                  </a:lnTo>
                  <a:lnTo>
                    <a:pt x="582" y="734"/>
                  </a:lnTo>
                  <a:lnTo>
                    <a:pt x="573" y="736"/>
                  </a:lnTo>
                  <a:lnTo>
                    <a:pt x="565" y="740"/>
                  </a:lnTo>
                  <a:lnTo>
                    <a:pt x="557" y="743"/>
                  </a:lnTo>
                  <a:lnTo>
                    <a:pt x="550" y="747"/>
                  </a:lnTo>
                  <a:lnTo>
                    <a:pt x="543" y="752"/>
                  </a:lnTo>
                  <a:lnTo>
                    <a:pt x="536" y="757"/>
                  </a:lnTo>
                  <a:lnTo>
                    <a:pt x="530" y="762"/>
                  </a:lnTo>
                  <a:lnTo>
                    <a:pt x="525" y="767"/>
                  </a:lnTo>
                  <a:lnTo>
                    <a:pt x="520" y="773"/>
                  </a:lnTo>
                  <a:lnTo>
                    <a:pt x="515" y="780"/>
                  </a:lnTo>
                  <a:lnTo>
                    <a:pt x="511" y="787"/>
                  </a:lnTo>
                  <a:lnTo>
                    <a:pt x="507" y="794"/>
                  </a:lnTo>
                  <a:lnTo>
                    <a:pt x="504" y="801"/>
                  </a:lnTo>
                  <a:lnTo>
                    <a:pt x="501" y="809"/>
                  </a:lnTo>
                  <a:lnTo>
                    <a:pt x="499" y="816"/>
                  </a:lnTo>
                  <a:lnTo>
                    <a:pt x="497" y="822"/>
                  </a:lnTo>
                  <a:lnTo>
                    <a:pt x="496" y="829"/>
                  </a:lnTo>
                  <a:lnTo>
                    <a:pt x="495" y="835"/>
                  </a:lnTo>
                  <a:lnTo>
                    <a:pt x="494" y="841"/>
                  </a:lnTo>
                  <a:lnTo>
                    <a:pt x="494" y="847"/>
                  </a:lnTo>
                  <a:lnTo>
                    <a:pt x="494" y="853"/>
                  </a:lnTo>
                  <a:lnTo>
                    <a:pt x="495" y="858"/>
                  </a:lnTo>
                  <a:lnTo>
                    <a:pt x="496" y="864"/>
                  </a:lnTo>
                  <a:lnTo>
                    <a:pt x="498" y="869"/>
                  </a:lnTo>
                  <a:lnTo>
                    <a:pt x="500" y="874"/>
                  </a:lnTo>
                  <a:lnTo>
                    <a:pt x="502" y="879"/>
                  </a:lnTo>
                  <a:lnTo>
                    <a:pt x="505" y="884"/>
                  </a:lnTo>
                  <a:lnTo>
                    <a:pt x="508" y="889"/>
                  </a:lnTo>
                  <a:lnTo>
                    <a:pt x="512" y="894"/>
                  </a:lnTo>
                  <a:lnTo>
                    <a:pt x="516" y="898"/>
                  </a:lnTo>
                  <a:lnTo>
                    <a:pt x="520" y="902"/>
                  </a:lnTo>
                  <a:lnTo>
                    <a:pt x="524" y="905"/>
                  </a:lnTo>
                  <a:lnTo>
                    <a:pt x="528" y="908"/>
                  </a:lnTo>
                  <a:lnTo>
                    <a:pt x="533" y="911"/>
                  </a:lnTo>
                  <a:lnTo>
                    <a:pt x="537" y="913"/>
                  </a:lnTo>
                  <a:lnTo>
                    <a:pt x="542" y="915"/>
                  </a:lnTo>
                  <a:lnTo>
                    <a:pt x="547" y="917"/>
                  </a:lnTo>
                  <a:lnTo>
                    <a:pt x="552" y="919"/>
                  </a:lnTo>
                  <a:lnTo>
                    <a:pt x="558" y="921"/>
                  </a:lnTo>
                  <a:lnTo>
                    <a:pt x="563" y="922"/>
                  </a:lnTo>
                  <a:lnTo>
                    <a:pt x="575" y="923"/>
                  </a:lnTo>
                  <a:lnTo>
                    <a:pt x="588" y="924"/>
                  </a:lnTo>
                  <a:lnTo>
                    <a:pt x="601" y="923"/>
                  </a:lnTo>
                  <a:lnTo>
                    <a:pt x="617" y="920"/>
                  </a:lnTo>
                  <a:lnTo>
                    <a:pt x="631" y="916"/>
                  </a:lnTo>
                  <a:lnTo>
                    <a:pt x="645" y="910"/>
                  </a:lnTo>
                  <a:lnTo>
                    <a:pt x="658" y="904"/>
                  </a:lnTo>
                  <a:lnTo>
                    <a:pt x="664" y="901"/>
                  </a:lnTo>
                  <a:lnTo>
                    <a:pt x="670" y="897"/>
                  </a:lnTo>
                  <a:lnTo>
                    <a:pt x="676" y="893"/>
                  </a:lnTo>
                  <a:lnTo>
                    <a:pt x="681" y="888"/>
                  </a:lnTo>
                  <a:lnTo>
                    <a:pt x="686" y="884"/>
                  </a:lnTo>
                  <a:lnTo>
                    <a:pt x="691" y="879"/>
                  </a:lnTo>
                  <a:lnTo>
                    <a:pt x="696" y="873"/>
                  </a:lnTo>
                  <a:lnTo>
                    <a:pt x="700" y="868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6" name="Freeform 68">
              <a:extLst>
                <a:ext uri="{FF2B5EF4-FFF2-40B4-BE49-F238E27FC236}">
                  <a16:creationId xmlns:a16="http://schemas.microsoft.com/office/drawing/2014/main" id="{02E1AB70-7E9B-4386-AF73-BD46BF82E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0" y="4365"/>
              <a:ext cx="279" cy="277"/>
            </a:xfrm>
            <a:custGeom>
              <a:avLst/>
              <a:gdLst>
                <a:gd name="T0" fmla="*/ 5 w 1216"/>
                <a:gd name="T1" fmla="*/ 125 h 1222"/>
                <a:gd name="T2" fmla="*/ 52 w 1216"/>
                <a:gd name="T3" fmla="*/ 80 h 1222"/>
                <a:gd name="T4" fmla="*/ 21 w 1216"/>
                <a:gd name="T5" fmla="*/ 61 h 1222"/>
                <a:gd name="T6" fmla="*/ 119 w 1216"/>
                <a:gd name="T7" fmla="*/ 0 h 1222"/>
                <a:gd name="T8" fmla="*/ 98 w 1216"/>
                <a:gd name="T9" fmla="*/ 41 h 1222"/>
                <a:gd name="T10" fmla="*/ 137 w 1216"/>
                <a:gd name="T11" fmla="*/ 79 h 1222"/>
                <a:gd name="T12" fmla="*/ 96 w 1216"/>
                <a:gd name="T13" fmla="*/ 117 h 1222"/>
                <a:gd name="T14" fmla="*/ 111 w 1216"/>
                <a:gd name="T15" fmla="*/ 186 h 1222"/>
                <a:gd name="T16" fmla="*/ 92 w 1216"/>
                <a:gd name="T17" fmla="*/ 273 h 1222"/>
                <a:gd name="T18" fmla="*/ 48 w 1216"/>
                <a:gd name="T19" fmla="*/ 189 h 1222"/>
                <a:gd name="T20" fmla="*/ 0 w 1216"/>
                <a:gd name="T21" fmla="*/ 187 h 1222"/>
                <a:gd name="T22" fmla="*/ 208 w 1216"/>
                <a:gd name="T23" fmla="*/ 18 h 1222"/>
                <a:gd name="T24" fmla="*/ 217 w 1216"/>
                <a:gd name="T25" fmla="*/ 198 h 1222"/>
                <a:gd name="T26" fmla="*/ 237 w 1216"/>
                <a:gd name="T27" fmla="*/ 95 h 1222"/>
                <a:gd name="T28" fmla="*/ 257 w 1216"/>
                <a:gd name="T29" fmla="*/ 174 h 1222"/>
                <a:gd name="T30" fmla="*/ 276 w 1216"/>
                <a:gd name="T31" fmla="*/ 269 h 1222"/>
                <a:gd name="T32" fmla="*/ 224 w 1216"/>
                <a:gd name="T33" fmla="*/ 244 h 1222"/>
                <a:gd name="T34" fmla="*/ 168 w 1216"/>
                <a:gd name="T35" fmla="*/ 261 h 1222"/>
                <a:gd name="T36" fmla="*/ 153 w 1216"/>
                <a:gd name="T37" fmla="*/ 265 h 1222"/>
                <a:gd name="T38" fmla="*/ 147 w 1216"/>
                <a:gd name="T39" fmla="*/ 267 h 1222"/>
                <a:gd name="T40" fmla="*/ 142 w 1216"/>
                <a:gd name="T41" fmla="*/ 268 h 1222"/>
                <a:gd name="T42" fmla="*/ 134 w 1216"/>
                <a:gd name="T43" fmla="*/ 268 h 1222"/>
                <a:gd name="T44" fmla="*/ 130 w 1216"/>
                <a:gd name="T45" fmla="*/ 268 h 1222"/>
                <a:gd name="T46" fmla="*/ 126 w 1216"/>
                <a:gd name="T47" fmla="*/ 268 h 1222"/>
                <a:gd name="T48" fmla="*/ 122 w 1216"/>
                <a:gd name="T49" fmla="*/ 267 h 1222"/>
                <a:gd name="T50" fmla="*/ 119 w 1216"/>
                <a:gd name="T51" fmla="*/ 265 h 1222"/>
                <a:gd name="T52" fmla="*/ 116 w 1216"/>
                <a:gd name="T53" fmla="*/ 263 h 1222"/>
                <a:gd name="T54" fmla="*/ 114 w 1216"/>
                <a:gd name="T55" fmla="*/ 260 h 1222"/>
                <a:gd name="T56" fmla="*/ 112 w 1216"/>
                <a:gd name="T57" fmla="*/ 258 h 1222"/>
                <a:gd name="T58" fmla="*/ 111 w 1216"/>
                <a:gd name="T59" fmla="*/ 255 h 1222"/>
                <a:gd name="T60" fmla="*/ 110 w 1216"/>
                <a:gd name="T61" fmla="*/ 252 h 1222"/>
                <a:gd name="T62" fmla="*/ 109 w 1216"/>
                <a:gd name="T63" fmla="*/ 249 h 1222"/>
                <a:gd name="T64" fmla="*/ 109 w 1216"/>
                <a:gd name="T65" fmla="*/ 248 h 1222"/>
                <a:gd name="T66" fmla="*/ 109 w 1216"/>
                <a:gd name="T67" fmla="*/ 248 h 1222"/>
                <a:gd name="T68" fmla="*/ 109 w 1216"/>
                <a:gd name="T69" fmla="*/ 247 h 1222"/>
                <a:gd name="T70" fmla="*/ 109 w 1216"/>
                <a:gd name="T71" fmla="*/ 247 h 1222"/>
                <a:gd name="T72" fmla="*/ 109 w 1216"/>
                <a:gd name="T73" fmla="*/ 247 h 1222"/>
                <a:gd name="T74" fmla="*/ 109 w 1216"/>
                <a:gd name="T75" fmla="*/ 244 h 1222"/>
                <a:gd name="T76" fmla="*/ 110 w 1216"/>
                <a:gd name="T77" fmla="*/ 232 h 1222"/>
                <a:gd name="T78" fmla="*/ 119 w 1216"/>
                <a:gd name="T79" fmla="*/ 193 h 1222"/>
                <a:gd name="T80" fmla="*/ 155 w 1216"/>
                <a:gd name="T81" fmla="*/ 45 h 1222"/>
                <a:gd name="T82" fmla="*/ 208 w 1216"/>
                <a:gd name="T83" fmla="*/ 18 h 12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16" h="1222">
                  <a:moveTo>
                    <a:pt x="198" y="531"/>
                  </a:moveTo>
                  <a:lnTo>
                    <a:pt x="20" y="551"/>
                  </a:lnTo>
                  <a:lnTo>
                    <a:pt x="20" y="358"/>
                  </a:lnTo>
                  <a:lnTo>
                    <a:pt x="228" y="353"/>
                  </a:lnTo>
                  <a:lnTo>
                    <a:pt x="233" y="229"/>
                  </a:lnTo>
                  <a:lnTo>
                    <a:pt x="94" y="268"/>
                  </a:lnTo>
                  <a:lnTo>
                    <a:pt x="5" y="95"/>
                  </a:lnTo>
                  <a:lnTo>
                    <a:pt x="526" y="0"/>
                  </a:lnTo>
                  <a:lnTo>
                    <a:pt x="640" y="134"/>
                  </a:lnTo>
                  <a:lnTo>
                    <a:pt x="431" y="179"/>
                  </a:lnTo>
                  <a:lnTo>
                    <a:pt x="426" y="353"/>
                  </a:lnTo>
                  <a:lnTo>
                    <a:pt x="605" y="348"/>
                  </a:lnTo>
                  <a:lnTo>
                    <a:pt x="605" y="511"/>
                  </a:lnTo>
                  <a:lnTo>
                    <a:pt x="422" y="516"/>
                  </a:lnTo>
                  <a:lnTo>
                    <a:pt x="570" y="635"/>
                  </a:lnTo>
                  <a:lnTo>
                    <a:pt x="491" y="819"/>
                  </a:lnTo>
                  <a:lnTo>
                    <a:pt x="417" y="749"/>
                  </a:lnTo>
                  <a:lnTo>
                    <a:pt x="407" y="1206"/>
                  </a:lnTo>
                  <a:lnTo>
                    <a:pt x="183" y="1211"/>
                  </a:lnTo>
                  <a:lnTo>
                    <a:pt x="213" y="834"/>
                  </a:lnTo>
                  <a:lnTo>
                    <a:pt x="74" y="1052"/>
                  </a:lnTo>
                  <a:lnTo>
                    <a:pt x="0" y="824"/>
                  </a:lnTo>
                  <a:lnTo>
                    <a:pt x="198" y="531"/>
                  </a:lnTo>
                  <a:close/>
                  <a:moveTo>
                    <a:pt x="918" y="80"/>
                  </a:moveTo>
                  <a:lnTo>
                    <a:pt x="714" y="933"/>
                  </a:lnTo>
                  <a:lnTo>
                    <a:pt x="957" y="874"/>
                  </a:lnTo>
                  <a:lnTo>
                    <a:pt x="858" y="452"/>
                  </a:lnTo>
                  <a:lnTo>
                    <a:pt x="1042" y="417"/>
                  </a:lnTo>
                  <a:lnTo>
                    <a:pt x="1106" y="664"/>
                  </a:lnTo>
                  <a:lnTo>
                    <a:pt x="1131" y="768"/>
                  </a:lnTo>
                  <a:lnTo>
                    <a:pt x="1151" y="859"/>
                  </a:lnTo>
                  <a:lnTo>
                    <a:pt x="1215" y="1186"/>
                  </a:lnTo>
                  <a:lnTo>
                    <a:pt x="1012" y="1221"/>
                  </a:lnTo>
                  <a:lnTo>
                    <a:pt x="987" y="1077"/>
                  </a:lnTo>
                  <a:lnTo>
                    <a:pt x="853" y="1112"/>
                  </a:lnTo>
                  <a:lnTo>
                    <a:pt x="739" y="1151"/>
                  </a:lnTo>
                  <a:lnTo>
                    <a:pt x="706" y="1162"/>
                  </a:lnTo>
                  <a:lnTo>
                    <a:pt x="676" y="1171"/>
                  </a:lnTo>
                  <a:lnTo>
                    <a:pt x="662" y="1175"/>
                  </a:lnTo>
                  <a:lnTo>
                    <a:pt x="649" y="1177"/>
                  </a:lnTo>
                  <a:lnTo>
                    <a:pt x="637" y="1180"/>
                  </a:lnTo>
                  <a:lnTo>
                    <a:pt x="625" y="1181"/>
                  </a:lnTo>
                  <a:lnTo>
                    <a:pt x="602" y="1184"/>
                  </a:lnTo>
                  <a:lnTo>
                    <a:pt x="592" y="1184"/>
                  </a:lnTo>
                  <a:lnTo>
                    <a:pt x="582" y="1184"/>
                  </a:lnTo>
                  <a:lnTo>
                    <a:pt x="572" y="1184"/>
                  </a:lnTo>
                  <a:lnTo>
                    <a:pt x="563" y="1182"/>
                  </a:lnTo>
                  <a:lnTo>
                    <a:pt x="554" y="1181"/>
                  </a:lnTo>
                  <a:lnTo>
                    <a:pt x="546" y="1179"/>
                  </a:lnTo>
                  <a:lnTo>
                    <a:pt x="538" y="1176"/>
                  </a:lnTo>
                  <a:lnTo>
                    <a:pt x="530" y="1173"/>
                  </a:lnTo>
                  <a:lnTo>
                    <a:pt x="523" y="1169"/>
                  </a:lnTo>
                  <a:lnTo>
                    <a:pt x="517" y="1164"/>
                  </a:lnTo>
                  <a:lnTo>
                    <a:pt x="511" y="1159"/>
                  </a:lnTo>
                  <a:lnTo>
                    <a:pt x="506" y="1154"/>
                  </a:lnTo>
                  <a:lnTo>
                    <a:pt x="501" y="1148"/>
                  </a:lnTo>
                  <a:lnTo>
                    <a:pt x="496" y="1141"/>
                  </a:lnTo>
                  <a:lnTo>
                    <a:pt x="493" y="1136"/>
                  </a:lnTo>
                  <a:lnTo>
                    <a:pt x="491" y="1131"/>
                  </a:lnTo>
                  <a:lnTo>
                    <a:pt x="489" y="1125"/>
                  </a:lnTo>
                  <a:lnTo>
                    <a:pt x="487" y="1119"/>
                  </a:lnTo>
                  <a:lnTo>
                    <a:pt x="485" y="1113"/>
                  </a:lnTo>
                  <a:lnTo>
                    <a:pt x="484" y="1106"/>
                  </a:lnTo>
                  <a:lnTo>
                    <a:pt x="482" y="1099"/>
                  </a:lnTo>
                  <a:lnTo>
                    <a:pt x="481" y="1092"/>
                  </a:lnTo>
                  <a:lnTo>
                    <a:pt x="480" y="1092"/>
                  </a:lnTo>
                  <a:lnTo>
                    <a:pt x="480" y="1091"/>
                  </a:lnTo>
                  <a:lnTo>
                    <a:pt x="480" y="1090"/>
                  </a:lnTo>
                  <a:lnTo>
                    <a:pt x="480" y="1088"/>
                  </a:lnTo>
                  <a:lnTo>
                    <a:pt x="479" y="1082"/>
                  </a:lnTo>
                  <a:lnTo>
                    <a:pt x="480" y="1075"/>
                  </a:lnTo>
                  <a:lnTo>
                    <a:pt x="482" y="1053"/>
                  </a:lnTo>
                  <a:lnTo>
                    <a:pt x="486" y="1022"/>
                  </a:lnTo>
                  <a:lnTo>
                    <a:pt x="499" y="957"/>
                  </a:lnTo>
                  <a:lnTo>
                    <a:pt x="523" y="851"/>
                  </a:lnTo>
                  <a:lnTo>
                    <a:pt x="605" y="516"/>
                  </a:lnTo>
                  <a:lnTo>
                    <a:pt x="684" y="199"/>
                  </a:lnTo>
                  <a:lnTo>
                    <a:pt x="724" y="30"/>
                  </a:lnTo>
                  <a:lnTo>
                    <a:pt x="918" y="8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7" name="Freeform 69">
              <a:extLst>
                <a:ext uri="{FF2B5EF4-FFF2-40B4-BE49-F238E27FC236}">
                  <a16:creationId xmlns:a16="http://schemas.microsoft.com/office/drawing/2014/main" id="{4EFB0FC8-54B0-450E-BFCA-17CECED63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" y="4389"/>
              <a:ext cx="251" cy="236"/>
            </a:xfrm>
            <a:custGeom>
              <a:avLst/>
              <a:gdLst>
                <a:gd name="T0" fmla="*/ 249 w 1108"/>
                <a:gd name="T1" fmla="*/ 1 h 1039"/>
                <a:gd name="T2" fmla="*/ 210 w 1108"/>
                <a:gd name="T3" fmla="*/ 39 h 1039"/>
                <a:gd name="T4" fmla="*/ 170 w 1108"/>
                <a:gd name="T5" fmla="*/ 55 h 1039"/>
                <a:gd name="T6" fmla="*/ 154 w 1108"/>
                <a:gd name="T7" fmla="*/ 64 h 1039"/>
                <a:gd name="T8" fmla="*/ 142 w 1108"/>
                <a:gd name="T9" fmla="*/ 72 h 1039"/>
                <a:gd name="T10" fmla="*/ 121 w 1108"/>
                <a:gd name="T11" fmla="*/ 90 h 1039"/>
                <a:gd name="T12" fmla="*/ 106 w 1108"/>
                <a:gd name="T13" fmla="*/ 108 h 1039"/>
                <a:gd name="T14" fmla="*/ 100 w 1108"/>
                <a:gd name="T15" fmla="*/ 117 h 1039"/>
                <a:gd name="T16" fmla="*/ 96 w 1108"/>
                <a:gd name="T17" fmla="*/ 126 h 1039"/>
                <a:gd name="T18" fmla="*/ 93 w 1108"/>
                <a:gd name="T19" fmla="*/ 135 h 1039"/>
                <a:gd name="T20" fmla="*/ 91 w 1108"/>
                <a:gd name="T21" fmla="*/ 144 h 1039"/>
                <a:gd name="T22" fmla="*/ 91 w 1108"/>
                <a:gd name="T23" fmla="*/ 152 h 1039"/>
                <a:gd name="T24" fmla="*/ 92 w 1108"/>
                <a:gd name="T25" fmla="*/ 159 h 1039"/>
                <a:gd name="T26" fmla="*/ 93 w 1108"/>
                <a:gd name="T27" fmla="*/ 165 h 1039"/>
                <a:gd name="T28" fmla="*/ 96 w 1108"/>
                <a:gd name="T29" fmla="*/ 171 h 1039"/>
                <a:gd name="T30" fmla="*/ 100 w 1108"/>
                <a:gd name="T31" fmla="*/ 176 h 1039"/>
                <a:gd name="T32" fmla="*/ 104 w 1108"/>
                <a:gd name="T33" fmla="*/ 180 h 1039"/>
                <a:gd name="T34" fmla="*/ 110 w 1108"/>
                <a:gd name="T35" fmla="*/ 183 h 1039"/>
                <a:gd name="T36" fmla="*/ 117 w 1108"/>
                <a:gd name="T37" fmla="*/ 186 h 1039"/>
                <a:gd name="T38" fmla="*/ 127 w 1108"/>
                <a:gd name="T39" fmla="*/ 188 h 1039"/>
                <a:gd name="T40" fmla="*/ 139 w 1108"/>
                <a:gd name="T41" fmla="*/ 189 h 1039"/>
                <a:gd name="T42" fmla="*/ 152 w 1108"/>
                <a:gd name="T43" fmla="*/ 188 h 1039"/>
                <a:gd name="T44" fmla="*/ 167 w 1108"/>
                <a:gd name="T45" fmla="*/ 186 h 1039"/>
                <a:gd name="T46" fmla="*/ 238 w 1108"/>
                <a:gd name="T47" fmla="*/ 213 h 1039"/>
                <a:gd name="T48" fmla="*/ 203 w 1108"/>
                <a:gd name="T49" fmla="*/ 224 h 1039"/>
                <a:gd name="T50" fmla="*/ 172 w 1108"/>
                <a:gd name="T51" fmla="*/ 231 h 1039"/>
                <a:gd name="T52" fmla="*/ 145 w 1108"/>
                <a:gd name="T53" fmla="*/ 235 h 1039"/>
                <a:gd name="T54" fmla="*/ 121 w 1108"/>
                <a:gd name="T55" fmla="*/ 235 h 1039"/>
                <a:gd name="T56" fmla="*/ 98 w 1108"/>
                <a:gd name="T57" fmla="*/ 232 h 1039"/>
                <a:gd name="T58" fmla="*/ 88 w 1108"/>
                <a:gd name="T59" fmla="*/ 229 h 1039"/>
                <a:gd name="T60" fmla="*/ 78 w 1108"/>
                <a:gd name="T61" fmla="*/ 224 h 1039"/>
                <a:gd name="T62" fmla="*/ 70 w 1108"/>
                <a:gd name="T63" fmla="*/ 219 h 1039"/>
                <a:gd name="T64" fmla="*/ 63 w 1108"/>
                <a:gd name="T65" fmla="*/ 213 h 1039"/>
                <a:gd name="T66" fmla="*/ 56 w 1108"/>
                <a:gd name="T67" fmla="*/ 206 h 1039"/>
                <a:gd name="T68" fmla="*/ 51 w 1108"/>
                <a:gd name="T69" fmla="*/ 198 h 1039"/>
                <a:gd name="T70" fmla="*/ 44 w 1108"/>
                <a:gd name="T71" fmla="*/ 184 h 1039"/>
                <a:gd name="T72" fmla="*/ 39 w 1108"/>
                <a:gd name="T73" fmla="*/ 168 h 1039"/>
                <a:gd name="T74" fmla="*/ 38 w 1108"/>
                <a:gd name="T75" fmla="*/ 152 h 1039"/>
                <a:gd name="T76" fmla="*/ 39 w 1108"/>
                <a:gd name="T77" fmla="*/ 135 h 1039"/>
                <a:gd name="T78" fmla="*/ 43 w 1108"/>
                <a:gd name="T79" fmla="*/ 119 h 1039"/>
                <a:gd name="T80" fmla="*/ 49 w 1108"/>
                <a:gd name="T81" fmla="*/ 104 h 1039"/>
                <a:gd name="T82" fmla="*/ 57 w 1108"/>
                <a:gd name="T83" fmla="*/ 91 h 1039"/>
                <a:gd name="T84" fmla="*/ 68 w 1108"/>
                <a:gd name="T85" fmla="*/ 78 h 1039"/>
                <a:gd name="T86" fmla="*/ 75 w 1108"/>
                <a:gd name="T87" fmla="*/ 71 h 1039"/>
                <a:gd name="T88" fmla="*/ 84 w 1108"/>
                <a:gd name="T89" fmla="*/ 63 h 1039"/>
                <a:gd name="T90" fmla="*/ 108 w 1108"/>
                <a:gd name="T91" fmla="*/ 45 h 1039"/>
                <a:gd name="T92" fmla="*/ 54 w 1108"/>
                <a:gd name="T93" fmla="*/ 50 h 1039"/>
                <a:gd name="T94" fmla="*/ 38 w 1108"/>
                <a:gd name="T95" fmla="*/ 52 h 1039"/>
                <a:gd name="T96" fmla="*/ 0 w 1108"/>
                <a:gd name="T97" fmla="*/ 5 h 1039"/>
                <a:gd name="T98" fmla="*/ 198 w 1108"/>
                <a:gd name="T99" fmla="*/ 65 h 1039"/>
                <a:gd name="T100" fmla="*/ 191 w 1108"/>
                <a:gd name="T101" fmla="*/ 128 h 1039"/>
                <a:gd name="T102" fmla="*/ 198 w 1108"/>
                <a:gd name="T103" fmla="*/ 65 h 1039"/>
                <a:gd name="T104" fmla="*/ 250 w 1108"/>
                <a:gd name="T105" fmla="*/ 104 h 1039"/>
                <a:gd name="T106" fmla="*/ 206 w 1108"/>
                <a:gd name="T107" fmla="*/ 63 h 103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108" h="1039">
                  <a:moveTo>
                    <a:pt x="511" y="0"/>
                  </a:moveTo>
                  <a:lnTo>
                    <a:pt x="1097" y="5"/>
                  </a:lnTo>
                  <a:lnTo>
                    <a:pt x="1107" y="168"/>
                  </a:lnTo>
                  <a:lnTo>
                    <a:pt x="928" y="173"/>
                  </a:lnTo>
                  <a:lnTo>
                    <a:pt x="833" y="208"/>
                  </a:lnTo>
                  <a:lnTo>
                    <a:pt x="751" y="244"/>
                  </a:lnTo>
                  <a:lnTo>
                    <a:pt x="714" y="262"/>
                  </a:lnTo>
                  <a:lnTo>
                    <a:pt x="681" y="280"/>
                  </a:lnTo>
                  <a:lnTo>
                    <a:pt x="652" y="298"/>
                  </a:lnTo>
                  <a:lnTo>
                    <a:pt x="625" y="317"/>
                  </a:lnTo>
                  <a:lnTo>
                    <a:pt x="576" y="357"/>
                  </a:lnTo>
                  <a:lnTo>
                    <a:pt x="533" y="397"/>
                  </a:lnTo>
                  <a:lnTo>
                    <a:pt x="496" y="436"/>
                  </a:lnTo>
                  <a:lnTo>
                    <a:pt x="466" y="476"/>
                  </a:lnTo>
                  <a:lnTo>
                    <a:pt x="452" y="496"/>
                  </a:lnTo>
                  <a:lnTo>
                    <a:pt x="441" y="516"/>
                  </a:lnTo>
                  <a:lnTo>
                    <a:pt x="430" y="536"/>
                  </a:lnTo>
                  <a:lnTo>
                    <a:pt x="422" y="556"/>
                  </a:lnTo>
                  <a:lnTo>
                    <a:pt x="414" y="575"/>
                  </a:lnTo>
                  <a:lnTo>
                    <a:pt x="409" y="595"/>
                  </a:lnTo>
                  <a:lnTo>
                    <a:pt x="405" y="615"/>
                  </a:lnTo>
                  <a:lnTo>
                    <a:pt x="402" y="635"/>
                  </a:lnTo>
                  <a:lnTo>
                    <a:pt x="401" y="652"/>
                  </a:lnTo>
                  <a:lnTo>
                    <a:pt x="401" y="669"/>
                  </a:lnTo>
                  <a:lnTo>
                    <a:pt x="401" y="685"/>
                  </a:lnTo>
                  <a:lnTo>
                    <a:pt x="404" y="700"/>
                  </a:lnTo>
                  <a:lnTo>
                    <a:pt x="407" y="714"/>
                  </a:lnTo>
                  <a:lnTo>
                    <a:pt x="411" y="728"/>
                  </a:lnTo>
                  <a:lnTo>
                    <a:pt x="416" y="740"/>
                  </a:lnTo>
                  <a:lnTo>
                    <a:pt x="423" y="752"/>
                  </a:lnTo>
                  <a:lnTo>
                    <a:pt x="431" y="763"/>
                  </a:lnTo>
                  <a:lnTo>
                    <a:pt x="440" y="774"/>
                  </a:lnTo>
                  <a:lnTo>
                    <a:pt x="449" y="783"/>
                  </a:lnTo>
                  <a:lnTo>
                    <a:pt x="461" y="792"/>
                  </a:lnTo>
                  <a:lnTo>
                    <a:pt x="473" y="800"/>
                  </a:lnTo>
                  <a:lnTo>
                    <a:pt x="486" y="807"/>
                  </a:lnTo>
                  <a:lnTo>
                    <a:pt x="500" y="813"/>
                  </a:lnTo>
                  <a:lnTo>
                    <a:pt x="516" y="818"/>
                  </a:lnTo>
                  <a:lnTo>
                    <a:pt x="538" y="824"/>
                  </a:lnTo>
                  <a:lnTo>
                    <a:pt x="562" y="828"/>
                  </a:lnTo>
                  <a:lnTo>
                    <a:pt x="587" y="830"/>
                  </a:lnTo>
                  <a:lnTo>
                    <a:pt x="613" y="831"/>
                  </a:lnTo>
                  <a:lnTo>
                    <a:pt x="641" y="830"/>
                  </a:lnTo>
                  <a:lnTo>
                    <a:pt x="671" y="828"/>
                  </a:lnTo>
                  <a:lnTo>
                    <a:pt x="702" y="824"/>
                  </a:lnTo>
                  <a:lnTo>
                    <a:pt x="735" y="818"/>
                  </a:lnTo>
                  <a:lnTo>
                    <a:pt x="983" y="754"/>
                  </a:lnTo>
                  <a:lnTo>
                    <a:pt x="1052" y="937"/>
                  </a:lnTo>
                  <a:lnTo>
                    <a:pt x="972" y="963"/>
                  </a:lnTo>
                  <a:lnTo>
                    <a:pt x="897" y="986"/>
                  </a:lnTo>
                  <a:lnTo>
                    <a:pt x="826" y="1004"/>
                  </a:lnTo>
                  <a:lnTo>
                    <a:pt x="760" y="1019"/>
                  </a:lnTo>
                  <a:lnTo>
                    <a:pt x="697" y="1029"/>
                  </a:lnTo>
                  <a:lnTo>
                    <a:pt x="639" y="1035"/>
                  </a:lnTo>
                  <a:lnTo>
                    <a:pt x="585" y="1038"/>
                  </a:lnTo>
                  <a:lnTo>
                    <a:pt x="536" y="1036"/>
                  </a:lnTo>
                  <a:lnTo>
                    <a:pt x="482" y="1030"/>
                  </a:lnTo>
                  <a:lnTo>
                    <a:pt x="433" y="1020"/>
                  </a:lnTo>
                  <a:lnTo>
                    <a:pt x="409" y="1014"/>
                  </a:lnTo>
                  <a:lnTo>
                    <a:pt x="387" y="1006"/>
                  </a:lnTo>
                  <a:lnTo>
                    <a:pt x="366" y="998"/>
                  </a:lnTo>
                  <a:lnTo>
                    <a:pt x="346" y="988"/>
                  </a:lnTo>
                  <a:lnTo>
                    <a:pt x="327" y="977"/>
                  </a:lnTo>
                  <a:lnTo>
                    <a:pt x="309" y="965"/>
                  </a:lnTo>
                  <a:lnTo>
                    <a:pt x="292" y="953"/>
                  </a:lnTo>
                  <a:lnTo>
                    <a:pt x="277" y="939"/>
                  </a:lnTo>
                  <a:lnTo>
                    <a:pt x="262" y="924"/>
                  </a:lnTo>
                  <a:lnTo>
                    <a:pt x="248" y="908"/>
                  </a:lnTo>
                  <a:lnTo>
                    <a:pt x="236" y="891"/>
                  </a:lnTo>
                  <a:lnTo>
                    <a:pt x="224" y="873"/>
                  </a:lnTo>
                  <a:lnTo>
                    <a:pt x="207" y="841"/>
                  </a:lnTo>
                  <a:lnTo>
                    <a:pt x="193" y="809"/>
                  </a:lnTo>
                  <a:lnTo>
                    <a:pt x="182" y="775"/>
                  </a:lnTo>
                  <a:lnTo>
                    <a:pt x="174" y="741"/>
                  </a:lnTo>
                  <a:lnTo>
                    <a:pt x="169" y="706"/>
                  </a:lnTo>
                  <a:lnTo>
                    <a:pt x="168" y="670"/>
                  </a:lnTo>
                  <a:lnTo>
                    <a:pt x="169" y="633"/>
                  </a:lnTo>
                  <a:lnTo>
                    <a:pt x="174" y="595"/>
                  </a:lnTo>
                  <a:lnTo>
                    <a:pt x="182" y="560"/>
                  </a:lnTo>
                  <a:lnTo>
                    <a:pt x="191" y="525"/>
                  </a:lnTo>
                  <a:lnTo>
                    <a:pt x="203" y="492"/>
                  </a:lnTo>
                  <a:lnTo>
                    <a:pt x="218" y="460"/>
                  </a:lnTo>
                  <a:lnTo>
                    <a:pt x="234" y="429"/>
                  </a:lnTo>
                  <a:lnTo>
                    <a:pt x="253" y="399"/>
                  </a:lnTo>
                  <a:lnTo>
                    <a:pt x="274" y="370"/>
                  </a:lnTo>
                  <a:lnTo>
                    <a:pt x="298" y="342"/>
                  </a:lnTo>
                  <a:lnTo>
                    <a:pt x="313" y="327"/>
                  </a:lnTo>
                  <a:lnTo>
                    <a:pt x="329" y="311"/>
                  </a:lnTo>
                  <a:lnTo>
                    <a:pt x="349" y="294"/>
                  </a:lnTo>
                  <a:lnTo>
                    <a:pt x="370" y="276"/>
                  </a:lnTo>
                  <a:lnTo>
                    <a:pt x="419" y="239"/>
                  </a:lnTo>
                  <a:lnTo>
                    <a:pt x="477" y="198"/>
                  </a:lnTo>
                  <a:lnTo>
                    <a:pt x="253" y="218"/>
                  </a:lnTo>
                  <a:lnTo>
                    <a:pt x="238" y="220"/>
                  </a:lnTo>
                  <a:lnTo>
                    <a:pt x="220" y="222"/>
                  </a:lnTo>
                  <a:lnTo>
                    <a:pt x="169" y="231"/>
                  </a:lnTo>
                  <a:lnTo>
                    <a:pt x="15" y="262"/>
                  </a:lnTo>
                  <a:lnTo>
                    <a:pt x="0" y="24"/>
                  </a:lnTo>
                  <a:lnTo>
                    <a:pt x="511" y="0"/>
                  </a:lnTo>
                  <a:close/>
                  <a:moveTo>
                    <a:pt x="873" y="287"/>
                  </a:moveTo>
                  <a:lnTo>
                    <a:pt x="958" y="516"/>
                  </a:lnTo>
                  <a:lnTo>
                    <a:pt x="844" y="565"/>
                  </a:lnTo>
                  <a:lnTo>
                    <a:pt x="759" y="317"/>
                  </a:lnTo>
                  <a:lnTo>
                    <a:pt x="873" y="287"/>
                  </a:lnTo>
                  <a:close/>
                  <a:moveTo>
                    <a:pt x="1017" y="248"/>
                  </a:moveTo>
                  <a:lnTo>
                    <a:pt x="1102" y="456"/>
                  </a:lnTo>
                  <a:lnTo>
                    <a:pt x="988" y="501"/>
                  </a:lnTo>
                  <a:lnTo>
                    <a:pt x="908" y="277"/>
                  </a:lnTo>
                  <a:lnTo>
                    <a:pt x="1017" y="248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8" name="Freeform 70">
              <a:extLst>
                <a:ext uri="{FF2B5EF4-FFF2-40B4-BE49-F238E27FC236}">
                  <a16:creationId xmlns:a16="http://schemas.microsoft.com/office/drawing/2014/main" id="{A38AAF8E-CDEB-46CE-8329-D62EF6BD3A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" y="4378"/>
              <a:ext cx="247" cy="247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9" name="Freeform 71">
              <a:extLst>
                <a:ext uri="{FF2B5EF4-FFF2-40B4-BE49-F238E27FC236}">
                  <a16:creationId xmlns:a16="http://schemas.microsoft.com/office/drawing/2014/main" id="{DCE86AEC-B413-4EC2-8A15-A8C501139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0" y="4378"/>
              <a:ext cx="247" cy="247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0" name="Freeform 72">
              <a:extLst>
                <a:ext uri="{FF2B5EF4-FFF2-40B4-BE49-F238E27FC236}">
                  <a16:creationId xmlns:a16="http://schemas.microsoft.com/office/drawing/2014/main" id="{BA29E27C-1107-4FDB-9E16-ECF231951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5" y="4378"/>
              <a:ext cx="249" cy="251"/>
            </a:xfrm>
            <a:custGeom>
              <a:avLst/>
              <a:gdLst>
                <a:gd name="T0" fmla="*/ 139 w 1098"/>
                <a:gd name="T1" fmla="*/ 17 h 1105"/>
                <a:gd name="T2" fmla="*/ 107 w 1098"/>
                <a:gd name="T3" fmla="*/ 97 h 1105"/>
                <a:gd name="T4" fmla="*/ 118 w 1098"/>
                <a:gd name="T5" fmla="*/ 92 h 1105"/>
                <a:gd name="T6" fmla="*/ 127 w 1098"/>
                <a:gd name="T7" fmla="*/ 89 h 1105"/>
                <a:gd name="T8" fmla="*/ 139 w 1098"/>
                <a:gd name="T9" fmla="*/ 87 h 1105"/>
                <a:gd name="T10" fmla="*/ 150 w 1098"/>
                <a:gd name="T11" fmla="*/ 89 h 1105"/>
                <a:gd name="T12" fmla="*/ 161 w 1098"/>
                <a:gd name="T13" fmla="*/ 94 h 1105"/>
                <a:gd name="T14" fmla="*/ 168 w 1098"/>
                <a:gd name="T15" fmla="*/ 100 h 1105"/>
                <a:gd name="T16" fmla="*/ 173 w 1098"/>
                <a:gd name="T17" fmla="*/ 108 h 1105"/>
                <a:gd name="T18" fmla="*/ 175 w 1098"/>
                <a:gd name="T19" fmla="*/ 113 h 1105"/>
                <a:gd name="T20" fmla="*/ 177 w 1098"/>
                <a:gd name="T21" fmla="*/ 124 h 1105"/>
                <a:gd name="T22" fmla="*/ 176 w 1098"/>
                <a:gd name="T23" fmla="*/ 136 h 1105"/>
                <a:gd name="T24" fmla="*/ 171 w 1098"/>
                <a:gd name="T25" fmla="*/ 158 h 1105"/>
                <a:gd name="T26" fmla="*/ 168 w 1098"/>
                <a:gd name="T27" fmla="*/ 175 h 1105"/>
                <a:gd name="T28" fmla="*/ 169 w 1098"/>
                <a:gd name="T29" fmla="*/ 181 h 1105"/>
                <a:gd name="T30" fmla="*/ 170 w 1098"/>
                <a:gd name="T31" fmla="*/ 186 h 1105"/>
                <a:gd name="T32" fmla="*/ 173 w 1098"/>
                <a:gd name="T33" fmla="*/ 190 h 1105"/>
                <a:gd name="T34" fmla="*/ 176 w 1098"/>
                <a:gd name="T35" fmla="*/ 193 h 1105"/>
                <a:gd name="T36" fmla="*/ 180 w 1098"/>
                <a:gd name="T37" fmla="*/ 194 h 1105"/>
                <a:gd name="T38" fmla="*/ 184 w 1098"/>
                <a:gd name="T39" fmla="*/ 195 h 1105"/>
                <a:gd name="T40" fmla="*/ 188 w 1098"/>
                <a:gd name="T41" fmla="*/ 194 h 1105"/>
                <a:gd name="T42" fmla="*/ 193 w 1098"/>
                <a:gd name="T43" fmla="*/ 193 h 1105"/>
                <a:gd name="T44" fmla="*/ 203 w 1098"/>
                <a:gd name="T45" fmla="*/ 187 h 1105"/>
                <a:gd name="T46" fmla="*/ 211 w 1098"/>
                <a:gd name="T47" fmla="*/ 180 h 1105"/>
                <a:gd name="T48" fmla="*/ 249 w 1098"/>
                <a:gd name="T49" fmla="*/ 211 h 1105"/>
                <a:gd name="T50" fmla="*/ 228 w 1098"/>
                <a:gd name="T51" fmla="*/ 230 h 1105"/>
                <a:gd name="T52" fmla="*/ 209 w 1098"/>
                <a:gd name="T53" fmla="*/ 242 h 1105"/>
                <a:gd name="T54" fmla="*/ 197 w 1098"/>
                <a:gd name="T55" fmla="*/ 247 h 1105"/>
                <a:gd name="T56" fmla="*/ 174 w 1098"/>
                <a:gd name="T57" fmla="*/ 251 h 1105"/>
                <a:gd name="T58" fmla="*/ 154 w 1098"/>
                <a:gd name="T59" fmla="*/ 249 h 1105"/>
                <a:gd name="T60" fmla="*/ 141 w 1098"/>
                <a:gd name="T61" fmla="*/ 245 h 1105"/>
                <a:gd name="T62" fmla="*/ 135 w 1098"/>
                <a:gd name="T63" fmla="*/ 242 h 1105"/>
                <a:gd name="T64" fmla="*/ 130 w 1098"/>
                <a:gd name="T65" fmla="*/ 238 h 1105"/>
                <a:gd name="T66" fmla="*/ 126 w 1098"/>
                <a:gd name="T67" fmla="*/ 233 h 1105"/>
                <a:gd name="T68" fmla="*/ 123 w 1098"/>
                <a:gd name="T69" fmla="*/ 228 h 1105"/>
                <a:gd name="T70" fmla="*/ 118 w 1098"/>
                <a:gd name="T71" fmla="*/ 215 h 1105"/>
                <a:gd name="T72" fmla="*/ 116 w 1098"/>
                <a:gd name="T73" fmla="*/ 201 h 1105"/>
                <a:gd name="T74" fmla="*/ 116 w 1098"/>
                <a:gd name="T75" fmla="*/ 187 h 1105"/>
                <a:gd name="T76" fmla="*/ 122 w 1098"/>
                <a:gd name="T77" fmla="*/ 156 h 1105"/>
                <a:gd name="T78" fmla="*/ 122 w 1098"/>
                <a:gd name="T79" fmla="*/ 149 h 1105"/>
                <a:gd name="T80" fmla="*/ 122 w 1098"/>
                <a:gd name="T81" fmla="*/ 144 h 1105"/>
                <a:gd name="T82" fmla="*/ 120 w 1098"/>
                <a:gd name="T83" fmla="*/ 141 h 1105"/>
                <a:gd name="T84" fmla="*/ 117 w 1098"/>
                <a:gd name="T85" fmla="*/ 139 h 1105"/>
                <a:gd name="T86" fmla="*/ 113 w 1098"/>
                <a:gd name="T87" fmla="*/ 138 h 1105"/>
                <a:gd name="T88" fmla="*/ 109 w 1098"/>
                <a:gd name="T89" fmla="*/ 138 h 1105"/>
                <a:gd name="T90" fmla="*/ 104 w 1098"/>
                <a:gd name="T91" fmla="*/ 139 h 1105"/>
                <a:gd name="T92" fmla="*/ 97 w 1098"/>
                <a:gd name="T93" fmla="*/ 143 h 1105"/>
                <a:gd name="T94" fmla="*/ 87 w 1098"/>
                <a:gd name="T95" fmla="*/ 150 h 1105"/>
                <a:gd name="T96" fmla="*/ 77 w 1098"/>
                <a:gd name="T97" fmla="*/ 161 h 1105"/>
                <a:gd name="T98" fmla="*/ 0 w 1098"/>
                <a:gd name="T99" fmla="*/ 231 h 1105"/>
                <a:gd name="T100" fmla="*/ 54 w 1098"/>
                <a:gd name="T101" fmla="*/ 88 h 110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098" h="1105">
                  <a:moveTo>
                    <a:pt x="239" y="387"/>
                  </a:moveTo>
                  <a:lnTo>
                    <a:pt x="422" y="0"/>
                  </a:lnTo>
                  <a:lnTo>
                    <a:pt x="611" y="74"/>
                  </a:lnTo>
                  <a:lnTo>
                    <a:pt x="511" y="268"/>
                  </a:lnTo>
                  <a:lnTo>
                    <a:pt x="437" y="451"/>
                  </a:lnTo>
                  <a:lnTo>
                    <a:pt x="473" y="429"/>
                  </a:lnTo>
                  <a:lnTo>
                    <a:pt x="490" y="419"/>
                  </a:lnTo>
                  <a:lnTo>
                    <a:pt x="505" y="411"/>
                  </a:lnTo>
                  <a:lnTo>
                    <a:pt x="520" y="405"/>
                  </a:lnTo>
                  <a:lnTo>
                    <a:pt x="535" y="399"/>
                  </a:lnTo>
                  <a:lnTo>
                    <a:pt x="548" y="395"/>
                  </a:lnTo>
                  <a:lnTo>
                    <a:pt x="561" y="392"/>
                  </a:lnTo>
                  <a:lnTo>
                    <a:pt x="578" y="388"/>
                  </a:lnTo>
                  <a:lnTo>
                    <a:pt x="595" y="386"/>
                  </a:lnTo>
                  <a:lnTo>
                    <a:pt x="612" y="385"/>
                  </a:lnTo>
                  <a:lnTo>
                    <a:pt x="629" y="386"/>
                  </a:lnTo>
                  <a:lnTo>
                    <a:pt x="646" y="389"/>
                  </a:lnTo>
                  <a:lnTo>
                    <a:pt x="662" y="393"/>
                  </a:lnTo>
                  <a:lnTo>
                    <a:pt x="679" y="399"/>
                  </a:lnTo>
                  <a:lnTo>
                    <a:pt x="695" y="407"/>
                  </a:lnTo>
                  <a:lnTo>
                    <a:pt x="708" y="415"/>
                  </a:lnTo>
                  <a:lnTo>
                    <a:pt x="720" y="423"/>
                  </a:lnTo>
                  <a:lnTo>
                    <a:pt x="731" y="432"/>
                  </a:lnTo>
                  <a:lnTo>
                    <a:pt x="741" y="442"/>
                  </a:lnTo>
                  <a:lnTo>
                    <a:pt x="749" y="452"/>
                  </a:lnTo>
                  <a:lnTo>
                    <a:pt x="757" y="463"/>
                  </a:lnTo>
                  <a:lnTo>
                    <a:pt x="764" y="474"/>
                  </a:lnTo>
                  <a:lnTo>
                    <a:pt x="769" y="486"/>
                  </a:lnTo>
                  <a:lnTo>
                    <a:pt x="771" y="492"/>
                  </a:lnTo>
                  <a:lnTo>
                    <a:pt x="773" y="499"/>
                  </a:lnTo>
                  <a:lnTo>
                    <a:pt x="776" y="513"/>
                  </a:lnTo>
                  <a:lnTo>
                    <a:pt x="778" y="528"/>
                  </a:lnTo>
                  <a:lnTo>
                    <a:pt x="779" y="544"/>
                  </a:lnTo>
                  <a:lnTo>
                    <a:pt x="779" y="562"/>
                  </a:lnTo>
                  <a:lnTo>
                    <a:pt x="777" y="580"/>
                  </a:lnTo>
                  <a:lnTo>
                    <a:pt x="774" y="600"/>
                  </a:lnTo>
                  <a:lnTo>
                    <a:pt x="769" y="620"/>
                  </a:lnTo>
                  <a:lnTo>
                    <a:pt x="760" y="660"/>
                  </a:lnTo>
                  <a:lnTo>
                    <a:pt x="753" y="694"/>
                  </a:lnTo>
                  <a:lnTo>
                    <a:pt x="748" y="724"/>
                  </a:lnTo>
                  <a:lnTo>
                    <a:pt x="745" y="749"/>
                  </a:lnTo>
                  <a:lnTo>
                    <a:pt x="743" y="770"/>
                  </a:lnTo>
                  <a:lnTo>
                    <a:pt x="743" y="780"/>
                  </a:lnTo>
                  <a:lnTo>
                    <a:pt x="744" y="789"/>
                  </a:lnTo>
                  <a:lnTo>
                    <a:pt x="745" y="798"/>
                  </a:lnTo>
                  <a:lnTo>
                    <a:pt x="746" y="806"/>
                  </a:lnTo>
                  <a:lnTo>
                    <a:pt x="748" y="813"/>
                  </a:lnTo>
                  <a:lnTo>
                    <a:pt x="751" y="820"/>
                  </a:lnTo>
                  <a:lnTo>
                    <a:pt x="754" y="826"/>
                  </a:lnTo>
                  <a:lnTo>
                    <a:pt x="757" y="832"/>
                  </a:lnTo>
                  <a:lnTo>
                    <a:pt x="761" y="837"/>
                  </a:lnTo>
                  <a:lnTo>
                    <a:pt x="766" y="841"/>
                  </a:lnTo>
                  <a:lnTo>
                    <a:pt x="771" y="845"/>
                  </a:lnTo>
                  <a:lnTo>
                    <a:pt x="776" y="848"/>
                  </a:lnTo>
                  <a:lnTo>
                    <a:pt x="782" y="851"/>
                  </a:lnTo>
                  <a:lnTo>
                    <a:pt x="789" y="853"/>
                  </a:lnTo>
                  <a:lnTo>
                    <a:pt x="795" y="855"/>
                  </a:lnTo>
                  <a:lnTo>
                    <a:pt x="800" y="856"/>
                  </a:lnTo>
                  <a:lnTo>
                    <a:pt x="806" y="857"/>
                  </a:lnTo>
                  <a:lnTo>
                    <a:pt x="812" y="857"/>
                  </a:lnTo>
                  <a:lnTo>
                    <a:pt x="819" y="857"/>
                  </a:lnTo>
                  <a:lnTo>
                    <a:pt x="825" y="856"/>
                  </a:lnTo>
                  <a:lnTo>
                    <a:pt x="831" y="855"/>
                  </a:lnTo>
                  <a:lnTo>
                    <a:pt x="838" y="853"/>
                  </a:lnTo>
                  <a:lnTo>
                    <a:pt x="844" y="851"/>
                  </a:lnTo>
                  <a:lnTo>
                    <a:pt x="851" y="848"/>
                  </a:lnTo>
                  <a:lnTo>
                    <a:pt x="865" y="842"/>
                  </a:lnTo>
                  <a:lnTo>
                    <a:pt x="879" y="833"/>
                  </a:lnTo>
                  <a:lnTo>
                    <a:pt x="893" y="823"/>
                  </a:lnTo>
                  <a:lnTo>
                    <a:pt x="902" y="817"/>
                  </a:lnTo>
                  <a:lnTo>
                    <a:pt x="911" y="810"/>
                  </a:lnTo>
                  <a:lnTo>
                    <a:pt x="931" y="794"/>
                  </a:lnTo>
                  <a:lnTo>
                    <a:pt x="951" y="775"/>
                  </a:lnTo>
                  <a:lnTo>
                    <a:pt x="973" y="754"/>
                  </a:lnTo>
                  <a:lnTo>
                    <a:pt x="1097" y="928"/>
                  </a:lnTo>
                  <a:lnTo>
                    <a:pt x="1065" y="959"/>
                  </a:lnTo>
                  <a:lnTo>
                    <a:pt x="1034" y="986"/>
                  </a:lnTo>
                  <a:lnTo>
                    <a:pt x="1004" y="1011"/>
                  </a:lnTo>
                  <a:lnTo>
                    <a:pt x="976" y="1032"/>
                  </a:lnTo>
                  <a:lnTo>
                    <a:pt x="947" y="1050"/>
                  </a:lnTo>
                  <a:lnTo>
                    <a:pt x="920" y="1065"/>
                  </a:lnTo>
                  <a:lnTo>
                    <a:pt x="894" y="1077"/>
                  </a:lnTo>
                  <a:lnTo>
                    <a:pt x="881" y="1082"/>
                  </a:lnTo>
                  <a:lnTo>
                    <a:pt x="869" y="1086"/>
                  </a:lnTo>
                  <a:lnTo>
                    <a:pt x="835" y="1095"/>
                  </a:lnTo>
                  <a:lnTo>
                    <a:pt x="801" y="1101"/>
                  </a:lnTo>
                  <a:lnTo>
                    <a:pt x="769" y="1104"/>
                  </a:lnTo>
                  <a:lnTo>
                    <a:pt x="737" y="1104"/>
                  </a:lnTo>
                  <a:lnTo>
                    <a:pt x="707" y="1101"/>
                  </a:lnTo>
                  <a:lnTo>
                    <a:pt x="677" y="1096"/>
                  </a:lnTo>
                  <a:lnTo>
                    <a:pt x="649" y="1088"/>
                  </a:lnTo>
                  <a:lnTo>
                    <a:pt x="635" y="1083"/>
                  </a:lnTo>
                  <a:lnTo>
                    <a:pt x="621" y="1077"/>
                  </a:lnTo>
                  <a:lnTo>
                    <a:pt x="612" y="1073"/>
                  </a:lnTo>
                  <a:lnTo>
                    <a:pt x="604" y="1069"/>
                  </a:lnTo>
                  <a:lnTo>
                    <a:pt x="596" y="1064"/>
                  </a:lnTo>
                  <a:lnTo>
                    <a:pt x="589" y="1059"/>
                  </a:lnTo>
                  <a:lnTo>
                    <a:pt x="582" y="1053"/>
                  </a:lnTo>
                  <a:lnTo>
                    <a:pt x="575" y="1047"/>
                  </a:lnTo>
                  <a:lnTo>
                    <a:pt x="568" y="1041"/>
                  </a:lnTo>
                  <a:lnTo>
                    <a:pt x="562" y="1034"/>
                  </a:lnTo>
                  <a:lnTo>
                    <a:pt x="557" y="1027"/>
                  </a:lnTo>
                  <a:lnTo>
                    <a:pt x="551" y="1020"/>
                  </a:lnTo>
                  <a:lnTo>
                    <a:pt x="546" y="1012"/>
                  </a:lnTo>
                  <a:lnTo>
                    <a:pt x="541" y="1004"/>
                  </a:lnTo>
                  <a:lnTo>
                    <a:pt x="533" y="986"/>
                  </a:lnTo>
                  <a:lnTo>
                    <a:pt x="526" y="967"/>
                  </a:lnTo>
                  <a:lnTo>
                    <a:pt x="521" y="947"/>
                  </a:lnTo>
                  <a:lnTo>
                    <a:pt x="516" y="927"/>
                  </a:lnTo>
                  <a:lnTo>
                    <a:pt x="513" y="907"/>
                  </a:lnTo>
                  <a:lnTo>
                    <a:pt x="511" y="887"/>
                  </a:lnTo>
                  <a:lnTo>
                    <a:pt x="511" y="866"/>
                  </a:lnTo>
                  <a:lnTo>
                    <a:pt x="511" y="846"/>
                  </a:lnTo>
                  <a:lnTo>
                    <a:pt x="513" y="825"/>
                  </a:lnTo>
                  <a:lnTo>
                    <a:pt x="516" y="804"/>
                  </a:lnTo>
                  <a:lnTo>
                    <a:pt x="536" y="704"/>
                  </a:lnTo>
                  <a:lnTo>
                    <a:pt x="539" y="685"/>
                  </a:lnTo>
                  <a:lnTo>
                    <a:pt x="540" y="669"/>
                  </a:lnTo>
                  <a:lnTo>
                    <a:pt x="540" y="661"/>
                  </a:lnTo>
                  <a:lnTo>
                    <a:pt x="540" y="654"/>
                  </a:lnTo>
                  <a:lnTo>
                    <a:pt x="539" y="647"/>
                  </a:lnTo>
                  <a:lnTo>
                    <a:pt x="537" y="641"/>
                  </a:lnTo>
                  <a:lnTo>
                    <a:pt x="536" y="636"/>
                  </a:lnTo>
                  <a:lnTo>
                    <a:pt x="533" y="630"/>
                  </a:lnTo>
                  <a:lnTo>
                    <a:pt x="531" y="626"/>
                  </a:lnTo>
                  <a:lnTo>
                    <a:pt x="528" y="622"/>
                  </a:lnTo>
                  <a:lnTo>
                    <a:pt x="524" y="618"/>
                  </a:lnTo>
                  <a:lnTo>
                    <a:pt x="520" y="615"/>
                  </a:lnTo>
                  <a:lnTo>
                    <a:pt x="516" y="612"/>
                  </a:lnTo>
                  <a:lnTo>
                    <a:pt x="511" y="610"/>
                  </a:lnTo>
                  <a:lnTo>
                    <a:pt x="505" y="608"/>
                  </a:lnTo>
                  <a:lnTo>
                    <a:pt x="500" y="607"/>
                  </a:lnTo>
                  <a:lnTo>
                    <a:pt x="494" y="607"/>
                  </a:lnTo>
                  <a:lnTo>
                    <a:pt x="487" y="607"/>
                  </a:lnTo>
                  <a:lnTo>
                    <a:pt x="481" y="608"/>
                  </a:lnTo>
                  <a:lnTo>
                    <a:pt x="474" y="609"/>
                  </a:lnTo>
                  <a:lnTo>
                    <a:pt x="467" y="611"/>
                  </a:lnTo>
                  <a:lnTo>
                    <a:pt x="459" y="614"/>
                  </a:lnTo>
                  <a:lnTo>
                    <a:pt x="452" y="617"/>
                  </a:lnTo>
                  <a:lnTo>
                    <a:pt x="444" y="621"/>
                  </a:lnTo>
                  <a:lnTo>
                    <a:pt x="428" y="630"/>
                  </a:lnTo>
                  <a:lnTo>
                    <a:pt x="410" y="641"/>
                  </a:lnTo>
                  <a:lnTo>
                    <a:pt x="392" y="655"/>
                  </a:lnTo>
                  <a:lnTo>
                    <a:pt x="384" y="662"/>
                  </a:lnTo>
                  <a:lnTo>
                    <a:pt x="376" y="669"/>
                  </a:lnTo>
                  <a:lnTo>
                    <a:pt x="359" y="687"/>
                  </a:lnTo>
                  <a:lnTo>
                    <a:pt x="339" y="709"/>
                  </a:lnTo>
                  <a:lnTo>
                    <a:pt x="318" y="734"/>
                  </a:lnTo>
                  <a:lnTo>
                    <a:pt x="194" y="1096"/>
                  </a:lnTo>
                  <a:lnTo>
                    <a:pt x="0" y="1017"/>
                  </a:lnTo>
                  <a:lnTo>
                    <a:pt x="139" y="632"/>
                  </a:lnTo>
                  <a:lnTo>
                    <a:pt x="194" y="492"/>
                  </a:lnTo>
                  <a:lnTo>
                    <a:pt x="239" y="387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1" name="Freeform 73">
              <a:extLst>
                <a:ext uri="{FF2B5EF4-FFF2-40B4-BE49-F238E27FC236}">
                  <a16:creationId xmlns:a16="http://schemas.microsoft.com/office/drawing/2014/main" id="{809E04EE-B0D1-4D40-9392-CFDE385AB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5" y="4369"/>
              <a:ext cx="261" cy="261"/>
            </a:xfrm>
            <a:custGeom>
              <a:avLst/>
              <a:gdLst>
                <a:gd name="T0" fmla="*/ 43 w 1152"/>
                <a:gd name="T1" fmla="*/ 46 h 1153"/>
                <a:gd name="T2" fmla="*/ 96 w 1152"/>
                <a:gd name="T3" fmla="*/ 15 h 1153"/>
                <a:gd name="T4" fmla="*/ 200 w 1152"/>
                <a:gd name="T5" fmla="*/ 45 h 1153"/>
                <a:gd name="T6" fmla="*/ 79 w 1152"/>
                <a:gd name="T7" fmla="*/ 86 h 1153"/>
                <a:gd name="T8" fmla="*/ 52 w 1152"/>
                <a:gd name="T9" fmla="*/ 258 h 1153"/>
                <a:gd name="T10" fmla="*/ 33 w 1152"/>
                <a:gd name="T11" fmla="*/ 91 h 1153"/>
                <a:gd name="T12" fmla="*/ 1 w 1152"/>
                <a:gd name="T13" fmla="*/ 48 h 1153"/>
                <a:gd name="T14" fmla="*/ 112 w 1152"/>
                <a:gd name="T15" fmla="*/ 178 h 1153"/>
                <a:gd name="T16" fmla="*/ 115 w 1152"/>
                <a:gd name="T17" fmla="*/ 188 h 1153"/>
                <a:gd name="T18" fmla="*/ 117 w 1152"/>
                <a:gd name="T19" fmla="*/ 193 h 1153"/>
                <a:gd name="T20" fmla="*/ 120 w 1152"/>
                <a:gd name="T21" fmla="*/ 199 h 1153"/>
                <a:gd name="T22" fmla="*/ 125 w 1152"/>
                <a:gd name="T23" fmla="*/ 204 h 1153"/>
                <a:gd name="T24" fmla="*/ 127 w 1152"/>
                <a:gd name="T25" fmla="*/ 206 h 1153"/>
                <a:gd name="T26" fmla="*/ 130 w 1152"/>
                <a:gd name="T27" fmla="*/ 208 h 1153"/>
                <a:gd name="T28" fmla="*/ 133 w 1152"/>
                <a:gd name="T29" fmla="*/ 210 h 1153"/>
                <a:gd name="T30" fmla="*/ 136 w 1152"/>
                <a:gd name="T31" fmla="*/ 211 h 1153"/>
                <a:gd name="T32" fmla="*/ 140 w 1152"/>
                <a:gd name="T33" fmla="*/ 212 h 1153"/>
                <a:gd name="T34" fmla="*/ 150 w 1152"/>
                <a:gd name="T35" fmla="*/ 214 h 1153"/>
                <a:gd name="T36" fmla="*/ 161 w 1152"/>
                <a:gd name="T37" fmla="*/ 214 h 1153"/>
                <a:gd name="T38" fmla="*/ 172 w 1152"/>
                <a:gd name="T39" fmla="*/ 213 h 1153"/>
                <a:gd name="T40" fmla="*/ 183 w 1152"/>
                <a:gd name="T41" fmla="*/ 209 h 1153"/>
                <a:gd name="T42" fmla="*/ 193 w 1152"/>
                <a:gd name="T43" fmla="*/ 204 h 1153"/>
                <a:gd name="T44" fmla="*/ 204 w 1152"/>
                <a:gd name="T45" fmla="*/ 197 h 1153"/>
                <a:gd name="T46" fmla="*/ 214 w 1152"/>
                <a:gd name="T47" fmla="*/ 188 h 1153"/>
                <a:gd name="T48" fmla="*/ 225 w 1152"/>
                <a:gd name="T49" fmla="*/ 177 h 1153"/>
                <a:gd name="T50" fmla="*/ 234 w 1152"/>
                <a:gd name="T51" fmla="*/ 230 h 1153"/>
                <a:gd name="T52" fmla="*/ 218 w 1152"/>
                <a:gd name="T53" fmla="*/ 241 h 1153"/>
                <a:gd name="T54" fmla="*/ 204 w 1152"/>
                <a:gd name="T55" fmla="*/ 249 h 1153"/>
                <a:gd name="T56" fmla="*/ 192 w 1152"/>
                <a:gd name="T57" fmla="*/ 254 h 1153"/>
                <a:gd name="T58" fmla="*/ 171 w 1152"/>
                <a:gd name="T59" fmla="*/ 259 h 1153"/>
                <a:gd name="T60" fmla="*/ 150 w 1152"/>
                <a:gd name="T61" fmla="*/ 261 h 1153"/>
                <a:gd name="T62" fmla="*/ 131 w 1152"/>
                <a:gd name="T63" fmla="*/ 259 h 1153"/>
                <a:gd name="T64" fmla="*/ 112 w 1152"/>
                <a:gd name="T65" fmla="*/ 255 h 1153"/>
                <a:gd name="T66" fmla="*/ 106 w 1152"/>
                <a:gd name="T67" fmla="*/ 252 h 1153"/>
                <a:gd name="T68" fmla="*/ 100 w 1152"/>
                <a:gd name="T69" fmla="*/ 249 h 1153"/>
                <a:gd name="T70" fmla="*/ 95 w 1152"/>
                <a:gd name="T71" fmla="*/ 246 h 1153"/>
                <a:gd name="T72" fmla="*/ 90 w 1152"/>
                <a:gd name="T73" fmla="*/ 242 h 1153"/>
                <a:gd name="T74" fmla="*/ 86 w 1152"/>
                <a:gd name="T75" fmla="*/ 237 h 1153"/>
                <a:gd name="T76" fmla="*/ 82 w 1152"/>
                <a:gd name="T77" fmla="*/ 232 h 1153"/>
                <a:gd name="T78" fmla="*/ 79 w 1152"/>
                <a:gd name="T79" fmla="*/ 226 h 1153"/>
                <a:gd name="T80" fmla="*/ 75 w 1152"/>
                <a:gd name="T81" fmla="*/ 217 h 1153"/>
                <a:gd name="T82" fmla="*/ 73 w 1152"/>
                <a:gd name="T83" fmla="*/ 209 h 1153"/>
                <a:gd name="T84" fmla="*/ 70 w 1152"/>
                <a:gd name="T85" fmla="*/ 193 h 1153"/>
                <a:gd name="T86" fmla="*/ 110 w 1152"/>
                <a:gd name="T87" fmla="*/ 171 h 1153"/>
                <a:gd name="T88" fmla="*/ 177 w 1152"/>
                <a:gd name="T89" fmla="*/ 100 h 1153"/>
                <a:gd name="T90" fmla="*/ 235 w 1152"/>
                <a:gd name="T91" fmla="*/ 100 h 1153"/>
                <a:gd name="T92" fmla="*/ 206 w 1152"/>
                <a:gd name="T93" fmla="*/ 137 h 1153"/>
                <a:gd name="T94" fmla="*/ 184 w 1152"/>
                <a:gd name="T95" fmla="*/ 138 h 1153"/>
                <a:gd name="T96" fmla="*/ 149 w 1152"/>
                <a:gd name="T97" fmla="*/ 141 h 1153"/>
                <a:gd name="T98" fmla="*/ 98 w 1152"/>
                <a:gd name="T99" fmla="*/ 149 h 1153"/>
                <a:gd name="T100" fmla="*/ 164 w 1152"/>
                <a:gd name="T101" fmla="*/ 100 h 1153"/>
                <a:gd name="T102" fmla="*/ 230 w 1152"/>
                <a:gd name="T103" fmla="*/ 55 h 1153"/>
                <a:gd name="T104" fmla="*/ 193 w 1152"/>
                <a:gd name="T105" fmla="*/ 10 h 1153"/>
                <a:gd name="T106" fmla="*/ 245 w 1152"/>
                <a:gd name="T107" fmla="*/ 0 h 1153"/>
                <a:gd name="T108" fmla="*/ 236 w 1152"/>
                <a:gd name="T109" fmla="*/ 53 h 1153"/>
                <a:gd name="T110" fmla="*/ 245 w 1152"/>
                <a:gd name="T111" fmla="*/ 0 h 115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152" h="1153">
                  <a:moveTo>
                    <a:pt x="5" y="214"/>
                  </a:moveTo>
                  <a:lnTo>
                    <a:pt x="189" y="204"/>
                  </a:lnTo>
                  <a:lnTo>
                    <a:pt x="224" y="45"/>
                  </a:lnTo>
                  <a:lnTo>
                    <a:pt x="422" y="65"/>
                  </a:lnTo>
                  <a:lnTo>
                    <a:pt x="392" y="199"/>
                  </a:lnTo>
                  <a:lnTo>
                    <a:pt x="883" y="199"/>
                  </a:lnTo>
                  <a:lnTo>
                    <a:pt x="898" y="357"/>
                  </a:lnTo>
                  <a:lnTo>
                    <a:pt x="348" y="382"/>
                  </a:lnTo>
                  <a:lnTo>
                    <a:pt x="283" y="739"/>
                  </a:lnTo>
                  <a:lnTo>
                    <a:pt x="229" y="1141"/>
                  </a:lnTo>
                  <a:lnTo>
                    <a:pt x="10" y="1097"/>
                  </a:lnTo>
                  <a:lnTo>
                    <a:pt x="144" y="402"/>
                  </a:lnTo>
                  <a:lnTo>
                    <a:pt x="0" y="417"/>
                  </a:lnTo>
                  <a:lnTo>
                    <a:pt x="5" y="214"/>
                  </a:lnTo>
                  <a:close/>
                  <a:moveTo>
                    <a:pt x="487" y="754"/>
                  </a:moveTo>
                  <a:lnTo>
                    <a:pt x="494" y="787"/>
                  </a:lnTo>
                  <a:lnTo>
                    <a:pt x="503" y="816"/>
                  </a:lnTo>
                  <a:lnTo>
                    <a:pt x="507" y="829"/>
                  </a:lnTo>
                  <a:lnTo>
                    <a:pt x="511" y="842"/>
                  </a:lnTo>
                  <a:lnTo>
                    <a:pt x="516" y="853"/>
                  </a:lnTo>
                  <a:lnTo>
                    <a:pt x="521" y="863"/>
                  </a:lnTo>
                  <a:lnTo>
                    <a:pt x="530" y="877"/>
                  </a:lnTo>
                  <a:lnTo>
                    <a:pt x="540" y="890"/>
                  </a:lnTo>
                  <a:lnTo>
                    <a:pt x="551" y="902"/>
                  </a:lnTo>
                  <a:lnTo>
                    <a:pt x="556" y="907"/>
                  </a:lnTo>
                  <a:lnTo>
                    <a:pt x="562" y="912"/>
                  </a:lnTo>
                  <a:lnTo>
                    <a:pt x="568" y="916"/>
                  </a:lnTo>
                  <a:lnTo>
                    <a:pt x="574" y="920"/>
                  </a:lnTo>
                  <a:lnTo>
                    <a:pt x="581" y="924"/>
                  </a:lnTo>
                  <a:lnTo>
                    <a:pt x="588" y="928"/>
                  </a:lnTo>
                  <a:lnTo>
                    <a:pt x="594" y="931"/>
                  </a:lnTo>
                  <a:lnTo>
                    <a:pt x="601" y="934"/>
                  </a:lnTo>
                  <a:lnTo>
                    <a:pt x="609" y="936"/>
                  </a:lnTo>
                  <a:lnTo>
                    <a:pt x="616" y="938"/>
                  </a:lnTo>
                  <a:lnTo>
                    <a:pt x="639" y="943"/>
                  </a:lnTo>
                  <a:lnTo>
                    <a:pt x="663" y="946"/>
                  </a:lnTo>
                  <a:lnTo>
                    <a:pt x="687" y="947"/>
                  </a:lnTo>
                  <a:lnTo>
                    <a:pt x="711" y="946"/>
                  </a:lnTo>
                  <a:lnTo>
                    <a:pt x="735" y="943"/>
                  </a:lnTo>
                  <a:lnTo>
                    <a:pt x="760" y="939"/>
                  </a:lnTo>
                  <a:lnTo>
                    <a:pt x="784" y="932"/>
                  </a:lnTo>
                  <a:lnTo>
                    <a:pt x="809" y="923"/>
                  </a:lnTo>
                  <a:lnTo>
                    <a:pt x="832" y="913"/>
                  </a:lnTo>
                  <a:lnTo>
                    <a:pt x="854" y="901"/>
                  </a:lnTo>
                  <a:lnTo>
                    <a:pt x="877" y="887"/>
                  </a:lnTo>
                  <a:lnTo>
                    <a:pt x="900" y="871"/>
                  </a:lnTo>
                  <a:lnTo>
                    <a:pt x="923" y="853"/>
                  </a:lnTo>
                  <a:lnTo>
                    <a:pt x="946" y="832"/>
                  </a:lnTo>
                  <a:lnTo>
                    <a:pt x="969" y="809"/>
                  </a:lnTo>
                  <a:lnTo>
                    <a:pt x="993" y="784"/>
                  </a:lnTo>
                  <a:lnTo>
                    <a:pt x="1107" y="958"/>
                  </a:lnTo>
                  <a:lnTo>
                    <a:pt x="1031" y="1018"/>
                  </a:lnTo>
                  <a:lnTo>
                    <a:pt x="996" y="1044"/>
                  </a:lnTo>
                  <a:lnTo>
                    <a:pt x="963" y="1066"/>
                  </a:lnTo>
                  <a:lnTo>
                    <a:pt x="932" y="1085"/>
                  </a:lnTo>
                  <a:lnTo>
                    <a:pt x="902" y="1100"/>
                  </a:lnTo>
                  <a:lnTo>
                    <a:pt x="875" y="1112"/>
                  </a:lnTo>
                  <a:lnTo>
                    <a:pt x="849" y="1121"/>
                  </a:lnTo>
                  <a:lnTo>
                    <a:pt x="801" y="1134"/>
                  </a:lnTo>
                  <a:lnTo>
                    <a:pt x="754" y="1144"/>
                  </a:lnTo>
                  <a:lnTo>
                    <a:pt x="709" y="1150"/>
                  </a:lnTo>
                  <a:lnTo>
                    <a:pt x="664" y="1152"/>
                  </a:lnTo>
                  <a:lnTo>
                    <a:pt x="620" y="1151"/>
                  </a:lnTo>
                  <a:lnTo>
                    <a:pt x="578" y="1146"/>
                  </a:lnTo>
                  <a:lnTo>
                    <a:pt x="536" y="1138"/>
                  </a:lnTo>
                  <a:lnTo>
                    <a:pt x="496" y="1126"/>
                  </a:lnTo>
                  <a:lnTo>
                    <a:pt x="482" y="1121"/>
                  </a:lnTo>
                  <a:lnTo>
                    <a:pt x="469" y="1115"/>
                  </a:lnTo>
                  <a:lnTo>
                    <a:pt x="456" y="1109"/>
                  </a:lnTo>
                  <a:lnTo>
                    <a:pt x="443" y="1102"/>
                  </a:lnTo>
                  <a:lnTo>
                    <a:pt x="432" y="1094"/>
                  </a:lnTo>
                  <a:lnTo>
                    <a:pt x="420" y="1086"/>
                  </a:lnTo>
                  <a:lnTo>
                    <a:pt x="410" y="1078"/>
                  </a:lnTo>
                  <a:lnTo>
                    <a:pt x="399" y="1068"/>
                  </a:lnTo>
                  <a:lnTo>
                    <a:pt x="390" y="1058"/>
                  </a:lnTo>
                  <a:lnTo>
                    <a:pt x="381" y="1048"/>
                  </a:lnTo>
                  <a:lnTo>
                    <a:pt x="372" y="1037"/>
                  </a:lnTo>
                  <a:lnTo>
                    <a:pt x="364" y="1025"/>
                  </a:lnTo>
                  <a:lnTo>
                    <a:pt x="357" y="1013"/>
                  </a:lnTo>
                  <a:lnTo>
                    <a:pt x="350" y="1000"/>
                  </a:lnTo>
                  <a:lnTo>
                    <a:pt x="338" y="973"/>
                  </a:lnTo>
                  <a:lnTo>
                    <a:pt x="333" y="958"/>
                  </a:lnTo>
                  <a:lnTo>
                    <a:pt x="328" y="941"/>
                  </a:lnTo>
                  <a:lnTo>
                    <a:pt x="323" y="922"/>
                  </a:lnTo>
                  <a:lnTo>
                    <a:pt x="319" y="901"/>
                  </a:lnTo>
                  <a:lnTo>
                    <a:pt x="311" y="852"/>
                  </a:lnTo>
                  <a:lnTo>
                    <a:pt x="303" y="794"/>
                  </a:lnTo>
                  <a:lnTo>
                    <a:pt x="487" y="754"/>
                  </a:lnTo>
                  <a:close/>
                  <a:moveTo>
                    <a:pt x="725" y="442"/>
                  </a:moveTo>
                  <a:lnTo>
                    <a:pt x="780" y="440"/>
                  </a:lnTo>
                  <a:lnTo>
                    <a:pt x="850" y="439"/>
                  </a:lnTo>
                  <a:lnTo>
                    <a:pt x="1037" y="442"/>
                  </a:lnTo>
                  <a:lnTo>
                    <a:pt x="1037" y="606"/>
                  </a:lnTo>
                  <a:lnTo>
                    <a:pt x="909" y="607"/>
                  </a:lnTo>
                  <a:lnTo>
                    <a:pt x="858" y="608"/>
                  </a:lnTo>
                  <a:lnTo>
                    <a:pt x="814" y="610"/>
                  </a:lnTo>
                  <a:lnTo>
                    <a:pt x="746" y="615"/>
                  </a:lnTo>
                  <a:lnTo>
                    <a:pt x="659" y="625"/>
                  </a:lnTo>
                  <a:lnTo>
                    <a:pt x="554" y="640"/>
                  </a:lnTo>
                  <a:lnTo>
                    <a:pt x="432" y="660"/>
                  </a:lnTo>
                  <a:lnTo>
                    <a:pt x="417" y="462"/>
                  </a:lnTo>
                  <a:lnTo>
                    <a:pt x="725" y="442"/>
                  </a:lnTo>
                  <a:close/>
                  <a:moveTo>
                    <a:pt x="958" y="25"/>
                  </a:moveTo>
                  <a:lnTo>
                    <a:pt x="1017" y="243"/>
                  </a:lnTo>
                  <a:lnTo>
                    <a:pt x="913" y="268"/>
                  </a:lnTo>
                  <a:lnTo>
                    <a:pt x="854" y="45"/>
                  </a:lnTo>
                  <a:lnTo>
                    <a:pt x="958" y="25"/>
                  </a:lnTo>
                  <a:close/>
                  <a:moveTo>
                    <a:pt x="1082" y="0"/>
                  </a:moveTo>
                  <a:lnTo>
                    <a:pt x="1151" y="214"/>
                  </a:lnTo>
                  <a:lnTo>
                    <a:pt x="1042" y="233"/>
                  </a:lnTo>
                  <a:lnTo>
                    <a:pt x="983" y="20"/>
                  </a:lnTo>
                  <a:lnTo>
                    <a:pt x="1082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46" name="Group 74">
            <a:extLst>
              <a:ext uri="{FF2B5EF4-FFF2-40B4-BE49-F238E27FC236}">
                <a16:creationId xmlns:a16="http://schemas.microsoft.com/office/drawing/2014/main" id="{F58D4702-B76A-4809-9806-E63254402712}"/>
              </a:ext>
            </a:extLst>
          </p:cNvPr>
          <p:cNvGrpSpPr>
            <a:grpSpLocks/>
          </p:cNvGrpSpPr>
          <p:nvPr/>
        </p:nvGrpSpPr>
        <p:grpSpPr bwMode="auto">
          <a:xfrm>
            <a:off x="5060950" y="4067175"/>
            <a:ext cx="3559175" cy="396875"/>
            <a:chOff x="3515" y="2824"/>
            <a:chExt cx="2471" cy="276"/>
          </a:xfrm>
          <a:solidFill>
            <a:schemeClr val="tx1"/>
          </a:solidFill>
        </p:grpSpPr>
        <p:sp>
          <p:nvSpPr>
            <p:cNvPr id="14363" name="Freeform 75">
              <a:extLst>
                <a:ext uri="{FF2B5EF4-FFF2-40B4-BE49-F238E27FC236}">
                  <a16:creationId xmlns:a16="http://schemas.microsoft.com/office/drawing/2014/main" id="{9AC6CF19-72C1-451D-AD50-E2CC502D8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5" y="2826"/>
              <a:ext cx="188" cy="274"/>
            </a:xfrm>
            <a:custGeom>
              <a:avLst/>
              <a:gdLst>
                <a:gd name="T0" fmla="*/ 12 w 827"/>
                <a:gd name="T1" fmla="*/ 50 h 1207"/>
                <a:gd name="T2" fmla="*/ 70 w 827"/>
                <a:gd name="T3" fmla="*/ 42 h 1207"/>
                <a:gd name="T4" fmla="*/ 80 w 827"/>
                <a:gd name="T5" fmla="*/ 0 h 1207"/>
                <a:gd name="T6" fmla="*/ 122 w 827"/>
                <a:gd name="T7" fmla="*/ 3 h 1207"/>
                <a:gd name="T8" fmla="*/ 113 w 827"/>
                <a:gd name="T9" fmla="*/ 39 h 1207"/>
                <a:gd name="T10" fmla="*/ 134 w 827"/>
                <a:gd name="T11" fmla="*/ 39 h 1207"/>
                <a:gd name="T12" fmla="*/ 143 w 827"/>
                <a:gd name="T13" fmla="*/ 39 h 1207"/>
                <a:gd name="T14" fmla="*/ 152 w 827"/>
                <a:gd name="T15" fmla="*/ 39 h 1207"/>
                <a:gd name="T16" fmla="*/ 156 w 827"/>
                <a:gd name="T17" fmla="*/ 40 h 1207"/>
                <a:gd name="T18" fmla="*/ 160 w 827"/>
                <a:gd name="T19" fmla="*/ 41 h 1207"/>
                <a:gd name="T20" fmla="*/ 163 w 827"/>
                <a:gd name="T21" fmla="*/ 43 h 1207"/>
                <a:gd name="T22" fmla="*/ 165 w 827"/>
                <a:gd name="T23" fmla="*/ 44 h 1207"/>
                <a:gd name="T24" fmla="*/ 166 w 827"/>
                <a:gd name="T25" fmla="*/ 45 h 1207"/>
                <a:gd name="T26" fmla="*/ 168 w 827"/>
                <a:gd name="T27" fmla="*/ 46 h 1207"/>
                <a:gd name="T28" fmla="*/ 169 w 827"/>
                <a:gd name="T29" fmla="*/ 47 h 1207"/>
                <a:gd name="T30" fmla="*/ 170 w 827"/>
                <a:gd name="T31" fmla="*/ 48 h 1207"/>
                <a:gd name="T32" fmla="*/ 172 w 827"/>
                <a:gd name="T33" fmla="*/ 49 h 1207"/>
                <a:gd name="T34" fmla="*/ 173 w 827"/>
                <a:gd name="T35" fmla="*/ 51 h 1207"/>
                <a:gd name="T36" fmla="*/ 174 w 827"/>
                <a:gd name="T37" fmla="*/ 52 h 1207"/>
                <a:gd name="T38" fmla="*/ 175 w 827"/>
                <a:gd name="T39" fmla="*/ 54 h 1207"/>
                <a:gd name="T40" fmla="*/ 176 w 827"/>
                <a:gd name="T41" fmla="*/ 55 h 1207"/>
                <a:gd name="T42" fmla="*/ 178 w 827"/>
                <a:gd name="T43" fmla="*/ 59 h 1207"/>
                <a:gd name="T44" fmla="*/ 179 w 827"/>
                <a:gd name="T45" fmla="*/ 64 h 1207"/>
                <a:gd name="T46" fmla="*/ 180 w 827"/>
                <a:gd name="T47" fmla="*/ 68 h 1207"/>
                <a:gd name="T48" fmla="*/ 182 w 827"/>
                <a:gd name="T49" fmla="*/ 73 h 1207"/>
                <a:gd name="T50" fmla="*/ 183 w 827"/>
                <a:gd name="T51" fmla="*/ 79 h 1207"/>
                <a:gd name="T52" fmla="*/ 183 w 827"/>
                <a:gd name="T53" fmla="*/ 84 h 1207"/>
                <a:gd name="T54" fmla="*/ 184 w 827"/>
                <a:gd name="T55" fmla="*/ 90 h 1207"/>
                <a:gd name="T56" fmla="*/ 184 w 827"/>
                <a:gd name="T57" fmla="*/ 96 h 1207"/>
                <a:gd name="T58" fmla="*/ 188 w 827"/>
                <a:gd name="T59" fmla="*/ 256 h 1207"/>
                <a:gd name="T60" fmla="*/ 87 w 827"/>
                <a:gd name="T61" fmla="*/ 262 h 1207"/>
                <a:gd name="T62" fmla="*/ 0 w 827"/>
                <a:gd name="T63" fmla="*/ 274 h 1207"/>
                <a:gd name="T64" fmla="*/ 12 w 827"/>
                <a:gd name="T65" fmla="*/ 50 h 1207"/>
                <a:gd name="T66" fmla="*/ 145 w 827"/>
                <a:gd name="T67" fmla="*/ 224 h 1207"/>
                <a:gd name="T68" fmla="*/ 144 w 827"/>
                <a:gd name="T69" fmla="*/ 194 h 1207"/>
                <a:gd name="T70" fmla="*/ 42 w 827"/>
                <a:gd name="T71" fmla="*/ 204 h 1207"/>
                <a:gd name="T72" fmla="*/ 41 w 827"/>
                <a:gd name="T73" fmla="*/ 232 h 1207"/>
                <a:gd name="T74" fmla="*/ 145 w 827"/>
                <a:gd name="T75" fmla="*/ 224 h 1207"/>
                <a:gd name="T76" fmla="*/ 143 w 827"/>
                <a:gd name="T77" fmla="*/ 161 h 1207"/>
                <a:gd name="T78" fmla="*/ 142 w 827"/>
                <a:gd name="T79" fmla="*/ 135 h 1207"/>
                <a:gd name="T80" fmla="*/ 43 w 827"/>
                <a:gd name="T81" fmla="*/ 144 h 1207"/>
                <a:gd name="T82" fmla="*/ 43 w 827"/>
                <a:gd name="T83" fmla="*/ 168 h 1207"/>
                <a:gd name="T84" fmla="*/ 143 w 827"/>
                <a:gd name="T85" fmla="*/ 161 h 1207"/>
                <a:gd name="T86" fmla="*/ 140 w 827"/>
                <a:gd name="T87" fmla="*/ 103 h 1207"/>
                <a:gd name="T88" fmla="*/ 139 w 827"/>
                <a:gd name="T89" fmla="*/ 77 h 1207"/>
                <a:gd name="T90" fmla="*/ 45 w 827"/>
                <a:gd name="T91" fmla="*/ 86 h 1207"/>
                <a:gd name="T92" fmla="*/ 45 w 827"/>
                <a:gd name="T93" fmla="*/ 107 h 1207"/>
                <a:gd name="T94" fmla="*/ 140 w 827"/>
                <a:gd name="T95" fmla="*/ 103 h 120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827" h="1207">
                  <a:moveTo>
                    <a:pt x="52" y="219"/>
                  </a:moveTo>
                  <a:lnTo>
                    <a:pt x="307" y="184"/>
                  </a:lnTo>
                  <a:lnTo>
                    <a:pt x="354" y="0"/>
                  </a:lnTo>
                  <a:lnTo>
                    <a:pt x="535" y="15"/>
                  </a:lnTo>
                  <a:lnTo>
                    <a:pt x="495" y="174"/>
                  </a:lnTo>
                  <a:lnTo>
                    <a:pt x="590" y="172"/>
                  </a:lnTo>
                  <a:lnTo>
                    <a:pt x="631" y="172"/>
                  </a:lnTo>
                  <a:lnTo>
                    <a:pt x="668" y="174"/>
                  </a:lnTo>
                  <a:lnTo>
                    <a:pt x="686" y="177"/>
                  </a:lnTo>
                  <a:lnTo>
                    <a:pt x="703" y="182"/>
                  </a:lnTo>
                  <a:lnTo>
                    <a:pt x="718" y="189"/>
                  </a:lnTo>
                  <a:lnTo>
                    <a:pt x="725" y="192"/>
                  </a:lnTo>
                  <a:lnTo>
                    <a:pt x="732" y="197"/>
                  </a:lnTo>
                  <a:lnTo>
                    <a:pt x="738" y="201"/>
                  </a:lnTo>
                  <a:lnTo>
                    <a:pt x="745" y="206"/>
                  </a:lnTo>
                  <a:lnTo>
                    <a:pt x="750" y="211"/>
                  </a:lnTo>
                  <a:lnTo>
                    <a:pt x="756" y="217"/>
                  </a:lnTo>
                  <a:lnTo>
                    <a:pt x="761" y="223"/>
                  </a:lnTo>
                  <a:lnTo>
                    <a:pt x="766" y="229"/>
                  </a:lnTo>
                  <a:lnTo>
                    <a:pt x="770" y="236"/>
                  </a:lnTo>
                  <a:lnTo>
                    <a:pt x="774" y="243"/>
                  </a:lnTo>
                  <a:lnTo>
                    <a:pt x="782" y="261"/>
                  </a:lnTo>
                  <a:lnTo>
                    <a:pt x="788" y="281"/>
                  </a:lnTo>
                  <a:lnTo>
                    <a:pt x="794" y="301"/>
                  </a:lnTo>
                  <a:lnTo>
                    <a:pt x="799" y="323"/>
                  </a:lnTo>
                  <a:lnTo>
                    <a:pt x="803" y="346"/>
                  </a:lnTo>
                  <a:lnTo>
                    <a:pt x="806" y="370"/>
                  </a:lnTo>
                  <a:lnTo>
                    <a:pt x="808" y="395"/>
                  </a:lnTo>
                  <a:lnTo>
                    <a:pt x="810" y="422"/>
                  </a:lnTo>
                  <a:lnTo>
                    <a:pt x="826" y="1126"/>
                  </a:lnTo>
                  <a:lnTo>
                    <a:pt x="381" y="1156"/>
                  </a:lnTo>
                  <a:lnTo>
                    <a:pt x="0" y="1206"/>
                  </a:lnTo>
                  <a:lnTo>
                    <a:pt x="52" y="219"/>
                  </a:lnTo>
                  <a:close/>
                  <a:moveTo>
                    <a:pt x="637" y="988"/>
                  </a:moveTo>
                  <a:lnTo>
                    <a:pt x="633" y="854"/>
                  </a:lnTo>
                  <a:lnTo>
                    <a:pt x="185" y="898"/>
                  </a:lnTo>
                  <a:lnTo>
                    <a:pt x="181" y="1022"/>
                  </a:lnTo>
                  <a:lnTo>
                    <a:pt x="637" y="988"/>
                  </a:lnTo>
                  <a:close/>
                  <a:moveTo>
                    <a:pt x="629" y="710"/>
                  </a:moveTo>
                  <a:lnTo>
                    <a:pt x="625" y="596"/>
                  </a:lnTo>
                  <a:lnTo>
                    <a:pt x="189" y="635"/>
                  </a:lnTo>
                  <a:lnTo>
                    <a:pt x="189" y="739"/>
                  </a:lnTo>
                  <a:lnTo>
                    <a:pt x="629" y="710"/>
                  </a:lnTo>
                  <a:close/>
                  <a:moveTo>
                    <a:pt x="617" y="452"/>
                  </a:moveTo>
                  <a:lnTo>
                    <a:pt x="613" y="338"/>
                  </a:lnTo>
                  <a:lnTo>
                    <a:pt x="200" y="377"/>
                  </a:lnTo>
                  <a:lnTo>
                    <a:pt x="196" y="472"/>
                  </a:lnTo>
                  <a:lnTo>
                    <a:pt x="617" y="452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4" name="Freeform 76">
              <a:extLst>
                <a:ext uri="{FF2B5EF4-FFF2-40B4-BE49-F238E27FC236}">
                  <a16:creationId xmlns:a16="http://schemas.microsoft.com/office/drawing/2014/main" id="{11647E68-39DD-4D91-9B90-FFF331121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6" y="2827"/>
              <a:ext cx="219" cy="274"/>
            </a:xfrm>
            <a:custGeom>
              <a:avLst/>
              <a:gdLst>
                <a:gd name="T0" fmla="*/ 141 w 968"/>
                <a:gd name="T1" fmla="*/ 0 h 1209"/>
                <a:gd name="T2" fmla="*/ 220 w 968"/>
                <a:gd name="T3" fmla="*/ 125 h 1209"/>
                <a:gd name="T4" fmla="*/ 174 w 968"/>
                <a:gd name="T5" fmla="*/ 123 h 1209"/>
                <a:gd name="T6" fmla="*/ 175 w 968"/>
                <a:gd name="T7" fmla="*/ 128 h 1209"/>
                <a:gd name="T8" fmla="*/ 176 w 968"/>
                <a:gd name="T9" fmla="*/ 133 h 1209"/>
                <a:gd name="T10" fmla="*/ 178 w 968"/>
                <a:gd name="T11" fmla="*/ 148 h 1209"/>
                <a:gd name="T12" fmla="*/ 179 w 968"/>
                <a:gd name="T13" fmla="*/ 227 h 1209"/>
                <a:gd name="T14" fmla="*/ 178 w 968"/>
                <a:gd name="T15" fmla="*/ 241 h 1209"/>
                <a:gd name="T16" fmla="*/ 177 w 968"/>
                <a:gd name="T17" fmla="*/ 246 h 1209"/>
                <a:gd name="T18" fmla="*/ 176 w 968"/>
                <a:gd name="T19" fmla="*/ 250 h 1209"/>
                <a:gd name="T20" fmla="*/ 174 w 968"/>
                <a:gd name="T21" fmla="*/ 254 h 1209"/>
                <a:gd name="T22" fmla="*/ 173 w 968"/>
                <a:gd name="T23" fmla="*/ 257 h 1209"/>
                <a:gd name="T24" fmla="*/ 171 w 968"/>
                <a:gd name="T25" fmla="*/ 260 h 1209"/>
                <a:gd name="T26" fmla="*/ 168 w 968"/>
                <a:gd name="T27" fmla="*/ 263 h 1209"/>
                <a:gd name="T28" fmla="*/ 165 w 968"/>
                <a:gd name="T29" fmla="*/ 265 h 1209"/>
                <a:gd name="T30" fmla="*/ 163 w 968"/>
                <a:gd name="T31" fmla="*/ 267 h 1209"/>
                <a:gd name="T32" fmla="*/ 159 w 968"/>
                <a:gd name="T33" fmla="*/ 269 h 1209"/>
                <a:gd name="T34" fmla="*/ 150 w 968"/>
                <a:gd name="T35" fmla="*/ 272 h 1209"/>
                <a:gd name="T36" fmla="*/ 139 w 968"/>
                <a:gd name="T37" fmla="*/ 273 h 1209"/>
                <a:gd name="T38" fmla="*/ 126 w 968"/>
                <a:gd name="T39" fmla="*/ 274 h 1209"/>
                <a:gd name="T40" fmla="*/ 99 w 968"/>
                <a:gd name="T41" fmla="*/ 230 h 1209"/>
                <a:gd name="T42" fmla="*/ 137 w 968"/>
                <a:gd name="T43" fmla="*/ 166 h 1209"/>
                <a:gd name="T44" fmla="*/ 99 w 968"/>
                <a:gd name="T45" fmla="*/ 144 h 1209"/>
                <a:gd name="T46" fmla="*/ 64 w 968"/>
                <a:gd name="T47" fmla="*/ 272 h 1209"/>
                <a:gd name="T48" fmla="*/ 63 w 968"/>
                <a:gd name="T49" fmla="*/ 148 h 1209"/>
                <a:gd name="T50" fmla="*/ 42 w 968"/>
                <a:gd name="T51" fmla="*/ 119 h 1209"/>
                <a:gd name="T52" fmla="*/ 0 w 968"/>
                <a:gd name="T53" fmla="*/ 109 h 1209"/>
                <a:gd name="T54" fmla="*/ 69 w 968"/>
                <a:gd name="T55" fmla="*/ 12 h 1209"/>
                <a:gd name="T56" fmla="*/ 95 w 968"/>
                <a:gd name="T57" fmla="*/ 39 h 1209"/>
                <a:gd name="T58" fmla="*/ 52 w 968"/>
                <a:gd name="T59" fmla="*/ 104 h 1209"/>
                <a:gd name="T60" fmla="*/ 146 w 968"/>
                <a:gd name="T61" fmla="*/ 100 h 1209"/>
                <a:gd name="T62" fmla="*/ 151 w 968"/>
                <a:gd name="T63" fmla="*/ 101 h 1209"/>
                <a:gd name="T64" fmla="*/ 156 w 968"/>
                <a:gd name="T65" fmla="*/ 102 h 1209"/>
                <a:gd name="T66" fmla="*/ 161 w 968"/>
                <a:gd name="T67" fmla="*/ 104 h 1209"/>
                <a:gd name="T68" fmla="*/ 139 w 968"/>
                <a:gd name="T69" fmla="*/ 66 h 120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968" h="1209">
                  <a:moveTo>
                    <a:pt x="483" y="124"/>
                  </a:moveTo>
                  <a:lnTo>
                    <a:pt x="621" y="0"/>
                  </a:lnTo>
                  <a:lnTo>
                    <a:pt x="876" y="397"/>
                  </a:lnTo>
                  <a:lnTo>
                    <a:pt x="967" y="551"/>
                  </a:lnTo>
                  <a:lnTo>
                    <a:pt x="841" y="670"/>
                  </a:lnTo>
                  <a:lnTo>
                    <a:pt x="766" y="541"/>
                  </a:lnTo>
                  <a:lnTo>
                    <a:pt x="769" y="551"/>
                  </a:lnTo>
                  <a:lnTo>
                    <a:pt x="772" y="563"/>
                  </a:lnTo>
                  <a:lnTo>
                    <a:pt x="774" y="576"/>
                  </a:lnTo>
                  <a:lnTo>
                    <a:pt x="776" y="589"/>
                  </a:lnTo>
                  <a:lnTo>
                    <a:pt x="780" y="620"/>
                  </a:lnTo>
                  <a:lnTo>
                    <a:pt x="782" y="655"/>
                  </a:lnTo>
                  <a:lnTo>
                    <a:pt x="790" y="963"/>
                  </a:lnTo>
                  <a:lnTo>
                    <a:pt x="788" y="1002"/>
                  </a:lnTo>
                  <a:lnTo>
                    <a:pt x="785" y="1036"/>
                  </a:lnTo>
                  <a:lnTo>
                    <a:pt x="782" y="1064"/>
                  </a:lnTo>
                  <a:lnTo>
                    <a:pt x="780" y="1076"/>
                  </a:lnTo>
                  <a:lnTo>
                    <a:pt x="778" y="1087"/>
                  </a:lnTo>
                  <a:lnTo>
                    <a:pt x="776" y="1096"/>
                  </a:lnTo>
                  <a:lnTo>
                    <a:pt x="773" y="1105"/>
                  </a:lnTo>
                  <a:lnTo>
                    <a:pt x="771" y="1113"/>
                  </a:lnTo>
                  <a:lnTo>
                    <a:pt x="767" y="1121"/>
                  </a:lnTo>
                  <a:lnTo>
                    <a:pt x="764" y="1128"/>
                  </a:lnTo>
                  <a:lnTo>
                    <a:pt x="760" y="1135"/>
                  </a:lnTo>
                  <a:lnTo>
                    <a:pt x="755" y="1142"/>
                  </a:lnTo>
                  <a:lnTo>
                    <a:pt x="751" y="1149"/>
                  </a:lnTo>
                  <a:lnTo>
                    <a:pt x="746" y="1155"/>
                  </a:lnTo>
                  <a:lnTo>
                    <a:pt x="740" y="1160"/>
                  </a:lnTo>
                  <a:lnTo>
                    <a:pt x="734" y="1165"/>
                  </a:lnTo>
                  <a:lnTo>
                    <a:pt x="728" y="1170"/>
                  </a:lnTo>
                  <a:lnTo>
                    <a:pt x="722" y="1175"/>
                  </a:lnTo>
                  <a:lnTo>
                    <a:pt x="715" y="1179"/>
                  </a:lnTo>
                  <a:lnTo>
                    <a:pt x="707" y="1183"/>
                  </a:lnTo>
                  <a:lnTo>
                    <a:pt x="700" y="1186"/>
                  </a:lnTo>
                  <a:lnTo>
                    <a:pt x="682" y="1193"/>
                  </a:lnTo>
                  <a:lnTo>
                    <a:pt x="661" y="1198"/>
                  </a:lnTo>
                  <a:lnTo>
                    <a:pt x="638" y="1203"/>
                  </a:lnTo>
                  <a:lnTo>
                    <a:pt x="612" y="1206"/>
                  </a:lnTo>
                  <a:lnTo>
                    <a:pt x="584" y="1208"/>
                  </a:lnTo>
                  <a:lnTo>
                    <a:pt x="553" y="1208"/>
                  </a:lnTo>
                  <a:lnTo>
                    <a:pt x="483" y="1206"/>
                  </a:lnTo>
                  <a:lnTo>
                    <a:pt x="437" y="1017"/>
                  </a:lnTo>
                  <a:lnTo>
                    <a:pt x="609" y="1012"/>
                  </a:lnTo>
                  <a:lnTo>
                    <a:pt x="601" y="734"/>
                  </a:lnTo>
                  <a:lnTo>
                    <a:pt x="586" y="625"/>
                  </a:lnTo>
                  <a:lnTo>
                    <a:pt x="437" y="635"/>
                  </a:lnTo>
                  <a:lnTo>
                    <a:pt x="319" y="1052"/>
                  </a:lnTo>
                  <a:lnTo>
                    <a:pt x="283" y="1201"/>
                  </a:lnTo>
                  <a:lnTo>
                    <a:pt x="114" y="1146"/>
                  </a:lnTo>
                  <a:lnTo>
                    <a:pt x="275" y="655"/>
                  </a:lnTo>
                  <a:lnTo>
                    <a:pt x="177" y="670"/>
                  </a:lnTo>
                  <a:lnTo>
                    <a:pt x="185" y="526"/>
                  </a:lnTo>
                  <a:lnTo>
                    <a:pt x="114" y="640"/>
                  </a:lnTo>
                  <a:lnTo>
                    <a:pt x="0" y="481"/>
                  </a:lnTo>
                  <a:lnTo>
                    <a:pt x="295" y="55"/>
                  </a:lnTo>
                  <a:lnTo>
                    <a:pt x="303" y="55"/>
                  </a:lnTo>
                  <a:lnTo>
                    <a:pt x="421" y="164"/>
                  </a:lnTo>
                  <a:lnTo>
                    <a:pt x="417" y="174"/>
                  </a:lnTo>
                  <a:lnTo>
                    <a:pt x="334" y="298"/>
                  </a:lnTo>
                  <a:lnTo>
                    <a:pt x="228" y="457"/>
                  </a:lnTo>
                  <a:lnTo>
                    <a:pt x="629" y="442"/>
                  </a:lnTo>
                  <a:lnTo>
                    <a:pt x="642" y="442"/>
                  </a:lnTo>
                  <a:lnTo>
                    <a:pt x="654" y="443"/>
                  </a:lnTo>
                  <a:lnTo>
                    <a:pt x="666" y="445"/>
                  </a:lnTo>
                  <a:lnTo>
                    <a:pt x="677" y="447"/>
                  </a:lnTo>
                  <a:lnTo>
                    <a:pt x="688" y="450"/>
                  </a:lnTo>
                  <a:lnTo>
                    <a:pt x="699" y="453"/>
                  </a:lnTo>
                  <a:lnTo>
                    <a:pt x="709" y="457"/>
                  </a:lnTo>
                  <a:lnTo>
                    <a:pt x="719" y="462"/>
                  </a:lnTo>
                  <a:lnTo>
                    <a:pt x="613" y="293"/>
                  </a:lnTo>
                  <a:lnTo>
                    <a:pt x="483" y="124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5" name="Freeform 77">
              <a:extLst>
                <a:ext uri="{FF2B5EF4-FFF2-40B4-BE49-F238E27FC236}">
                  <a16:creationId xmlns:a16="http://schemas.microsoft.com/office/drawing/2014/main" id="{F5CBDFBB-CC12-4CB9-B987-D32917125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5" y="2837"/>
              <a:ext cx="199" cy="253"/>
            </a:xfrm>
            <a:custGeom>
              <a:avLst/>
              <a:gdLst>
                <a:gd name="T0" fmla="*/ 82 w 878"/>
                <a:gd name="T1" fmla="*/ 9 h 1117"/>
                <a:gd name="T2" fmla="*/ 102 w 878"/>
                <a:gd name="T3" fmla="*/ 69 h 1117"/>
                <a:gd name="T4" fmla="*/ 0 w 878"/>
                <a:gd name="T5" fmla="*/ 178 h 1117"/>
                <a:gd name="T6" fmla="*/ 0 w 878"/>
                <a:gd name="T7" fmla="*/ 44 h 1117"/>
                <a:gd name="T8" fmla="*/ 159 w 878"/>
                <a:gd name="T9" fmla="*/ 77 h 1117"/>
                <a:gd name="T10" fmla="*/ 189 w 878"/>
                <a:gd name="T11" fmla="*/ 180 h 1117"/>
                <a:gd name="T12" fmla="*/ 160 w 878"/>
                <a:gd name="T13" fmla="*/ 179 h 1117"/>
                <a:gd name="T14" fmla="*/ 158 w 878"/>
                <a:gd name="T15" fmla="*/ 197 h 1117"/>
                <a:gd name="T16" fmla="*/ 154 w 878"/>
                <a:gd name="T17" fmla="*/ 210 h 1117"/>
                <a:gd name="T18" fmla="*/ 147 w 878"/>
                <a:gd name="T19" fmla="*/ 224 h 1117"/>
                <a:gd name="T20" fmla="*/ 137 w 878"/>
                <a:gd name="T21" fmla="*/ 235 h 1117"/>
                <a:gd name="T22" fmla="*/ 125 w 878"/>
                <a:gd name="T23" fmla="*/ 244 h 1117"/>
                <a:gd name="T24" fmla="*/ 113 w 878"/>
                <a:gd name="T25" fmla="*/ 250 h 1117"/>
                <a:gd name="T26" fmla="*/ 100 w 878"/>
                <a:gd name="T27" fmla="*/ 253 h 1117"/>
                <a:gd name="T28" fmla="*/ 89 w 878"/>
                <a:gd name="T29" fmla="*/ 252 h 1117"/>
                <a:gd name="T30" fmla="*/ 79 w 878"/>
                <a:gd name="T31" fmla="*/ 249 h 1117"/>
                <a:gd name="T32" fmla="*/ 70 w 878"/>
                <a:gd name="T33" fmla="*/ 244 h 1117"/>
                <a:gd name="T34" fmla="*/ 62 w 878"/>
                <a:gd name="T35" fmla="*/ 237 h 1117"/>
                <a:gd name="T36" fmla="*/ 56 w 878"/>
                <a:gd name="T37" fmla="*/ 228 h 1117"/>
                <a:gd name="T38" fmla="*/ 50 w 878"/>
                <a:gd name="T39" fmla="*/ 212 h 1117"/>
                <a:gd name="T40" fmla="*/ 47 w 878"/>
                <a:gd name="T41" fmla="*/ 201 h 1117"/>
                <a:gd name="T42" fmla="*/ 46 w 878"/>
                <a:gd name="T43" fmla="*/ 190 h 1117"/>
                <a:gd name="T44" fmla="*/ 47 w 878"/>
                <a:gd name="T45" fmla="*/ 178 h 1117"/>
                <a:gd name="T46" fmla="*/ 49 w 878"/>
                <a:gd name="T47" fmla="*/ 168 h 1117"/>
                <a:gd name="T48" fmla="*/ 54 w 878"/>
                <a:gd name="T49" fmla="*/ 155 h 1117"/>
                <a:gd name="T50" fmla="*/ 65 w 878"/>
                <a:gd name="T51" fmla="*/ 140 h 1117"/>
                <a:gd name="T52" fmla="*/ 78 w 878"/>
                <a:gd name="T53" fmla="*/ 129 h 1117"/>
                <a:gd name="T54" fmla="*/ 92 w 878"/>
                <a:gd name="T55" fmla="*/ 123 h 1117"/>
                <a:gd name="T56" fmla="*/ 113 w 878"/>
                <a:gd name="T57" fmla="*/ 117 h 1117"/>
                <a:gd name="T58" fmla="*/ 119 w 878"/>
                <a:gd name="T59" fmla="*/ 198 h 1117"/>
                <a:gd name="T60" fmla="*/ 122 w 878"/>
                <a:gd name="T61" fmla="*/ 193 h 1117"/>
                <a:gd name="T62" fmla="*/ 125 w 878"/>
                <a:gd name="T63" fmla="*/ 183 h 1117"/>
                <a:gd name="T64" fmla="*/ 127 w 878"/>
                <a:gd name="T65" fmla="*/ 168 h 1117"/>
                <a:gd name="T66" fmla="*/ 114 w 878"/>
                <a:gd name="T67" fmla="*/ 161 h 1117"/>
                <a:gd name="T68" fmla="*/ 106 w 878"/>
                <a:gd name="T69" fmla="*/ 162 h 1117"/>
                <a:gd name="T70" fmla="*/ 98 w 878"/>
                <a:gd name="T71" fmla="*/ 165 h 1117"/>
                <a:gd name="T72" fmla="*/ 94 w 878"/>
                <a:gd name="T73" fmla="*/ 168 h 1117"/>
                <a:gd name="T74" fmla="*/ 91 w 878"/>
                <a:gd name="T75" fmla="*/ 171 h 1117"/>
                <a:gd name="T76" fmla="*/ 88 w 878"/>
                <a:gd name="T77" fmla="*/ 174 h 1117"/>
                <a:gd name="T78" fmla="*/ 86 w 878"/>
                <a:gd name="T79" fmla="*/ 179 h 1117"/>
                <a:gd name="T80" fmla="*/ 85 w 878"/>
                <a:gd name="T81" fmla="*/ 182 h 1117"/>
                <a:gd name="T82" fmla="*/ 84 w 878"/>
                <a:gd name="T83" fmla="*/ 185 h 1117"/>
                <a:gd name="T84" fmla="*/ 84 w 878"/>
                <a:gd name="T85" fmla="*/ 188 h 1117"/>
                <a:gd name="T86" fmla="*/ 84 w 878"/>
                <a:gd name="T87" fmla="*/ 191 h 1117"/>
                <a:gd name="T88" fmla="*/ 85 w 878"/>
                <a:gd name="T89" fmla="*/ 195 h 1117"/>
                <a:gd name="T90" fmla="*/ 87 w 878"/>
                <a:gd name="T91" fmla="*/ 200 h 1117"/>
                <a:gd name="T92" fmla="*/ 89 w 878"/>
                <a:gd name="T93" fmla="*/ 204 h 1117"/>
                <a:gd name="T94" fmla="*/ 91 w 878"/>
                <a:gd name="T95" fmla="*/ 206 h 1117"/>
                <a:gd name="T96" fmla="*/ 93 w 878"/>
                <a:gd name="T97" fmla="*/ 208 h 1117"/>
                <a:gd name="T98" fmla="*/ 96 w 878"/>
                <a:gd name="T99" fmla="*/ 209 h 1117"/>
                <a:gd name="T100" fmla="*/ 101 w 878"/>
                <a:gd name="T101" fmla="*/ 210 h 1117"/>
                <a:gd name="T102" fmla="*/ 106 w 878"/>
                <a:gd name="T103" fmla="*/ 210 h 1117"/>
                <a:gd name="T104" fmla="*/ 110 w 878"/>
                <a:gd name="T105" fmla="*/ 208 h 1117"/>
                <a:gd name="T106" fmla="*/ 114 w 878"/>
                <a:gd name="T107" fmla="*/ 204 h 1117"/>
                <a:gd name="T108" fmla="*/ 118 w 878"/>
                <a:gd name="T109" fmla="*/ 200 h 1117"/>
                <a:gd name="T110" fmla="*/ 199 w 878"/>
                <a:gd name="T111" fmla="*/ 46 h 1117"/>
                <a:gd name="T112" fmla="*/ 138 w 87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878" h="1117">
                  <a:moveTo>
                    <a:pt x="150" y="174"/>
                  </a:moveTo>
                  <a:lnTo>
                    <a:pt x="204" y="0"/>
                  </a:lnTo>
                  <a:lnTo>
                    <a:pt x="362" y="40"/>
                  </a:lnTo>
                  <a:lnTo>
                    <a:pt x="322" y="164"/>
                  </a:lnTo>
                  <a:lnTo>
                    <a:pt x="460" y="159"/>
                  </a:lnTo>
                  <a:lnTo>
                    <a:pt x="452" y="303"/>
                  </a:lnTo>
                  <a:lnTo>
                    <a:pt x="276" y="322"/>
                  </a:lnTo>
                  <a:lnTo>
                    <a:pt x="150" y="848"/>
                  </a:lnTo>
                  <a:lnTo>
                    <a:pt x="0" y="784"/>
                  </a:lnTo>
                  <a:lnTo>
                    <a:pt x="98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50" y="174"/>
                  </a:lnTo>
                  <a:close/>
                  <a:moveTo>
                    <a:pt x="535" y="327"/>
                  </a:moveTo>
                  <a:lnTo>
                    <a:pt x="700" y="342"/>
                  </a:lnTo>
                  <a:lnTo>
                    <a:pt x="708" y="521"/>
                  </a:lnTo>
                  <a:lnTo>
                    <a:pt x="877" y="595"/>
                  </a:lnTo>
                  <a:lnTo>
                    <a:pt x="834" y="794"/>
                  </a:lnTo>
                  <a:lnTo>
                    <a:pt x="712" y="729"/>
                  </a:lnTo>
                  <a:lnTo>
                    <a:pt x="710" y="761"/>
                  </a:lnTo>
                  <a:lnTo>
                    <a:pt x="708" y="792"/>
                  </a:lnTo>
                  <a:lnTo>
                    <a:pt x="705" y="820"/>
                  </a:lnTo>
                  <a:lnTo>
                    <a:pt x="702" y="846"/>
                  </a:lnTo>
                  <a:lnTo>
                    <a:pt x="698" y="870"/>
                  </a:lnTo>
                  <a:lnTo>
                    <a:pt x="693" y="891"/>
                  </a:lnTo>
                  <a:lnTo>
                    <a:pt x="687" y="911"/>
                  </a:lnTo>
                  <a:lnTo>
                    <a:pt x="681" y="928"/>
                  </a:lnTo>
                  <a:lnTo>
                    <a:pt x="670" y="949"/>
                  </a:lnTo>
                  <a:lnTo>
                    <a:pt x="659" y="968"/>
                  </a:lnTo>
                  <a:lnTo>
                    <a:pt x="647" y="987"/>
                  </a:lnTo>
                  <a:lnTo>
                    <a:pt x="633" y="1005"/>
                  </a:lnTo>
                  <a:lnTo>
                    <a:pt x="619" y="1022"/>
                  </a:lnTo>
                  <a:lnTo>
                    <a:pt x="604" y="1038"/>
                  </a:lnTo>
                  <a:lnTo>
                    <a:pt x="588" y="1053"/>
                  </a:lnTo>
                  <a:lnTo>
                    <a:pt x="570" y="1067"/>
                  </a:lnTo>
                  <a:lnTo>
                    <a:pt x="553" y="1079"/>
                  </a:lnTo>
                  <a:lnTo>
                    <a:pt x="535" y="1089"/>
                  </a:lnTo>
                  <a:lnTo>
                    <a:pt x="517" y="1097"/>
                  </a:lnTo>
                  <a:lnTo>
                    <a:pt x="498" y="1104"/>
                  </a:lnTo>
                  <a:lnTo>
                    <a:pt x="480" y="1109"/>
                  </a:lnTo>
                  <a:lnTo>
                    <a:pt x="462" y="1113"/>
                  </a:lnTo>
                  <a:lnTo>
                    <a:pt x="443" y="1115"/>
                  </a:lnTo>
                  <a:lnTo>
                    <a:pt x="425" y="1116"/>
                  </a:lnTo>
                  <a:lnTo>
                    <a:pt x="408" y="1115"/>
                  </a:lnTo>
                  <a:lnTo>
                    <a:pt x="392" y="1113"/>
                  </a:lnTo>
                  <a:lnTo>
                    <a:pt x="376" y="1110"/>
                  </a:lnTo>
                  <a:lnTo>
                    <a:pt x="361" y="1105"/>
                  </a:lnTo>
                  <a:lnTo>
                    <a:pt x="347" y="1100"/>
                  </a:lnTo>
                  <a:lnTo>
                    <a:pt x="333" y="1094"/>
                  </a:lnTo>
                  <a:lnTo>
                    <a:pt x="320" y="1086"/>
                  </a:lnTo>
                  <a:lnTo>
                    <a:pt x="308" y="1078"/>
                  </a:lnTo>
                  <a:lnTo>
                    <a:pt x="296" y="1068"/>
                  </a:lnTo>
                  <a:lnTo>
                    <a:pt x="285" y="1058"/>
                  </a:lnTo>
                  <a:lnTo>
                    <a:pt x="274" y="1046"/>
                  </a:lnTo>
                  <a:lnTo>
                    <a:pt x="265" y="1033"/>
                  </a:lnTo>
                  <a:lnTo>
                    <a:pt x="256" y="1020"/>
                  </a:lnTo>
                  <a:lnTo>
                    <a:pt x="247" y="1005"/>
                  </a:lnTo>
                  <a:lnTo>
                    <a:pt x="239" y="989"/>
                  </a:lnTo>
                  <a:lnTo>
                    <a:pt x="232" y="972"/>
                  </a:lnTo>
                  <a:lnTo>
                    <a:pt x="220" y="938"/>
                  </a:lnTo>
                  <a:lnTo>
                    <a:pt x="215" y="921"/>
                  </a:lnTo>
                  <a:lnTo>
                    <a:pt x="211" y="904"/>
                  </a:lnTo>
                  <a:lnTo>
                    <a:pt x="208" y="887"/>
                  </a:lnTo>
                  <a:lnTo>
                    <a:pt x="206" y="870"/>
                  </a:lnTo>
                  <a:lnTo>
                    <a:pt x="204" y="854"/>
                  </a:lnTo>
                  <a:lnTo>
                    <a:pt x="204" y="837"/>
                  </a:lnTo>
                  <a:lnTo>
                    <a:pt x="204" y="821"/>
                  </a:lnTo>
                  <a:lnTo>
                    <a:pt x="205" y="804"/>
                  </a:lnTo>
                  <a:lnTo>
                    <a:pt x="207" y="788"/>
                  </a:lnTo>
                  <a:lnTo>
                    <a:pt x="209" y="772"/>
                  </a:lnTo>
                  <a:lnTo>
                    <a:pt x="213" y="756"/>
                  </a:lnTo>
                  <a:lnTo>
                    <a:pt x="217" y="740"/>
                  </a:lnTo>
                  <a:lnTo>
                    <a:pt x="222" y="725"/>
                  </a:lnTo>
                  <a:lnTo>
                    <a:pt x="228" y="709"/>
                  </a:lnTo>
                  <a:lnTo>
                    <a:pt x="240" y="684"/>
                  </a:lnTo>
                  <a:lnTo>
                    <a:pt x="253" y="661"/>
                  </a:lnTo>
                  <a:lnTo>
                    <a:pt x="268" y="639"/>
                  </a:lnTo>
                  <a:lnTo>
                    <a:pt x="285" y="619"/>
                  </a:lnTo>
                  <a:lnTo>
                    <a:pt x="304" y="601"/>
                  </a:lnTo>
                  <a:lnTo>
                    <a:pt x="324" y="584"/>
                  </a:lnTo>
                  <a:lnTo>
                    <a:pt x="346" y="569"/>
                  </a:lnTo>
                  <a:lnTo>
                    <a:pt x="370" y="556"/>
                  </a:lnTo>
                  <a:lnTo>
                    <a:pt x="387" y="549"/>
                  </a:lnTo>
                  <a:lnTo>
                    <a:pt x="405" y="542"/>
                  </a:lnTo>
                  <a:lnTo>
                    <a:pt x="425" y="535"/>
                  </a:lnTo>
                  <a:lnTo>
                    <a:pt x="447" y="528"/>
                  </a:lnTo>
                  <a:lnTo>
                    <a:pt x="497" y="516"/>
                  </a:lnTo>
                  <a:lnTo>
                    <a:pt x="555" y="506"/>
                  </a:lnTo>
                  <a:lnTo>
                    <a:pt x="535" y="327"/>
                  </a:lnTo>
                  <a:close/>
                  <a:moveTo>
                    <a:pt x="527" y="873"/>
                  </a:moveTo>
                  <a:lnTo>
                    <a:pt x="531" y="867"/>
                  </a:lnTo>
                  <a:lnTo>
                    <a:pt x="534" y="860"/>
                  </a:lnTo>
                  <a:lnTo>
                    <a:pt x="538" y="852"/>
                  </a:lnTo>
                  <a:lnTo>
                    <a:pt x="541" y="845"/>
                  </a:lnTo>
                  <a:lnTo>
                    <a:pt x="547" y="827"/>
                  </a:lnTo>
                  <a:lnTo>
                    <a:pt x="552" y="809"/>
                  </a:lnTo>
                  <a:lnTo>
                    <a:pt x="556" y="788"/>
                  </a:lnTo>
                  <a:lnTo>
                    <a:pt x="559" y="765"/>
                  </a:lnTo>
                  <a:lnTo>
                    <a:pt x="561" y="740"/>
                  </a:lnTo>
                  <a:lnTo>
                    <a:pt x="563" y="714"/>
                  </a:lnTo>
                  <a:lnTo>
                    <a:pt x="529" y="713"/>
                  </a:lnTo>
                  <a:lnTo>
                    <a:pt x="501" y="713"/>
                  </a:lnTo>
                  <a:lnTo>
                    <a:pt x="488" y="714"/>
                  </a:lnTo>
                  <a:lnTo>
                    <a:pt x="476" y="715"/>
                  </a:lnTo>
                  <a:lnTo>
                    <a:pt x="466" y="717"/>
                  </a:lnTo>
                  <a:lnTo>
                    <a:pt x="456" y="719"/>
                  </a:lnTo>
                  <a:lnTo>
                    <a:pt x="443" y="723"/>
                  </a:lnTo>
                  <a:lnTo>
                    <a:pt x="431" y="729"/>
                  </a:lnTo>
                  <a:lnTo>
                    <a:pt x="425" y="732"/>
                  </a:lnTo>
                  <a:lnTo>
                    <a:pt x="420" y="736"/>
                  </a:lnTo>
                  <a:lnTo>
                    <a:pt x="414" y="740"/>
                  </a:lnTo>
                  <a:lnTo>
                    <a:pt x="409" y="744"/>
                  </a:lnTo>
                  <a:lnTo>
                    <a:pt x="404" y="748"/>
                  </a:lnTo>
                  <a:lnTo>
                    <a:pt x="400" y="753"/>
                  </a:lnTo>
                  <a:lnTo>
                    <a:pt x="395" y="758"/>
                  </a:lnTo>
                  <a:lnTo>
                    <a:pt x="391" y="764"/>
                  </a:lnTo>
                  <a:lnTo>
                    <a:pt x="388" y="770"/>
                  </a:lnTo>
                  <a:lnTo>
                    <a:pt x="384" y="776"/>
                  </a:lnTo>
                  <a:lnTo>
                    <a:pt x="381" y="782"/>
                  </a:lnTo>
                  <a:lnTo>
                    <a:pt x="378" y="789"/>
                  </a:lnTo>
                  <a:lnTo>
                    <a:pt x="376" y="793"/>
                  </a:lnTo>
                  <a:lnTo>
                    <a:pt x="374" y="798"/>
                  </a:lnTo>
                  <a:lnTo>
                    <a:pt x="373" y="802"/>
                  </a:lnTo>
                  <a:lnTo>
                    <a:pt x="372" y="807"/>
                  </a:lnTo>
                  <a:lnTo>
                    <a:pt x="371" y="811"/>
                  </a:lnTo>
                  <a:lnTo>
                    <a:pt x="370" y="816"/>
                  </a:lnTo>
                  <a:lnTo>
                    <a:pt x="369" y="820"/>
                  </a:lnTo>
                  <a:lnTo>
                    <a:pt x="369" y="825"/>
                  </a:lnTo>
                  <a:lnTo>
                    <a:pt x="369" y="830"/>
                  </a:lnTo>
                  <a:lnTo>
                    <a:pt x="369" y="834"/>
                  </a:lnTo>
                  <a:lnTo>
                    <a:pt x="369" y="839"/>
                  </a:lnTo>
                  <a:lnTo>
                    <a:pt x="370" y="844"/>
                  </a:lnTo>
                  <a:lnTo>
                    <a:pt x="370" y="848"/>
                  </a:lnTo>
                  <a:lnTo>
                    <a:pt x="371" y="853"/>
                  </a:lnTo>
                  <a:lnTo>
                    <a:pt x="374" y="863"/>
                  </a:lnTo>
                  <a:lnTo>
                    <a:pt x="378" y="875"/>
                  </a:lnTo>
                  <a:lnTo>
                    <a:pt x="380" y="880"/>
                  </a:lnTo>
                  <a:lnTo>
                    <a:pt x="383" y="885"/>
                  </a:lnTo>
                  <a:lnTo>
                    <a:pt x="386" y="890"/>
                  </a:lnTo>
                  <a:lnTo>
                    <a:pt x="388" y="895"/>
                  </a:lnTo>
                  <a:lnTo>
                    <a:pt x="391" y="899"/>
                  </a:lnTo>
                  <a:lnTo>
                    <a:pt x="394" y="903"/>
                  </a:lnTo>
                  <a:lnTo>
                    <a:pt x="398" y="906"/>
                  </a:lnTo>
                  <a:lnTo>
                    <a:pt x="401" y="910"/>
                  </a:lnTo>
                  <a:lnTo>
                    <a:pt x="404" y="913"/>
                  </a:lnTo>
                  <a:lnTo>
                    <a:pt x="408" y="915"/>
                  </a:lnTo>
                  <a:lnTo>
                    <a:pt x="412" y="918"/>
                  </a:lnTo>
                  <a:lnTo>
                    <a:pt x="416" y="920"/>
                  </a:lnTo>
                  <a:lnTo>
                    <a:pt x="420" y="922"/>
                  </a:lnTo>
                  <a:lnTo>
                    <a:pt x="425" y="923"/>
                  </a:lnTo>
                  <a:lnTo>
                    <a:pt x="432" y="925"/>
                  </a:lnTo>
                  <a:lnTo>
                    <a:pt x="439" y="926"/>
                  </a:lnTo>
                  <a:lnTo>
                    <a:pt x="446" y="927"/>
                  </a:lnTo>
                  <a:lnTo>
                    <a:pt x="453" y="927"/>
                  </a:lnTo>
                  <a:lnTo>
                    <a:pt x="460" y="926"/>
                  </a:lnTo>
                  <a:lnTo>
                    <a:pt x="467" y="925"/>
                  </a:lnTo>
                  <a:lnTo>
                    <a:pt x="473" y="923"/>
                  </a:lnTo>
                  <a:lnTo>
                    <a:pt x="480" y="920"/>
                  </a:lnTo>
                  <a:lnTo>
                    <a:pt x="486" y="917"/>
                  </a:lnTo>
                  <a:lnTo>
                    <a:pt x="492" y="912"/>
                  </a:lnTo>
                  <a:lnTo>
                    <a:pt x="499" y="908"/>
                  </a:lnTo>
                  <a:lnTo>
                    <a:pt x="504" y="902"/>
                  </a:lnTo>
                  <a:lnTo>
                    <a:pt x="510" y="896"/>
                  </a:lnTo>
                  <a:lnTo>
                    <a:pt x="516" y="889"/>
                  </a:lnTo>
                  <a:lnTo>
                    <a:pt x="521" y="881"/>
                  </a:lnTo>
                  <a:lnTo>
                    <a:pt x="527" y="873"/>
                  </a:lnTo>
                  <a:close/>
                  <a:moveTo>
                    <a:pt x="609" y="0"/>
                  </a:moveTo>
                  <a:lnTo>
                    <a:pt x="877" y="203"/>
                  </a:lnTo>
                  <a:lnTo>
                    <a:pt x="794" y="342"/>
                  </a:lnTo>
                  <a:lnTo>
                    <a:pt x="515" y="124"/>
                  </a:lnTo>
                  <a:lnTo>
                    <a:pt x="609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6" name="Freeform 78">
              <a:extLst>
                <a:ext uri="{FF2B5EF4-FFF2-40B4-BE49-F238E27FC236}">
                  <a16:creationId xmlns:a16="http://schemas.microsoft.com/office/drawing/2014/main" id="{B2DCD8B2-79D8-4A3B-A23D-775C2765C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" y="2836"/>
              <a:ext cx="197" cy="251"/>
            </a:xfrm>
            <a:custGeom>
              <a:avLst/>
              <a:gdLst>
                <a:gd name="T0" fmla="*/ 110 w 870"/>
                <a:gd name="T1" fmla="*/ 17 h 1105"/>
                <a:gd name="T2" fmla="*/ 85 w 870"/>
                <a:gd name="T3" fmla="*/ 97 h 1105"/>
                <a:gd name="T4" fmla="*/ 93 w 870"/>
                <a:gd name="T5" fmla="*/ 92 h 1105"/>
                <a:gd name="T6" fmla="*/ 101 w 870"/>
                <a:gd name="T7" fmla="*/ 89 h 1105"/>
                <a:gd name="T8" fmla="*/ 110 w 870"/>
                <a:gd name="T9" fmla="*/ 87 h 1105"/>
                <a:gd name="T10" fmla="*/ 119 w 870"/>
                <a:gd name="T11" fmla="*/ 89 h 1105"/>
                <a:gd name="T12" fmla="*/ 127 w 870"/>
                <a:gd name="T13" fmla="*/ 94 h 1105"/>
                <a:gd name="T14" fmla="*/ 133 w 870"/>
                <a:gd name="T15" fmla="*/ 100 h 1105"/>
                <a:gd name="T16" fmla="*/ 137 w 870"/>
                <a:gd name="T17" fmla="*/ 108 h 1105"/>
                <a:gd name="T18" fmla="*/ 139 w 870"/>
                <a:gd name="T19" fmla="*/ 113 h 1105"/>
                <a:gd name="T20" fmla="*/ 140 w 870"/>
                <a:gd name="T21" fmla="*/ 124 h 1105"/>
                <a:gd name="T22" fmla="*/ 139 w 870"/>
                <a:gd name="T23" fmla="*/ 136 h 1105"/>
                <a:gd name="T24" fmla="*/ 135 w 870"/>
                <a:gd name="T25" fmla="*/ 158 h 1105"/>
                <a:gd name="T26" fmla="*/ 133 w 870"/>
                <a:gd name="T27" fmla="*/ 175 h 1105"/>
                <a:gd name="T28" fmla="*/ 134 w 870"/>
                <a:gd name="T29" fmla="*/ 181 h 1105"/>
                <a:gd name="T30" fmla="*/ 135 w 870"/>
                <a:gd name="T31" fmla="*/ 186 h 1105"/>
                <a:gd name="T32" fmla="*/ 137 w 870"/>
                <a:gd name="T33" fmla="*/ 190 h 1105"/>
                <a:gd name="T34" fmla="*/ 139 w 870"/>
                <a:gd name="T35" fmla="*/ 193 h 1105"/>
                <a:gd name="T36" fmla="*/ 143 w 870"/>
                <a:gd name="T37" fmla="*/ 194 h 1105"/>
                <a:gd name="T38" fmla="*/ 146 w 870"/>
                <a:gd name="T39" fmla="*/ 195 h 1105"/>
                <a:gd name="T40" fmla="*/ 149 w 870"/>
                <a:gd name="T41" fmla="*/ 194 h 1105"/>
                <a:gd name="T42" fmla="*/ 153 w 870"/>
                <a:gd name="T43" fmla="*/ 193 h 1105"/>
                <a:gd name="T44" fmla="*/ 160 w 870"/>
                <a:gd name="T45" fmla="*/ 187 h 1105"/>
                <a:gd name="T46" fmla="*/ 167 w 870"/>
                <a:gd name="T47" fmla="*/ 180 h 1105"/>
                <a:gd name="T48" fmla="*/ 197 w 870"/>
                <a:gd name="T49" fmla="*/ 211 h 1105"/>
                <a:gd name="T50" fmla="*/ 180 w 870"/>
                <a:gd name="T51" fmla="*/ 230 h 1105"/>
                <a:gd name="T52" fmla="*/ 165 w 870"/>
                <a:gd name="T53" fmla="*/ 242 h 1105"/>
                <a:gd name="T54" fmla="*/ 156 w 870"/>
                <a:gd name="T55" fmla="*/ 247 h 1105"/>
                <a:gd name="T56" fmla="*/ 138 w 870"/>
                <a:gd name="T57" fmla="*/ 251 h 1105"/>
                <a:gd name="T58" fmla="*/ 121 w 870"/>
                <a:gd name="T59" fmla="*/ 249 h 1105"/>
                <a:gd name="T60" fmla="*/ 111 w 870"/>
                <a:gd name="T61" fmla="*/ 245 h 1105"/>
                <a:gd name="T62" fmla="*/ 107 w 870"/>
                <a:gd name="T63" fmla="*/ 242 h 1105"/>
                <a:gd name="T64" fmla="*/ 103 w 870"/>
                <a:gd name="T65" fmla="*/ 238 h 1105"/>
                <a:gd name="T66" fmla="*/ 100 w 870"/>
                <a:gd name="T67" fmla="*/ 233 h 1105"/>
                <a:gd name="T68" fmla="*/ 97 w 870"/>
                <a:gd name="T69" fmla="*/ 228 h 1105"/>
                <a:gd name="T70" fmla="*/ 93 w 870"/>
                <a:gd name="T71" fmla="*/ 215 h 1105"/>
                <a:gd name="T72" fmla="*/ 92 w 870"/>
                <a:gd name="T73" fmla="*/ 201 h 1105"/>
                <a:gd name="T74" fmla="*/ 92 w 870"/>
                <a:gd name="T75" fmla="*/ 187 h 1105"/>
                <a:gd name="T76" fmla="*/ 97 w 870"/>
                <a:gd name="T77" fmla="*/ 156 h 1105"/>
                <a:gd name="T78" fmla="*/ 97 w 870"/>
                <a:gd name="T79" fmla="*/ 149 h 1105"/>
                <a:gd name="T80" fmla="*/ 96 w 870"/>
                <a:gd name="T81" fmla="*/ 144 h 1105"/>
                <a:gd name="T82" fmla="*/ 95 w 870"/>
                <a:gd name="T83" fmla="*/ 141 h 1105"/>
                <a:gd name="T84" fmla="*/ 93 w 870"/>
                <a:gd name="T85" fmla="*/ 139 h 1105"/>
                <a:gd name="T86" fmla="*/ 90 w 870"/>
                <a:gd name="T87" fmla="*/ 138 h 1105"/>
                <a:gd name="T88" fmla="*/ 86 w 870"/>
                <a:gd name="T89" fmla="*/ 138 h 1105"/>
                <a:gd name="T90" fmla="*/ 82 w 870"/>
                <a:gd name="T91" fmla="*/ 139 h 1105"/>
                <a:gd name="T92" fmla="*/ 77 w 870"/>
                <a:gd name="T93" fmla="*/ 143 h 1105"/>
                <a:gd name="T94" fmla="*/ 69 w 870"/>
                <a:gd name="T95" fmla="*/ 150 h 1105"/>
                <a:gd name="T96" fmla="*/ 61 w 870"/>
                <a:gd name="T97" fmla="*/ 161 h 1105"/>
                <a:gd name="T98" fmla="*/ 0 w 870"/>
                <a:gd name="T99" fmla="*/ 231 h 1105"/>
                <a:gd name="T100" fmla="*/ 43 w 870"/>
                <a:gd name="T101" fmla="*/ 88 h 110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870" h="1105">
                  <a:moveTo>
                    <a:pt x="189" y="387"/>
                  </a:moveTo>
                  <a:lnTo>
                    <a:pt x="334" y="0"/>
                  </a:lnTo>
                  <a:lnTo>
                    <a:pt x="484" y="74"/>
                  </a:lnTo>
                  <a:lnTo>
                    <a:pt x="405" y="268"/>
                  </a:lnTo>
                  <a:lnTo>
                    <a:pt x="346" y="451"/>
                  </a:lnTo>
                  <a:lnTo>
                    <a:pt x="375" y="429"/>
                  </a:lnTo>
                  <a:lnTo>
                    <a:pt x="388" y="419"/>
                  </a:lnTo>
                  <a:lnTo>
                    <a:pt x="400" y="411"/>
                  </a:lnTo>
                  <a:lnTo>
                    <a:pt x="412" y="405"/>
                  </a:lnTo>
                  <a:lnTo>
                    <a:pt x="424" y="399"/>
                  </a:lnTo>
                  <a:lnTo>
                    <a:pt x="434" y="395"/>
                  </a:lnTo>
                  <a:lnTo>
                    <a:pt x="444" y="392"/>
                  </a:lnTo>
                  <a:lnTo>
                    <a:pt x="458" y="388"/>
                  </a:lnTo>
                  <a:lnTo>
                    <a:pt x="472" y="386"/>
                  </a:lnTo>
                  <a:lnTo>
                    <a:pt x="485" y="385"/>
                  </a:lnTo>
                  <a:lnTo>
                    <a:pt x="498" y="386"/>
                  </a:lnTo>
                  <a:lnTo>
                    <a:pt x="512" y="389"/>
                  </a:lnTo>
                  <a:lnTo>
                    <a:pt x="525" y="393"/>
                  </a:lnTo>
                  <a:lnTo>
                    <a:pt x="538" y="399"/>
                  </a:lnTo>
                  <a:lnTo>
                    <a:pt x="551" y="407"/>
                  </a:lnTo>
                  <a:lnTo>
                    <a:pt x="561" y="415"/>
                  </a:lnTo>
                  <a:lnTo>
                    <a:pt x="570" y="423"/>
                  </a:lnTo>
                  <a:lnTo>
                    <a:pt x="579" y="432"/>
                  </a:lnTo>
                  <a:lnTo>
                    <a:pt x="587" y="442"/>
                  </a:lnTo>
                  <a:lnTo>
                    <a:pt x="594" y="452"/>
                  </a:lnTo>
                  <a:lnTo>
                    <a:pt x="600" y="463"/>
                  </a:lnTo>
                  <a:lnTo>
                    <a:pt x="605" y="474"/>
                  </a:lnTo>
                  <a:lnTo>
                    <a:pt x="609" y="486"/>
                  </a:lnTo>
                  <a:lnTo>
                    <a:pt x="611" y="492"/>
                  </a:lnTo>
                  <a:lnTo>
                    <a:pt x="613" y="499"/>
                  </a:lnTo>
                  <a:lnTo>
                    <a:pt x="615" y="513"/>
                  </a:lnTo>
                  <a:lnTo>
                    <a:pt x="617" y="528"/>
                  </a:lnTo>
                  <a:lnTo>
                    <a:pt x="617" y="544"/>
                  </a:lnTo>
                  <a:lnTo>
                    <a:pt x="617" y="562"/>
                  </a:lnTo>
                  <a:lnTo>
                    <a:pt x="615" y="580"/>
                  </a:lnTo>
                  <a:lnTo>
                    <a:pt x="613" y="600"/>
                  </a:lnTo>
                  <a:lnTo>
                    <a:pt x="609" y="620"/>
                  </a:lnTo>
                  <a:lnTo>
                    <a:pt x="602" y="660"/>
                  </a:lnTo>
                  <a:lnTo>
                    <a:pt x="597" y="694"/>
                  </a:lnTo>
                  <a:lnTo>
                    <a:pt x="593" y="724"/>
                  </a:lnTo>
                  <a:lnTo>
                    <a:pt x="590" y="749"/>
                  </a:lnTo>
                  <a:lnTo>
                    <a:pt x="589" y="770"/>
                  </a:lnTo>
                  <a:lnTo>
                    <a:pt x="589" y="780"/>
                  </a:lnTo>
                  <a:lnTo>
                    <a:pt x="589" y="789"/>
                  </a:lnTo>
                  <a:lnTo>
                    <a:pt x="590" y="798"/>
                  </a:lnTo>
                  <a:lnTo>
                    <a:pt x="591" y="806"/>
                  </a:lnTo>
                  <a:lnTo>
                    <a:pt x="593" y="813"/>
                  </a:lnTo>
                  <a:lnTo>
                    <a:pt x="595" y="820"/>
                  </a:lnTo>
                  <a:lnTo>
                    <a:pt x="597" y="826"/>
                  </a:lnTo>
                  <a:lnTo>
                    <a:pt x="600" y="832"/>
                  </a:lnTo>
                  <a:lnTo>
                    <a:pt x="603" y="837"/>
                  </a:lnTo>
                  <a:lnTo>
                    <a:pt x="607" y="841"/>
                  </a:lnTo>
                  <a:lnTo>
                    <a:pt x="611" y="845"/>
                  </a:lnTo>
                  <a:lnTo>
                    <a:pt x="615" y="848"/>
                  </a:lnTo>
                  <a:lnTo>
                    <a:pt x="620" y="851"/>
                  </a:lnTo>
                  <a:lnTo>
                    <a:pt x="625" y="853"/>
                  </a:lnTo>
                  <a:lnTo>
                    <a:pt x="630" y="855"/>
                  </a:lnTo>
                  <a:lnTo>
                    <a:pt x="634" y="856"/>
                  </a:lnTo>
                  <a:lnTo>
                    <a:pt x="639" y="857"/>
                  </a:lnTo>
                  <a:lnTo>
                    <a:pt x="644" y="857"/>
                  </a:lnTo>
                  <a:lnTo>
                    <a:pt x="649" y="857"/>
                  </a:lnTo>
                  <a:lnTo>
                    <a:pt x="654" y="856"/>
                  </a:lnTo>
                  <a:lnTo>
                    <a:pt x="659" y="855"/>
                  </a:lnTo>
                  <a:lnTo>
                    <a:pt x="664" y="853"/>
                  </a:lnTo>
                  <a:lnTo>
                    <a:pt x="669" y="851"/>
                  </a:lnTo>
                  <a:lnTo>
                    <a:pt x="674" y="848"/>
                  </a:lnTo>
                  <a:lnTo>
                    <a:pt x="685" y="842"/>
                  </a:lnTo>
                  <a:lnTo>
                    <a:pt x="696" y="833"/>
                  </a:lnTo>
                  <a:lnTo>
                    <a:pt x="708" y="823"/>
                  </a:lnTo>
                  <a:lnTo>
                    <a:pt x="715" y="817"/>
                  </a:lnTo>
                  <a:lnTo>
                    <a:pt x="722" y="810"/>
                  </a:lnTo>
                  <a:lnTo>
                    <a:pt x="737" y="794"/>
                  </a:lnTo>
                  <a:lnTo>
                    <a:pt x="754" y="775"/>
                  </a:lnTo>
                  <a:lnTo>
                    <a:pt x="771" y="754"/>
                  </a:lnTo>
                  <a:lnTo>
                    <a:pt x="869" y="928"/>
                  </a:lnTo>
                  <a:lnTo>
                    <a:pt x="844" y="959"/>
                  </a:lnTo>
                  <a:lnTo>
                    <a:pt x="820" y="986"/>
                  </a:lnTo>
                  <a:lnTo>
                    <a:pt x="796" y="1011"/>
                  </a:lnTo>
                  <a:lnTo>
                    <a:pt x="773" y="1032"/>
                  </a:lnTo>
                  <a:lnTo>
                    <a:pt x="751" y="1050"/>
                  </a:lnTo>
                  <a:lnTo>
                    <a:pt x="729" y="1065"/>
                  </a:lnTo>
                  <a:lnTo>
                    <a:pt x="709" y="1077"/>
                  </a:lnTo>
                  <a:lnTo>
                    <a:pt x="698" y="1082"/>
                  </a:lnTo>
                  <a:lnTo>
                    <a:pt x="689" y="1086"/>
                  </a:lnTo>
                  <a:lnTo>
                    <a:pt x="661" y="1095"/>
                  </a:lnTo>
                  <a:lnTo>
                    <a:pt x="635" y="1101"/>
                  </a:lnTo>
                  <a:lnTo>
                    <a:pt x="609" y="1104"/>
                  </a:lnTo>
                  <a:lnTo>
                    <a:pt x="584" y="1104"/>
                  </a:lnTo>
                  <a:lnTo>
                    <a:pt x="560" y="1101"/>
                  </a:lnTo>
                  <a:lnTo>
                    <a:pt x="536" y="1096"/>
                  </a:lnTo>
                  <a:lnTo>
                    <a:pt x="514" y="1088"/>
                  </a:lnTo>
                  <a:lnTo>
                    <a:pt x="503" y="1083"/>
                  </a:lnTo>
                  <a:lnTo>
                    <a:pt x="492" y="1077"/>
                  </a:lnTo>
                  <a:lnTo>
                    <a:pt x="485" y="1073"/>
                  </a:lnTo>
                  <a:lnTo>
                    <a:pt x="479" y="1069"/>
                  </a:lnTo>
                  <a:lnTo>
                    <a:pt x="472" y="1064"/>
                  </a:lnTo>
                  <a:lnTo>
                    <a:pt x="466" y="1059"/>
                  </a:lnTo>
                  <a:lnTo>
                    <a:pt x="461" y="1053"/>
                  </a:lnTo>
                  <a:lnTo>
                    <a:pt x="455" y="1047"/>
                  </a:lnTo>
                  <a:lnTo>
                    <a:pt x="450" y="1041"/>
                  </a:lnTo>
                  <a:lnTo>
                    <a:pt x="445" y="1034"/>
                  </a:lnTo>
                  <a:lnTo>
                    <a:pt x="441" y="1027"/>
                  </a:lnTo>
                  <a:lnTo>
                    <a:pt x="437" y="1020"/>
                  </a:lnTo>
                  <a:lnTo>
                    <a:pt x="433" y="1012"/>
                  </a:lnTo>
                  <a:lnTo>
                    <a:pt x="429" y="1004"/>
                  </a:lnTo>
                  <a:lnTo>
                    <a:pt x="422" y="986"/>
                  </a:lnTo>
                  <a:lnTo>
                    <a:pt x="417" y="967"/>
                  </a:lnTo>
                  <a:lnTo>
                    <a:pt x="412" y="947"/>
                  </a:lnTo>
                  <a:lnTo>
                    <a:pt x="409" y="927"/>
                  </a:lnTo>
                  <a:lnTo>
                    <a:pt x="407" y="907"/>
                  </a:lnTo>
                  <a:lnTo>
                    <a:pt x="405" y="887"/>
                  </a:lnTo>
                  <a:lnTo>
                    <a:pt x="405" y="866"/>
                  </a:lnTo>
                  <a:lnTo>
                    <a:pt x="405" y="846"/>
                  </a:lnTo>
                  <a:lnTo>
                    <a:pt x="406" y="825"/>
                  </a:lnTo>
                  <a:lnTo>
                    <a:pt x="409" y="804"/>
                  </a:lnTo>
                  <a:lnTo>
                    <a:pt x="425" y="704"/>
                  </a:lnTo>
                  <a:lnTo>
                    <a:pt x="427" y="685"/>
                  </a:lnTo>
                  <a:lnTo>
                    <a:pt x="428" y="669"/>
                  </a:lnTo>
                  <a:lnTo>
                    <a:pt x="428" y="661"/>
                  </a:lnTo>
                  <a:lnTo>
                    <a:pt x="428" y="654"/>
                  </a:lnTo>
                  <a:lnTo>
                    <a:pt x="427" y="647"/>
                  </a:lnTo>
                  <a:lnTo>
                    <a:pt x="426" y="641"/>
                  </a:lnTo>
                  <a:lnTo>
                    <a:pt x="424" y="636"/>
                  </a:lnTo>
                  <a:lnTo>
                    <a:pt x="423" y="630"/>
                  </a:lnTo>
                  <a:lnTo>
                    <a:pt x="421" y="626"/>
                  </a:lnTo>
                  <a:lnTo>
                    <a:pt x="418" y="622"/>
                  </a:lnTo>
                  <a:lnTo>
                    <a:pt x="415" y="618"/>
                  </a:lnTo>
                  <a:lnTo>
                    <a:pt x="412" y="615"/>
                  </a:lnTo>
                  <a:lnTo>
                    <a:pt x="409" y="612"/>
                  </a:lnTo>
                  <a:lnTo>
                    <a:pt x="405" y="610"/>
                  </a:lnTo>
                  <a:lnTo>
                    <a:pt x="400" y="608"/>
                  </a:lnTo>
                  <a:lnTo>
                    <a:pt x="396" y="607"/>
                  </a:lnTo>
                  <a:lnTo>
                    <a:pt x="391" y="607"/>
                  </a:lnTo>
                  <a:lnTo>
                    <a:pt x="386" y="607"/>
                  </a:lnTo>
                  <a:lnTo>
                    <a:pt x="381" y="608"/>
                  </a:lnTo>
                  <a:lnTo>
                    <a:pt x="375" y="609"/>
                  </a:lnTo>
                  <a:lnTo>
                    <a:pt x="370" y="611"/>
                  </a:lnTo>
                  <a:lnTo>
                    <a:pt x="364" y="614"/>
                  </a:lnTo>
                  <a:lnTo>
                    <a:pt x="358" y="617"/>
                  </a:lnTo>
                  <a:lnTo>
                    <a:pt x="352" y="621"/>
                  </a:lnTo>
                  <a:lnTo>
                    <a:pt x="339" y="630"/>
                  </a:lnTo>
                  <a:lnTo>
                    <a:pt x="325" y="641"/>
                  </a:lnTo>
                  <a:lnTo>
                    <a:pt x="311" y="655"/>
                  </a:lnTo>
                  <a:lnTo>
                    <a:pt x="304" y="662"/>
                  </a:lnTo>
                  <a:lnTo>
                    <a:pt x="298" y="669"/>
                  </a:lnTo>
                  <a:lnTo>
                    <a:pt x="284" y="687"/>
                  </a:lnTo>
                  <a:lnTo>
                    <a:pt x="269" y="709"/>
                  </a:lnTo>
                  <a:lnTo>
                    <a:pt x="252" y="734"/>
                  </a:lnTo>
                  <a:lnTo>
                    <a:pt x="154" y="1096"/>
                  </a:lnTo>
                  <a:lnTo>
                    <a:pt x="0" y="1017"/>
                  </a:lnTo>
                  <a:lnTo>
                    <a:pt x="110" y="632"/>
                  </a:lnTo>
                  <a:lnTo>
                    <a:pt x="154" y="492"/>
                  </a:lnTo>
                  <a:lnTo>
                    <a:pt x="189" y="387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7" name="Freeform 79">
              <a:extLst>
                <a:ext uri="{FF2B5EF4-FFF2-40B4-BE49-F238E27FC236}">
                  <a16:creationId xmlns:a16="http://schemas.microsoft.com/office/drawing/2014/main" id="{91B181E1-568D-44C7-9B8E-AE131AC96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2845"/>
              <a:ext cx="195" cy="240"/>
            </a:xfrm>
            <a:custGeom>
              <a:avLst/>
              <a:gdLst>
                <a:gd name="T0" fmla="*/ 114 w 862"/>
                <a:gd name="T1" fmla="*/ 0 h 1053"/>
                <a:gd name="T2" fmla="*/ 192 w 862"/>
                <a:gd name="T3" fmla="*/ 2 h 1053"/>
                <a:gd name="T4" fmla="*/ 155 w 862"/>
                <a:gd name="T5" fmla="*/ 42 h 1053"/>
                <a:gd name="T6" fmla="*/ 131 w 862"/>
                <a:gd name="T7" fmla="*/ 55 h 1053"/>
                <a:gd name="T8" fmla="*/ 116 w 862"/>
                <a:gd name="T9" fmla="*/ 66 h 1053"/>
                <a:gd name="T10" fmla="*/ 105 w 862"/>
                <a:gd name="T11" fmla="*/ 75 h 1053"/>
                <a:gd name="T12" fmla="*/ 95 w 862"/>
                <a:gd name="T13" fmla="*/ 85 h 1053"/>
                <a:gd name="T14" fmla="*/ 88 w 862"/>
                <a:gd name="T15" fmla="*/ 96 h 1053"/>
                <a:gd name="T16" fmla="*/ 81 w 862"/>
                <a:gd name="T17" fmla="*/ 107 h 1053"/>
                <a:gd name="T18" fmla="*/ 74 w 862"/>
                <a:gd name="T19" fmla="*/ 125 h 1053"/>
                <a:gd name="T20" fmla="*/ 72 w 862"/>
                <a:gd name="T21" fmla="*/ 133 h 1053"/>
                <a:gd name="T22" fmla="*/ 71 w 862"/>
                <a:gd name="T23" fmla="*/ 141 h 1053"/>
                <a:gd name="T24" fmla="*/ 70 w 862"/>
                <a:gd name="T25" fmla="*/ 149 h 1053"/>
                <a:gd name="T26" fmla="*/ 71 w 862"/>
                <a:gd name="T27" fmla="*/ 157 h 1053"/>
                <a:gd name="T28" fmla="*/ 72 w 862"/>
                <a:gd name="T29" fmla="*/ 164 h 1053"/>
                <a:gd name="T30" fmla="*/ 74 w 862"/>
                <a:gd name="T31" fmla="*/ 172 h 1053"/>
                <a:gd name="T32" fmla="*/ 75 w 862"/>
                <a:gd name="T33" fmla="*/ 175 h 1053"/>
                <a:gd name="T34" fmla="*/ 77 w 862"/>
                <a:gd name="T35" fmla="*/ 178 h 1053"/>
                <a:gd name="T36" fmla="*/ 78 w 862"/>
                <a:gd name="T37" fmla="*/ 180 h 1053"/>
                <a:gd name="T38" fmla="*/ 81 w 862"/>
                <a:gd name="T39" fmla="*/ 183 h 1053"/>
                <a:gd name="T40" fmla="*/ 83 w 862"/>
                <a:gd name="T41" fmla="*/ 185 h 1053"/>
                <a:gd name="T42" fmla="*/ 86 w 862"/>
                <a:gd name="T43" fmla="*/ 187 h 1053"/>
                <a:gd name="T44" fmla="*/ 88 w 862"/>
                <a:gd name="T45" fmla="*/ 188 h 1053"/>
                <a:gd name="T46" fmla="*/ 95 w 862"/>
                <a:gd name="T47" fmla="*/ 190 h 1053"/>
                <a:gd name="T48" fmla="*/ 101 w 862"/>
                <a:gd name="T49" fmla="*/ 192 h 1053"/>
                <a:gd name="T50" fmla="*/ 107 w 862"/>
                <a:gd name="T51" fmla="*/ 192 h 1053"/>
                <a:gd name="T52" fmla="*/ 113 w 862"/>
                <a:gd name="T53" fmla="*/ 192 h 1053"/>
                <a:gd name="T54" fmla="*/ 123 w 862"/>
                <a:gd name="T55" fmla="*/ 191 h 1053"/>
                <a:gd name="T56" fmla="*/ 136 w 862"/>
                <a:gd name="T57" fmla="*/ 187 h 1053"/>
                <a:gd name="T58" fmla="*/ 158 w 862"/>
                <a:gd name="T59" fmla="*/ 180 h 1053"/>
                <a:gd name="T60" fmla="*/ 187 w 862"/>
                <a:gd name="T61" fmla="*/ 214 h 1053"/>
                <a:gd name="T62" fmla="*/ 156 w 862"/>
                <a:gd name="T63" fmla="*/ 227 h 1053"/>
                <a:gd name="T64" fmla="*/ 133 w 862"/>
                <a:gd name="T65" fmla="*/ 235 h 1053"/>
                <a:gd name="T66" fmla="*/ 117 w 862"/>
                <a:gd name="T67" fmla="*/ 238 h 1053"/>
                <a:gd name="T68" fmla="*/ 103 w 862"/>
                <a:gd name="T69" fmla="*/ 239 h 1053"/>
                <a:gd name="T70" fmla="*/ 89 w 862"/>
                <a:gd name="T71" fmla="*/ 238 h 1053"/>
                <a:gd name="T72" fmla="*/ 76 w 862"/>
                <a:gd name="T73" fmla="*/ 236 h 1053"/>
                <a:gd name="T74" fmla="*/ 70 w 862"/>
                <a:gd name="T75" fmla="*/ 234 h 1053"/>
                <a:gd name="T76" fmla="*/ 64 w 862"/>
                <a:gd name="T77" fmla="*/ 231 h 1053"/>
                <a:gd name="T78" fmla="*/ 59 w 862"/>
                <a:gd name="T79" fmla="*/ 227 h 1053"/>
                <a:gd name="T80" fmla="*/ 54 w 862"/>
                <a:gd name="T81" fmla="*/ 223 h 1053"/>
                <a:gd name="T82" fmla="*/ 49 w 862"/>
                <a:gd name="T83" fmla="*/ 218 h 1053"/>
                <a:gd name="T84" fmla="*/ 45 w 862"/>
                <a:gd name="T85" fmla="*/ 212 h 1053"/>
                <a:gd name="T86" fmla="*/ 41 w 862"/>
                <a:gd name="T87" fmla="*/ 206 h 1053"/>
                <a:gd name="T88" fmla="*/ 38 w 862"/>
                <a:gd name="T89" fmla="*/ 199 h 1053"/>
                <a:gd name="T90" fmla="*/ 33 w 862"/>
                <a:gd name="T91" fmla="*/ 180 h 1053"/>
                <a:gd name="T92" fmla="*/ 30 w 862"/>
                <a:gd name="T93" fmla="*/ 161 h 1053"/>
                <a:gd name="T94" fmla="*/ 30 w 862"/>
                <a:gd name="T95" fmla="*/ 142 h 1053"/>
                <a:gd name="T96" fmla="*/ 33 w 862"/>
                <a:gd name="T97" fmla="*/ 122 h 1053"/>
                <a:gd name="T98" fmla="*/ 36 w 862"/>
                <a:gd name="T99" fmla="*/ 110 h 1053"/>
                <a:gd name="T100" fmla="*/ 40 w 862"/>
                <a:gd name="T101" fmla="*/ 99 h 1053"/>
                <a:gd name="T102" fmla="*/ 44 w 862"/>
                <a:gd name="T103" fmla="*/ 89 h 1053"/>
                <a:gd name="T104" fmla="*/ 50 w 862"/>
                <a:gd name="T105" fmla="*/ 80 h 1053"/>
                <a:gd name="T106" fmla="*/ 56 w 862"/>
                <a:gd name="T107" fmla="*/ 73 h 1053"/>
                <a:gd name="T108" fmla="*/ 64 w 862"/>
                <a:gd name="T109" fmla="*/ 64 h 1053"/>
                <a:gd name="T110" fmla="*/ 74 w 862"/>
                <a:gd name="T111" fmla="*/ 56 h 1053"/>
                <a:gd name="T112" fmla="*/ 0 w 862"/>
                <a:gd name="T113" fmla="*/ 60 h 1053"/>
                <a:gd name="T114" fmla="*/ 97 w 862"/>
                <a:gd name="T115" fmla="*/ 0 h 10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862" h="1053">
                  <a:moveTo>
                    <a:pt x="429" y="2"/>
                  </a:moveTo>
                  <a:lnTo>
                    <a:pt x="504" y="0"/>
                  </a:lnTo>
                  <a:lnTo>
                    <a:pt x="599" y="0"/>
                  </a:lnTo>
                  <a:lnTo>
                    <a:pt x="849" y="7"/>
                  </a:lnTo>
                  <a:lnTo>
                    <a:pt x="861" y="185"/>
                  </a:lnTo>
                  <a:lnTo>
                    <a:pt x="685" y="185"/>
                  </a:lnTo>
                  <a:lnTo>
                    <a:pt x="628" y="216"/>
                  </a:lnTo>
                  <a:lnTo>
                    <a:pt x="580" y="243"/>
                  </a:lnTo>
                  <a:lnTo>
                    <a:pt x="541" y="268"/>
                  </a:lnTo>
                  <a:lnTo>
                    <a:pt x="511" y="289"/>
                  </a:lnTo>
                  <a:lnTo>
                    <a:pt x="486" y="309"/>
                  </a:lnTo>
                  <a:lnTo>
                    <a:pt x="463" y="330"/>
                  </a:lnTo>
                  <a:lnTo>
                    <a:pt x="442" y="352"/>
                  </a:lnTo>
                  <a:lnTo>
                    <a:pt x="422" y="375"/>
                  </a:lnTo>
                  <a:lnTo>
                    <a:pt x="404" y="398"/>
                  </a:lnTo>
                  <a:lnTo>
                    <a:pt x="387" y="422"/>
                  </a:lnTo>
                  <a:lnTo>
                    <a:pt x="372" y="447"/>
                  </a:lnTo>
                  <a:lnTo>
                    <a:pt x="358" y="473"/>
                  </a:lnTo>
                  <a:lnTo>
                    <a:pt x="341" y="512"/>
                  </a:lnTo>
                  <a:lnTo>
                    <a:pt x="328" y="550"/>
                  </a:lnTo>
                  <a:lnTo>
                    <a:pt x="323" y="569"/>
                  </a:lnTo>
                  <a:lnTo>
                    <a:pt x="319" y="587"/>
                  </a:lnTo>
                  <a:lnTo>
                    <a:pt x="315" y="605"/>
                  </a:lnTo>
                  <a:lnTo>
                    <a:pt x="313" y="623"/>
                  </a:lnTo>
                  <a:lnTo>
                    <a:pt x="311" y="641"/>
                  </a:lnTo>
                  <a:lnTo>
                    <a:pt x="311" y="658"/>
                  </a:lnTo>
                  <a:lnTo>
                    <a:pt x="311" y="675"/>
                  </a:lnTo>
                  <a:lnTo>
                    <a:pt x="312" y="692"/>
                  </a:lnTo>
                  <a:lnTo>
                    <a:pt x="314" y="708"/>
                  </a:lnTo>
                  <a:lnTo>
                    <a:pt x="318" y="724"/>
                  </a:lnTo>
                  <a:lnTo>
                    <a:pt x="322" y="740"/>
                  </a:lnTo>
                  <a:lnTo>
                    <a:pt x="326" y="756"/>
                  </a:lnTo>
                  <a:lnTo>
                    <a:pt x="329" y="763"/>
                  </a:lnTo>
                  <a:lnTo>
                    <a:pt x="332" y="770"/>
                  </a:lnTo>
                  <a:lnTo>
                    <a:pt x="335" y="777"/>
                  </a:lnTo>
                  <a:lnTo>
                    <a:pt x="339" y="783"/>
                  </a:lnTo>
                  <a:lnTo>
                    <a:pt x="343" y="789"/>
                  </a:lnTo>
                  <a:lnTo>
                    <a:pt x="347" y="795"/>
                  </a:lnTo>
                  <a:lnTo>
                    <a:pt x="351" y="800"/>
                  </a:lnTo>
                  <a:lnTo>
                    <a:pt x="356" y="805"/>
                  </a:lnTo>
                  <a:lnTo>
                    <a:pt x="361" y="810"/>
                  </a:lnTo>
                  <a:lnTo>
                    <a:pt x="367" y="814"/>
                  </a:lnTo>
                  <a:lnTo>
                    <a:pt x="372" y="819"/>
                  </a:lnTo>
                  <a:lnTo>
                    <a:pt x="378" y="823"/>
                  </a:lnTo>
                  <a:lnTo>
                    <a:pt x="384" y="826"/>
                  </a:lnTo>
                  <a:lnTo>
                    <a:pt x="391" y="829"/>
                  </a:lnTo>
                  <a:lnTo>
                    <a:pt x="405" y="835"/>
                  </a:lnTo>
                  <a:lnTo>
                    <a:pt x="419" y="839"/>
                  </a:lnTo>
                  <a:lnTo>
                    <a:pt x="433" y="843"/>
                  </a:lnTo>
                  <a:lnTo>
                    <a:pt x="446" y="846"/>
                  </a:lnTo>
                  <a:lnTo>
                    <a:pt x="460" y="847"/>
                  </a:lnTo>
                  <a:lnTo>
                    <a:pt x="474" y="848"/>
                  </a:lnTo>
                  <a:lnTo>
                    <a:pt x="488" y="848"/>
                  </a:lnTo>
                  <a:lnTo>
                    <a:pt x="501" y="847"/>
                  </a:lnTo>
                  <a:lnTo>
                    <a:pt x="515" y="845"/>
                  </a:lnTo>
                  <a:lnTo>
                    <a:pt x="542" y="840"/>
                  </a:lnTo>
                  <a:lnTo>
                    <a:pt x="571" y="834"/>
                  </a:lnTo>
                  <a:lnTo>
                    <a:pt x="601" y="826"/>
                  </a:lnTo>
                  <a:lnTo>
                    <a:pt x="632" y="816"/>
                  </a:lnTo>
                  <a:lnTo>
                    <a:pt x="699" y="792"/>
                  </a:lnTo>
                  <a:lnTo>
                    <a:pt x="771" y="761"/>
                  </a:lnTo>
                  <a:lnTo>
                    <a:pt x="826" y="944"/>
                  </a:lnTo>
                  <a:lnTo>
                    <a:pt x="755" y="974"/>
                  </a:lnTo>
                  <a:lnTo>
                    <a:pt x="691" y="999"/>
                  </a:lnTo>
                  <a:lnTo>
                    <a:pt x="635" y="1019"/>
                  </a:lnTo>
                  <a:lnTo>
                    <a:pt x="586" y="1034"/>
                  </a:lnTo>
                  <a:lnTo>
                    <a:pt x="552" y="1041"/>
                  </a:lnTo>
                  <a:lnTo>
                    <a:pt x="519" y="1047"/>
                  </a:lnTo>
                  <a:lnTo>
                    <a:pt x="487" y="1051"/>
                  </a:lnTo>
                  <a:lnTo>
                    <a:pt x="455" y="1052"/>
                  </a:lnTo>
                  <a:lnTo>
                    <a:pt x="425" y="1052"/>
                  </a:lnTo>
                  <a:lnTo>
                    <a:pt x="395" y="1049"/>
                  </a:lnTo>
                  <a:lnTo>
                    <a:pt x="366" y="1045"/>
                  </a:lnTo>
                  <a:lnTo>
                    <a:pt x="338" y="1039"/>
                  </a:lnTo>
                  <a:lnTo>
                    <a:pt x="324" y="1035"/>
                  </a:lnTo>
                  <a:lnTo>
                    <a:pt x="310" y="1030"/>
                  </a:lnTo>
                  <a:lnTo>
                    <a:pt x="297" y="1024"/>
                  </a:lnTo>
                  <a:lnTo>
                    <a:pt x="284" y="1017"/>
                  </a:lnTo>
                  <a:lnTo>
                    <a:pt x="271" y="1010"/>
                  </a:lnTo>
                  <a:lnTo>
                    <a:pt x="259" y="1002"/>
                  </a:lnTo>
                  <a:lnTo>
                    <a:pt x="248" y="993"/>
                  </a:lnTo>
                  <a:lnTo>
                    <a:pt x="237" y="983"/>
                  </a:lnTo>
                  <a:lnTo>
                    <a:pt x="227" y="972"/>
                  </a:lnTo>
                  <a:lnTo>
                    <a:pt x="217" y="961"/>
                  </a:lnTo>
                  <a:lnTo>
                    <a:pt x="208" y="948"/>
                  </a:lnTo>
                  <a:lnTo>
                    <a:pt x="199" y="935"/>
                  </a:lnTo>
                  <a:lnTo>
                    <a:pt x="191" y="921"/>
                  </a:lnTo>
                  <a:lnTo>
                    <a:pt x="183" y="907"/>
                  </a:lnTo>
                  <a:lnTo>
                    <a:pt x="176" y="891"/>
                  </a:lnTo>
                  <a:lnTo>
                    <a:pt x="170" y="875"/>
                  </a:lnTo>
                  <a:lnTo>
                    <a:pt x="155" y="835"/>
                  </a:lnTo>
                  <a:lnTo>
                    <a:pt x="144" y="794"/>
                  </a:lnTo>
                  <a:lnTo>
                    <a:pt x="137" y="753"/>
                  </a:lnTo>
                  <a:lnTo>
                    <a:pt x="132" y="711"/>
                  </a:lnTo>
                  <a:lnTo>
                    <a:pt x="131" y="668"/>
                  </a:lnTo>
                  <a:lnTo>
                    <a:pt x="133" y="625"/>
                  </a:lnTo>
                  <a:lnTo>
                    <a:pt x="138" y="581"/>
                  </a:lnTo>
                  <a:lnTo>
                    <a:pt x="146" y="537"/>
                  </a:lnTo>
                  <a:lnTo>
                    <a:pt x="152" y="510"/>
                  </a:lnTo>
                  <a:lnTo>
                    <a:pt x="159" y="485"/>
                  </a:lnTo>
                  <a:lnTo>
                    <a:pt x="167" y="460"/>
                  </a:lnTo>
                  <a:lnTo>
                    <a:pt x="176" y="437"/>
                  </a:lnTo>
                  <a:lnTo>
                    <a:pt x="186" y="414"/>
                  </a:lnTo>
                  <a:lnTo>
                    <a:pt x="196" y="393"/>
                  </a:lnTo>
                  <a:lnTo>
                    <a:pt x="208" y="373"/>
                  </a:lnTo>
                  <a:lnTo>
                    <a:pt x="220" y="354"/>
                  </a:lnTo>
                  <a:lnTo>
                    <a:pt x="232" y="337"/>
                  </a:lnTo>
                  <a:lnTo>
                    <a:pt x="246" y="320"/>
                  </a:lnTo>
                  <a:lnTo>
                    <a:pt x="263" y="303"/>
                  </a:lnTo>
                  <a:lnTo>
                    <a:pt x="281" y="284"/>
                  </a:lnTo>
                  <a:lnTo>
                    <a:pt x="302" y="265"/>
                  </a:lnTo>
                  <a:lnTo>
                    <a:pt x="325" y="246"/>
                  </a:lnTo>
                  <a:lnTo>
                    <a:pt x="378" y="205"/>
                  </a:lnTo>
                  <a:lnTo>
                    <a:pt x="0" y="265"/>
                  </a:lnTo>
                  <a:lnTo>
                    <a:pt x="0" y="31"/>
                  </a:lnTo>
                  <a:lnTo>
                    <a:pt x="429" y="2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8" name="Freeform 80">
              <a:extLst>
                <a:ext uri="{FF2B5EF4-FFF2-40B4-BE49-F238E27FC236}">
                  <a16:creationId xmlns:a16="http://schemas.microsoft.com/office/drawing/2014/main" id="{540BE229-ABD7-4954-B5FA-ECCEA797B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0" y="2825"/>
              <a:ext cx="218" cy="276"/>
            </a:xfrm>
            <a:custGeom>
              <a:avLst/>
              <a:gdLst>
                <a:gd name="T0" fmla="*/ 2 w 964"/>
                <a:gd name="T1" fmla="*/ 80 h 1218"/>
                <a:gd name="T2" fmla="*/ 2 w 964"/>
                <a:gd name="T3" fmla="*/ 34 h 1218"/>
                <a:gd name="T4" fmla="*/ 67 w 964"/>
                <a:gd name="T5" fmla="*/ 0 h 1218"/>
                <a:gd name="T6" fmla="*/ 96 w 964"/>
                <a:gd name="T7" fmla="*/ 30 h 1218"/>
                <a:gd name="T8" fmla="*/ 219 w 964"/>
                <a:gd name="T9" fmla="*/ 68 h 1218"/>
                <a:gd name="T10" fmla="*/ 80 w 964"/>
                <a:gd name="T11" fmla="*/ 70 h 1218"/>
                <a:gd name="T12" fmla="*/ 70 w 964"/>
                <a:gd name="T13" fmla="*/ 233 h 1218"/>
                <a:gd name="T14" fmla="*/ 34 w 964"/>
                <a:gd name="T15" fmla="*/ 274 h 1218"/>
                <a:gd name="T16" fmla="*/ 23 w 964"/>
                <a:gd name="T17" fmla="*/ 225 h 1218"/>
                <a:gd name="T18" fmla="*/ 0 w 964"/>
                <a:gd name="T19" fmla="*/ 173 h 1218"/>
                <a:gd name="T20" fmla="*/ 77 w 964"/>
                <a:gd name="T21" fmla="*/ 163 h 1218"/>
                <a:gd name="T22" fmla="*/ 128 w 964"/>
                <a:gd name="T23" fmla="*/ 134 h 1218"/>
                <a:gd name="T24" fmla="*/ 147 w 964"/>
                <a:gd name="T25" fmla="*/ 121 h 1218"/>
                <a:gd name="T26" fmla="*/ 95 w 964"/>
                <a:gd name="T27" fmla="*/ 85 h 1218"/>
                <a:gd name="T28" fmla="*/ 183 w 964"/>
                <a:gd name="T29" fmla="*/ 77 h 1218"/>
                <a:gd name="T30" fmla="*/ 186 w 964"/>
                <a:gd name="T31" fmla="*/ 77 h 1218"/>
                <a:gd name="T32" fmla="*/ 188 w 964"/>
                <a:gd name="T33" fmla="*/ 77 h 1218"/>
                <a:gd name="T34" fmla="*/ 191 w 964"/>
                <a:gd name="T35" fmla="*/ 78 h 1218"/>
                <a:gd name="T36" fmla="*/ 194 w 964"/>
                <a:gd name="T37" fmla="*/ 80 h 1218"/>
                <a:gd name="T38" fmla="*/ 197 w 964"/>
                <a:gd name="T39" fmla="*/ 82 h 1218"/>
                <a:gd name="T40" fmla="*/ 198 w 964"/>
                <a:gd name="T41" fmla="*/ 84 h 1218"/>
                <a:gd name="T42" fmla="*/ 199 w 964"/>
                <a:gd name="T43" fmla="*/ 85 h 1218"/>
                <a:gd name="T44" fmla="*/ 199 w 964"/>
                <a:gd name="T45" fmla="*/ 87 h 1218"/>
                <a:gd name="T46" fmla="*/ 200 w 964"/>
                <a:gd name="T47" fmla="*/ 89 h 1218"/>
                <a:gd name="T48" fmla="*/ 201 w 964"/>
                <a:gd name="T49" fmla="*/ 90 h 1218"/>
                <a:gd name="T50" fmla="*/ 201 w 964"/>
                <a:gd name="T51" fmla="*/ 92 h 1218"/>
                <a:gd name="T52" fmla="*/ 201 w 964"/>
                <a:gd name="T53" fmla="*/ 95 h 1218"/>
                <a:gd name="T54" fmla="*/ 200 w 964"/>
                <a:gd name="T55" fmla="*/ 98 h 1218"/>
                <a:gd name="T56" fmla="*/ 200 w 964"/>
                <a:gd name="T57" fmla="*/ 102 h 1218"/>
                <a:gd name="T58" fmla="*/ 198 w 964"/>
                <a:gd name="T59" fmla="*/ 105 h 1218"/>
                <a:gd name="T60" fmla="*/ 195 w 964"/>
                <a:gd name="T61" fmla="*/ 112 h 1218"/>
                <a:gd name="T62" fmla="*/ 189 w 964"/>
                <a:gd name="T63" fmla="*/ 120 h 1218"/>
                <a:gd name="T64" fmla="*/ 166 w 964"/>
                <a:gd name="T65" fmla="*/ 156 h 1218"/>
                <a:gd name="T66" fmla="*/ 219 w 964"/>
                <a:gd name="T67" fmla="*/ 192 h 1218"/>
                <a:gd name="T68" fmla="*/ 169 w 964"/>
                <a:gd name="T69" fmla="*/ 194 h 1218"/>
                <a:gd name="T70" fmla="*/ 172 w 964"/>
                <a:gd name="T71" fmla="*/ 216 h 1218"/>
                <a:gd name="T72" fmla="*/ 172 w 964"/>
                <a:gd name="T73" fmla="*/ 238 h 1218"/>
                <a:gd name="T74" fmla="*/ 172 w 964"/>
                <a:gd name="T75" fmla="*/ 250 h 1218"/>
                <a:gd name="T76" fmla="*/ 170 w 964"/>
                <a:gd name="T77" fmla="*/ 257 h 1218"/>
                <a:gd name="T78" fmla="*/ 169 w 964"/>
                <a:gd name="T79" fmla="*/ 261 h 1218"/>
                <a:gd name="T80" fmla="*/ 168 w 964"/>
                <a:gd name="T81" fmla="*/ 264 h 1218"/>
                <a:gd name="T82" fmla="*/ 166 w 964"/>
                <a:gd name="T83" fmla="*/ 267 h 1218"/>
                <a:gd name="T84" fmla="*/ 164 w 964"/>
                <a:gd name="T85" fmla="*/ 270 h 1218"/>
                <a:gd name="T86" fmla="*/ 161 w 964"/>
                <a:gd name="T87" fmla="*/ 272 h 1218"/>
                <a:gd name="T88" fmla="*/ 159 w 964"/>
                <a:gd name="T89" fmla="*/ 273 h 1218"/>
                <a:gd name="T90" fmla="*/ 156 w 964"/>
                <a:gd name="T91" fmla="*/ 274 h 1218"/>
                <a:gd name="T92" fmla="*/ 152 w 964"/>
                <a:gd name="T93" fmla="*/ 276 h 1218"/>
                <a:gd name="T94" fmla="*/ 145 w 964"/>
                <a:gd name="T95" fmla="*/ 276 h 1218"/>
                <a:gd name="T96" fmla="*/ 127 w 964"/>
                <a:gd name="T97" fmla="*/ 275 h 1218"/>
                <a:gd name="T98" fmla="*/ 100 w 964"/>
                <a:gd name="T99" fmla="*/ 232 h 1218"/>
                <a:gd name="T100" fmla="*/ 135 w 964"/>
                <a:gd name="T101" fmla="*/ 196 h 1218"/>
                <a:gd name="T102" fmla="*/ 77 w 964"/>
                <a:gd name="T103" fmla="*/ 163 h 121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964" h="1218">
                  <a:moveTo>
                    <a:pt x="161" y="328"/>
                  </a:moveTo>
                  <a:lnTo>
                    <a:pt x="8" y="353"/>
                  </a:lnTo>
                  <a:lnTo>
                    <a:pt x="4" y="348"/>
                  </a:lnTo>
                  <a:lnTo>
                    <a:pt x="8" y="149"/>
                  </a:lnTo>
                  <a:lnTo>
                    <a:pt x="239" y="139"/>
                  </a:lnTo>
                  <a:lnTo>
                    <a:pt x="295" y="0"/>
                  </a:lnTo>
                  <a:lnTo>
                    <a:pt x="452" y="60"/>
                  </a:lnTo>
                  <a:lnTo>
                    <a:pt x="421" y="134"/>
                  </a:lnTo>
                  <a:lnTo>
                    <a:pt x="963" y="139"/>
                  </a:lnTo>
                  <a:lnTo>
                    <a:pt x="963" y="298"/>
                  </a:lnTo>
                  <a:lnTo>
                    <a:pt x="503" y="298"/>
                  </a:lnTo>
                  <a:lnTo>
                    <a:pt x="353" y="308"/>
                  </a:lnTo>
                  <a:lnTo>
                    <a:pt x="322" y="387"/>
                  </a:lnTo>
                  <a:lnTo>
                    <a:pt x="307" y="1027"/>
                  </a:lnTo>
                  <a:lnTo>
                    <a:pt x="307" y="1211"/>
                  </a:lnTo>
                  <a:lnTo>
                    <a:pt x="149" y="1211"/>
                  </a:lnTo>
                  <a:lnTo>
                    <a:pt x="165" y="804"/>
                  </a:lnTo>
                  <a:lnTo>
                    <a:pt x="102" y="993"/>
                  </a:lnTo>
                  <a:lnTo>
                    <a:pt x="98" y="993"/>
                  </a:lnTo>
                  <a:lnTo>
                    <a:pt x="0" y="764"/>
                  </a:lnTo>
                  <a:lnTo>
                    <a:pt x="161" y="328"/>
                  </a:lnTo>
                  <a:close/>
                  <a:moveTo>
                    <a:pt x="338" y="720"/>
                  </a:moveTo>
                  <a:lnTo>
                    <a:pt x="578" y="695"/>
                  </a:lnTo>
                  <a:lnTo>
                    <a:pt x="562" y="591"/>
                  </a:lnTo>
                  <a:lnTo>
                    <a:pt x="601" y="591"/>
                  </a:lnTo>
                  <a:lnTo>
                    <a:pt x="648" y="536"/>
                  </a:lnTo>
                  <a:lnTo>
                    <a:pt x="417" y="571"/>
                  </a:lnTo>
                  <a:lnTo>
                    <a:pt x="417" y="377"/>
                  </a:lnTo>
                  <a:lnTo>
                    <a:pt x="421" y="367"/>
                  </a:lnTo>
                  <a:lnTo>
                    <a:pt x="806" y="338"/>
                  </a:lnTo>
                  <a:lnTo>
                    <a:pt x="812" y="338"/>
                  </a:lnTo>
                  <a:lnTo>
                    <a:pt x="818" y="339"/>
                  </a:lnTo>
                  <a:lnTo>
                    <a:pt x="823" y="340"/>
                  </a:lnTo>
                  <a:lnTo>
                    <a:pt x="829" y="342"/>
                  </a:lnTo>
                  <a:lnTo>
                    <a:pt x="835" y="344"/>
                  </a:lnTo>
                  <a:lnTo>
                    <a:pt x="841" y="346"/>
                  </a:lnTo>
                  <a:lnTo>
                    <a:pt x="847" y="349"/>
                  </a:lnTo>
                  <a:lnTo>
                    <a:pt x="853" y="353"/>
                  </a:lnTo>
                  <a:lnTo>
                    <a:pt x="859" y="358"/>
                  </a:lnTo>
                  <a:lnTo>
                    <a:pt x="865" y="364"/>
                  </a:lnTo>
                  <a:lnTo>
                    <a:pt x="867" y="367"/>
                  </a:lnTo>
                  <a:lnTo>
                    <a:pt x="870" y="370"/>
                  </a:lnTo>
                  <a:lnTo>
                    <a:pt x="872" y="373"/>
                  </a:lnTo>
                  <a:lnTo>
                    <a:pt x="874" y="376"/>
                  </a:lnTo>
                  <a:lnTo>
                    <a:pt x="876" y="380"/>
                  </a:lnTo>
                  <a:lnTo>
                    <a:pt x="878" y="383"/>
                  </a:lnTo>
                  <a:lnTo>
                    <a:pt x="880" y="387"/>
                  </a:lnTo>
                  <a:lnTo>
                    <a:pt x="881" y="391"/>
                  </a:lnTo>
                  <a:lnTo>
                    <a:pt x="882" y="395"/>
                  </a:lnTo>
                  <a:lnTo>
                    <a:pt x="883" y="399"/>
                  </a:lnTo>
                  <a:lnTo>
                    <a:pt x="884" y="403"/>
                  </a:lnTo>
                  <a:lnTo>
                    <a:pt x="884" y="407"/>
                  </a:lnTo>
                  <a:lnTo>
                    <a:pt x="884" y="413"/>
                  </a:lnTo>
                  <a:lnTo>
                    <a:pt x="884" y="420"/>
                  </a:lnTo>
                  <a:lnTo>
                    <a:pt x="884" y="426"/>
                  </a:lnTo>
                  <a:lnTo>
                    <a:pt x="882" y="433"/>
                  </a:lnTo>
                  <a:lnTo>
                    <a:pt x="881" y="441"/>
                  </a:lnTo>
                  <a:lnTo>
                    <a:pt x="879" y="448"/>
                  </a:lnTo>
                  <a:lnTo>
                    <a:pt x="876" y="455"/>
                  </a:lnTo>
                  <a:lnTo>
                    <a:pt x="873" y="463"/>
                  </a:lnTo>
                  <a:lnTo>
                    <a:pt x="866" y="479"/>
                  </a:lnTo>
                  <a:lnTo>
                    <a:pt x="857" y="496"/>
                  </a:lnTo>
                  <a:lnTo>
                    <a:pt x="846" y="513"/>
                  </a:lnTo>
                  <a:lnTo>
                    <a:pt x="833" y="531"/>
                  </a:lnTo>
                  <a:lnTo>
                    <a:pt x="731" y="665"/>
                  </a:lnTo>
                  <a:lnTo>
                    <a:pt x="731" y="690"/>
                  </a:lnTo>
                  <a:lnTo>
                    <a:pt x="959" y="680"/>
                  </a:lnTo>
                  <a:lnTo>
                    <a:pt x="963" y="849"/>
                  </a:lnTo>
                  <a:lnTo>
                    <a:pt x="963" y="854"/>
                  </a:lnTo>
                  <a:lnTo>
                    <a:pt x="746" y="854"/>
                  </a:lnTo>
                  <a:lnTo>
                    <a:pt x="752" y="904"/>
                  </a:lnTo>
                  <a:lnTo>
                    <a:pt x="755" y="953"/>
                  </a:lnTo>
                  <a:lnTo>
                    <a:pt x="758" y="1003"/>
                  </a:lnTo>
                  <a:lnTo>
                    <a:pt x="758" y="1052"/>
                  </a:lnTo>
                  <a:lnTo>
                    <a:pt x="758" y="1078"/>
                  </a:lnTo>
                  <a:lnTo>
                    <a:pt x="756" y="1102"/>
                  </a:lnTo>
                  <a:lnTo>
                    <a:pt x="752" y="1124"/>
                  </a:lnTo>
                  <a:lnTo>
                    <a:pt x="750" y="1133"/>
                  </a:lnTo>
                  <a:lnTo>
                    <a:pt x="748" y="1143"/>
                  </a:lnTo>
                  <a:lnTo>
                    <a:pt x="745" y="1151"/>
                  </a:lnTo>
                  <a:lnTo>
                    <a:pt x="742" y="1160"/>
                  </a:lnTo>
                  <a:lnTo>
                    <a:pt x="738" y="1167"/>
                  </a:lnTo>
                  <a:lnTo>
                    <a:pt x="734" y="1174"/>
                  </a:lnTo>
                  <a:lnTo>
                    <a:pt x="730" y="1180"/>
                  </a:lnTo>
                  <a:lnTo>
                    <a:pt x="725" y="1186"/>
                  </a:lnTo>
                  <a:lnTo>
                    <a:pt x="721" y="1191"/>
                  </a:lnTo>
                  <a:lnTo>
                    <a:pt x="715" y="1196"/>
                  </a:lnTo>
                  <a:lnTo>
                    <a:pt x="710" y="1200"/>
                  </a:lnTo>
                  <a:lnTo>
                    <a:pt x="704" y="1203"/>
                  </a:lnTo>
                  <a:lnTo>
                    <a:pt x="698" y="1206"/>
                  </a:lnTo>
                  <a:lnTo>
                    <a:pt x="692" y="1208"/>
                  </a:lnTo>
                  <a:lnTo>
                    <a:pt x="686" y="1211"/>
                  </a:lnTo>
                  <a:lnTo>
                    <a:pt x="680" y="1213"/>
                  </a:lnTo>
                  <a:lnTo>
                    <a:pt x="668" y="1216"/>
                  </a:lnTo>
                  <a:lnTo>
                    <a:pt x="653" y="1217"/>
                  </a:lnTo>
                  <a:lnTo>
                    <a:pt x="637" y="1217"/>
                  </a:lnTo>
                  <a:lnTo>
                    <a:pt x="600" y="1216"/>
                  </a:lnTo>
                  <a:lnTo>
                    <a:pt x="557" y="1212"/>
                  </a:lnTo>
                  <a:lnTo>
                    <a:pt x="507" y="1206"/>
                  </a:lnTo>
                  <a:lnTo>
                    <a:pt x="440" y="1022"/>
                  </a:lnTo>
                  <a:lnTo>
                    <a:pt x="601" y="1022"/>
                  </a:lnTo>
                  <a:lnTo>
                    <a:pt x="593" y="864"/>
                  </a:lnTo>
                  <a:lnTo>
                    <a:pt x="330" y="898"/>
                  </a:lnTo>
                  <a:lnTo>
                    <a:pt x="338" y="72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9" name="Freeform 81">
              <a:extLst>
                <a:ext uri="{FF2B5EF4-FFF2-40B4-BE49-F238E27FC236}">
                  <a16:creationId xmlns:a16="http://schemas.microsoft.com/office/drawing/2014/main" id="{E80BEFDB-EAD9-49E0-8244-F00C4120F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7" y="2824"/>
              <a:ext cx="218" cy="275"/>
            </a:xfrm>
            <a:custGeom>
              <a:avLst/>
              <a:gdLst>
                <a:gd name="T0" fmla="*/ 39 w 968"/>
                <a:gd name="T1" fmla="*/ 86 h 1212"/>
                <a:gd name="T2" fmla="*/ 2 w 968"/>
                <a:gd name="T3" fmla="*/ 92 h 1212"/>
                <a:gd name="T4" fmla="*/ 1 w 968"/>
                <a:gd name="T5" fmla="*/ 45 h 1212"/>
                <a:gd name="T6" fmla="*/ 63 w 968"/>
                <a:gd name="T7" fmla="*/ 42 h 1212"/>
                <a:gd name="T8" fmla="*/ 86 w 968"/>
                <a:gd name="T9" fmla="*/ 0 h 1212"/>
                <a:gd name="T10" fmla="*/ 120 w 968"/>
                <a:gd name="T11" fmla="*/ 16 h 1212"/>
                <a:gd name="T12" fmla="*/ 107 w 968"/>
                <a:gd name="T13" fmla="*/ 41 h 1212"/>
                <a:gd name="T14" fmla="*/ 220 w 968"/>
                <a:gd name="T15" fmla="*/ 41 h 1212"/>
                <a:gd name="T16" fmla="*/ 218 w 968"/>
                <a:gd name="T17" fmla="*/ 78 h 1212"/>
                <a:gd name="T18" fmla="*/ 86 w 968"/>
                <a:gd name="T19" fmla="*/ 81 h 1212"/>
                <a:gd name="T20" fmla="*/ 75 w 968"/>
                <a:gd name="T21" fmla="*/ 101 h 1212"/>
                <a:gd name="T22" fmla="*/ 70 w 968"/>
                <a:gd name="T23" fmla="*/ 233 h 1212"/>
                <a:gd name="T24" fmla="*/ 70 w 968"/>
                <a:gd name="T25" fmla="*/ 275 h 1212"/>
                <a:gd name="T26" fmla="*/ 32 w 968"/>
                <a:gd name="T27" fmla="*/ 275 h 1212"/>
                <a:gd name="T28" fmla="*/ 38 w 968"/>
                <a:gd name="T29" fmla="*/ 173 h 1212"/>
                <a:gd name="T30" fmla="*/ 18 w 968"/>
                <a:gd name="T31" fmla="*/ 212 h 1212"/>
                <a:gd name="T32" fmla="*/ 0 w 968"/>
                <a:gd name="T33" fmla="*/ 163 h 1212"/>
                <a:gd name="T34" fmla="*/ 39 w 968"/>
                <a:gd name="T35" fmla="*/ 86 h 1212"/>
                <a:gd name="T36" fmla="*/ 78 w 968"/>
                <a:gd name="T37" fmla="*/ 224 h 1212"/>
                <a:gd name="T38" fmla="*/ 129 w 968"/>
                <a:gd name="T39" fmla="*/ 221 h 1212"/>
                <a:gd name="T40" fmla="*/ 130 w 968"/>
                <a:gd name="T41" fmla="*/ 178 h 1212"/>
                <a:gd name="T42" fmla="*/ 86 w 968"/>
                <a:gd name="T43" fmla="*/ 182 h 1212"/>
                <a:gd name="T44" fmla="*/ 87 w 968"/>
                <a:gd name="T45" fmla="*/ 136 h 1212"/>
                <a:gd name="T46" fmla="*/ 131 w 968"/>
                <a:gd name="T47" fmla="*/ 135 h 1212"/>
                <a:gd name="T48" fmla="*/ 130 w 968"/>
                <a:gd name="T49" fmla="*/ 92 h 1212"/>
                <a:gd name="T50" fmla="*/ 168 w 968"/>
                <a:gd name="T51" fmla="*/ 92 h 1212"/>
                <a:gd name="T52" fmla="*/ 167 w 968"/>
                <a:gd name="T53" fmla="*/ 133 h 1212"/>
                <a:gd name="T54" fmla="*/ 209 w 968"/>
                <a:gd name="T55" fmla="*/ 133 h 1212"/>
                <a:gd name="T56" fmla="*/ 209 w 968"/>
                <a:gd name="T57" fmla="*/ 174 h 1212"/>
                <a:gd name="T58" fmla="*/ 166 w 968"/>
                <a:gd name="T59" fmla="*/ 176 h 1212"/>
                <a:gd name="T60" fmla="*/ 165 w 968"/>
                <a:gd name="T61" fmla="*/ 221 h 1212"/>
                <a:gd name="T62" fmla="*/ 217 w 968"/>
                <a:gd name="T63" fmla="*/ 220 h 1212"/>
                <a:gd name="T64" fmla="*/ 218 w 968"/>
                <a:gd name="T65" fmla="*/ 260 h 1212"/>
                <a:gd name="T66" fmla="*/ 217 w 968"/>
                <a:gd name="T67" fmla="*/ 260 h 1212"/>
                <a:gd name="T68" fmla="*/ 77 w 968"/>
                <a:gd name="T69" fmla="*/ 269 h 1212"/>
                <a:gd name="T70" fmla="*/ 78 w 968"/>
                <a:gd name="T71" fmla="*/ 224 h 121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68" h="1212">
                  <a:moveTo>
                    <a:pt x="173" y="377"/>
                  </a:moveTo>
                  <a:lnTo>
                    <a:pt x="8" y="407"/>
                  </a:lnTo>
                  <a:lnTo>
                    <a:pt x="4" y="199"/>
                  </a:lnTo>
                  <a:lnTo>
                    <a:pt x="275" y="184"/>
                  </a:lnTo>
                  <a:lnTo>
                    <a:pt x="377" y="0"/>
                  </a:lnTo>
                  <a:lnTo>
                    <a:pt x="527" y="70"/>
                  </a:lnTo>
                  <a:lnTo>
                    <a:pt x="471" y="179"/>
                  </a:lnTo>
                  <a:lnTo>
                    <a:pt x="967" y="179"/>
                  </a:lnTo>
                  <a:lnTo>
                    <a:pt x="959" y="343"/>
                  </a:lnTo>
                  <a:lnTo>
                    <a:pt x="377" y="358"/>
                  </a:lnTo>
                  <a:lnTo>
                    <a:pt x="330" y="447"/>
                  </a:lnTo>
                  <a:lnTo>
                    <a:pt x="307" y="1027"/>
                  </a:lnTo>
                  <a:lnTo>
                    <a:pt x="307" y="1211"/>
                  </a:lnTo>
                  <a:lnTo>
                    <a:pt x="141" y="1211"/>
                  </a:lnTo>
                  <a:lnTo>
                    <a:pt x="165" y="764"/>
                  </a:lnTo>
                  <a:lnTo>
                    <a:pt x="78" y="933"/>
                  </a:lnTo>
                  <a:lnTo>
                    <a:pt x="0" y="720"/>
                  </a:lnTo>
                  <a:lnTo>
                    <a:pt x="173" y="377"/>
                  </a:lnTo>
                  <a:close/>
                  <a:moveTo>
                    <a:pt x="341" y="988"/>
                  </a:moveTo>
                  <a:lnTo>
                    <a:pt x="566" y="973"/>
                  </a:lnTo>
                  <a:lnTo>
                    <a:pt x="570" y="784"/>
                  </a:lnTo>
                  <a:lnTo>
                    <a:pt x="377" y="804"/>
                  </a:lnTo>
                  <a:lnTo>
                    <a:pt x="381" y="601"/>
                  </a:lnTo>
                  <a:lnTo>
                    <a:pt x="578" y="596"/>
                  </a:lnTo>
                  <a:lnTo>
                    <a:pt x="574" y="407"/>
                  </a:lnTo>
                  <a:lnTo>
                    <a:pt x="738" y="407"/>
                  </a:lnTo>
                  <a:lnTo>
                    <a:pt x="735" y="586"/>
                  </a:lnTo>
                  <a:lnTo>
                    <a:pt x="920" y="586"/>
                  </a:lnTo>
                  <a:lnTo>
                    <a:pt x="920" y="769"/>
                  </a:lnTo>
                  <a:lnTo>
                    <a:pt x="731" y="774"/>
                  </a:lnTo>
                  <a:lnTo>
                    <a:pt x="727" y="973"/>
                  </a:lnTo>
                  <a:lnTo>
                    <a:pt x="955" y="968"/>
                  </a:lnTo>
                  <a:lnTo>
                    <a:pt x="959" y="1146"/>
                  </a:lnTo>
                  <a:lnTo>
                    <a:pt x="955" y="1146"/>
                  </a:lnTo>
                  <a:lnTo>
                    <a:pt x="338" y="1186"/>
                  </a:lnTo>
                  <a:lnTo>
                    <a:pt x="341" y="988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0" name="Freeform 82">
              <a:extLst>
                <a:ext uri="{FF2B5EF4-FFF2-40B4-BE49-F238E27FC236}">
                  <a16:creationId xmlns:a16="http://schemas.microsoft.com/office/drawing/2014/main" id="{589B72F1-6F4D-4008-BE7D-317E23F2D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5" y="2825"/>
              <a:ext cx="217" cy="275"/>
            </a:xfrm>
            <a:custGeom>
              <a:avLst/>
              <a:gdLst>
                <a:gd name="T0" fmla="*/ 73 w 968"/>
                <a:gd name="T1" fmla="*/ 15 h 1212"/>
                <a:gd name="T2" fmla="*/ 57 w 968"/>
                <a:gd name="T3" fmla="*/ 171 h 1212"/>
                <a:gd name="T4" fmla="*/ 20 w 968"/>
                <a:gd name="T5" fmla="*/ 275 h 1212"/>
                <a:gd name="T6" fmla="*/ 16 w 968"/>
                <a:gd name="T7" fmla="*/ 152 h 1212"/>
                <a:gd name="T8" fmla="*/ 46 w 968"/>
                <a:gd name="T9" fmla="*/ 0 h 1212"/>
                <a:gd name="T10" fmla="*/ 114 w 968"/>
                <a:gd name="T11" fmla="*/ 77 h 1212"/>
                <a:gd name="T12" fmla="*/ 73 w 968"/>
                <a:gd name="T13" fmla="*/ 61 h 1212"/>
                <a:gd name="T14" fmla="*/ 160 w 968"/>
                <a:gd name="T15" fmla="*/ 9 h 1212"/>
                <a:gd name="T16" fmla="*/ 220 w 968"/>
                <a:gd name="T17" fmla="*/ 43 h 1212"/>
                <a:gd name="T18" fmla="*/ 180 w 968"/>
                <a:gd name="T19" fmla="*/ 69 h 1212"/>
                <a:gd name="T20" fmla="*/ 190 w 968"/>
                <a:gd name="T21" fmla="*/ 70 h 1212"/>
                <a:gd name="T22" fmla="*/ 198 w 968"/>
                <a:gd name="T23" fmla="*/ 73 h 1212"/>
                <a:gd name="T24" fmla="*/ 202 w 968"/>
                <a:gd name="T25" fmla="*/ 74 h 1212"/>
                <a:gd name="T26" fmla="*/ 205 w 968"/>
                <a:gd name="T27" fmla="*/ 77 h 1212"/>
                <a:gd name="T28" fmla="*/ 208 w 968"/>
                <a:gd name="T29" fmla="*/ 79 h 1212"/>
                <a:gd name="T30" fmla="*/ 210 w 968"/>
                <a:gd name="T31" fmla="*/ 82 h 1212"/>
                <a:gd name="T32" fmla="*/ 211 w 968"/>
                <a:gd name="T33" fmla="*/ 84 h 1212"/>
                <a:gd name="T34" fmla="*/ 213 w 968"/>
                <a:gd name="T35" fmla="*/ 90 h 1212"/>
                <a:gd name="T36" fmla="*/ 215 w 968"/>
                <a:gd name="T37" fmla="*/ 96 h 1212"/>
                <a:gd name="T38" fmla="*/ 217 w 968"/>
                <a:gd name="T39" fmla="*/ 105 h 1212"/>
                <a:gd name="T40" fmla="*/ 218 w 968"/>
                <a:gd name="T41" fmla="*/ 120 h 1212"/>
                <a:gd name="T42" fmla="*/ 219 w 968"/>
                <a:gd name="T43" fmla="*/ 147 h 1212"/>
                <a:gd name="T44" fmla="*/ 219 w 968"/>
                <a:gd name="T45" fmla="*/ 259 h 1212"/>
                <a:gd name="T46" fmla="*/ 71 w 968"/>
                <a:gd name="T47" fmla="*/ 83 h 1212"/>
                <a:gd name="T48" fmla="*/ 112 w 968"/>
                <a:gd name="T49" fmla="*/ 122 h 1212"/>
                <a:gd name="T50" fmla="*/ 96 w 968"/>
                <a:gd name="T51" fmla="*/ 227 h 1212"/>
                <a:gd name="T52" fmla="*/ 149 w 968"/>
                <a:gd name="T53" fmla="*/ 222 h 1212"/>
                <a:gd name="T54" fmla="*/ 140 w 968"/>
                <a:gd name="T55" fmla="*/ 117 h 1212"/>
                <a:gd name="T56" fmla="*/ 149 w 968"/>
                <a:gd name="T57" fmla="*/ 222 h 1212"/>
                <a:gd name="T58" fmla="*/ 153 w 968"/>
                <a:gd name="T59" fmla="*/ 49 h 1212"/>
                <a:gd name="T60" fmla="*/ 142 w 968"/>
                <a:gd name="T61" fmla="*/ 73 h 1212"/>
                <a:gd name="T62" fmla="*/ 186 w 968"/>
                <a:gd name="T63" fmla="*/ 220 h 1212"/>
                <a:gd name="T64" fmla="*/ 180 w 968"/>
                <a:gd name="T65" fmla="*/ 114 h 1212"/>
                <a:gd name="T66" fmla="*/ 186 w 968"/>
                <a:gd name="T67" fmla="*/ 220 h 121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968" h="1212">
                  <a:moveTo>
                    <a:pt x="204" y="0"/>
                  </a:moveTo>
                  <a:lnTo>
                    <a:pt x="322" y="65"/>
                  </a:lnTo>
                  <a:lnTo>
                    <a:pt x="267" y="229"/>
                  </a:lnTo>
                  <a:lnTo>
                    <a:pt x="251" y="754"/>
                  </a:lnTo>
                  <a:lnTo>
                    <a:pt x="243" y="1206"/>
                  </a:lnTo>
                  <a:lnTo>
                    <a:pt x="86" y="1211"/>
                  </a:lnTo>
                  <a:lnTo>
                    <a:pt x="110" y="581"/>
                  </a:lnTo>
                  <a:lnTo>
                    <a:pt x="71" y="670"/>
                  </a:lnTo>
                  <a:lnTo>
                    <a:pt x="0" y="477"/>
                  </a:lnTo>
                  <a:lnTo>
                    <a:pt x="204" y="0"/>
                  </a:lnTo>
                  <a:close/>
                  <a:moveTo>
                    <a:pt x="311" y="367"/>
                  </a:moveTo>
                  <a:lnTo>
                    <a:pt x="503" y="338"/>
                  </a:lnTo>
                  <a:lnTo>
                    <a:pt x="507" y="234"/>
                  </a:lnTo>
                  <a:lnTo>
                    <a:pt x="319" y="268"/>
                  </a:lnTo>
                  <a:lnTo>
                    <a:pt x="326" y="75"/>
                  </a:lnTo>
                  <a:lnTo>
                    <a:pt x="704" y="40"/>
                  </a:lnTo>
                  <a:lnTo>
                    <a:pt x="963" y="35"/>
                  </a:lnTo>
                  <a:lnTo>
                    <a:pt x="967" y="189"/>
                  </a:lnTo>
                  <a:lnTo>
                    <a:pt x="794" y="204"/>
                  </a:lnTo>
                  <a:lnTo>
                    <a:pt x="794" y="303"/>
                  </a:lnTo>
                  <a:lnTo>
                    <a:pt x="816" y="305"/>
                  </a:lnTo>
                  <a:lnTo>
                    <a:pt x="837" y="308"/>
                  </a:lnTo>
                  <a:lnTo>
                    <a:pt x="856" y="313"/>
                  </a:lnTo>
                  <a:lnTo>
                    <a:pt x="873" y="320"/>
                  </a:lnTo>
                  <a:lnTo>
                    <a:pt x="881" y="324"/>
                  </a:lnTo>
                  <a:lnTo>
                    <a:pt x="889" y="328"/>
                  </a:lnTo>
                  <a:lnTo>
                    <a:pt x="896" y="333"/>
                  </a:lnTo>
                  <a:lnTo>
                    <a:pt x="902" y="338"/>
                  </a:lnTo>
                  <a:lnTo>
                    <a:pt x="908" y="343"/>
                  </a:lnTo>
                  <a:lnTo>
                    <a:pt x="914" y="349"/>
                  </a:lnTo>
                  <a:lnTo>
                    <a:pt x="919" y="355"/>
                  </a:lnTo>
                  <a:lnTo>
                    <a:pt x="924" y="362"/>
                  </a:lnTo>
                  <a:lnTo>
                    <a:pt x="927" y="367"/>
                  </a:lnTo>
                  <a:lnTo>
                    <a:pt x="929" y="372"/>
                  </a:lnTo>
                  <a:lnTo>
                    <a:pt x="934" y="383"/>
                  </a:lnTo>
                  <a:lnTo>
                    <a:pt x="939" y="395"/>
                  </a:lnTo>
                  <a:lnTo>
                    <a:pt x="943" y="410"/>
                  </a:lnTo>
                  <a:lnTo>
                    <a:pt x="947" y="425"/>
                  </a:lnTo>
                  <a:lnTo>
                    <a:pt x="950" y="443"/>
                  </a:lnTo>
                  <a:lnTo>
                    <a:pt x="953" y="461"/>
                  </a:lnTo>
                  <a:lnTo>
                    <a:pt x="955" y="482"/>
                  </a:lnTo>
                  <a:lnTo>
                    <a:pt x="958" y="529"/>
                  </a:lnTo>
                  <a:lnTo>
                    <a:pt x="961" y="585"/>
                  </a:lnTo>
                  <a:lnTo>
                    <a:pt x="962" y="650"/>
                  </a:lnTo>
                  <a:lnTo>
                    <a:pt x="963" y="725"/>
                  </a:lnTo>
                  <a:lnTo>
                    <a:pt x="963" y="1141"/>
                  </a:lnTo>
                  <a:lnTo>
                    <a:pt x="283" y="1201"/>
                  </a:lnTo>
                  <a:lnTo>
                    <a:pt x="311" y="367"/>
                  </a:lnTo>
                  <a:close/>
                  <a:moveTo>
                    <a:pt x="483" y="993"/>
                  </a:moveTo>
                  <a:lnTo>
                    <a:pt x="491" y="536"/>
                  </a:lnTo>
                  <a:lnTo>
                    <a:pt x="444" y="541"/>
                  </a:lnTo>
                  <a:lnTo>
                    <a:pt x="421" y="1002"/>
                  </a:lnTo>
                  <a:lnTo>
                    <a:pt x="483" y="993"/>
                  </a:lnTo>
                  <a:close/>
                  <a:moveTo>
                    <a:pt x="656" y="978"/>
                  </a:moveTo>
                  <a:lnTo>
                    <a:pt x="668" y="511"/>
                  </a:lnTo>
                  <a:lnTo>
                    <a:pt x="617" y="516"/>
                  </a:lnTo>
                  <a:lnTo>
                    <a:pt x="609" y="983"/>
                  </a:lnTo>
                  <a:lnTo>
                    <a:pt x="656" y="978"/>
                  </a:lnTo>
                  <a:close/>
                  <a:moveTo>
                    <a:pt x="668" y="318"/>
                  </a:moveTo>
                  <a:lnTo>
                    <a:pt x="672" y="214"/>
                  </a:lnTo>
                  <a:lnTo>
                    <a:pt x="633" y="219"/>
                  </a:lnTo>
                  <a:lnTo>
                    <a:pt x="625" y="323"/>
                  </a:lnTo>
                  <a:lnTo>
                    <a:pt x="668" y="318"/>
                  </a:lnTo>
                  <a:close/>
                  <a:moveTo>
                    <a:pt x="818" y="968"/>
                  </a:moveTo>
                  <a:lnTo>
                    <a:pt x="818" y="501"/>
                  </a:lnTo>
                  <a:lnTo>
                    <a:pt x="790" y="501"/>
                  </a:lnTo>
                  <a:lnTo>
                    <a:pt x="774" y="968"/>
                  </a:lnTo>
                  <a:lnTo>
                    <a:pt x="818" y="968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1" name="Freeform 83">
              <a:extLst>
                <a:ext uri="{FF2B5EF4-FFF2-40B4-BE49-F238E27FC236}">
                  <a16:creationId xmlns:a16="http://schemas.microsoft.com/office/drawing/2014/main" id="{C7C02C2D-206B-42E0-A6C4-362A4BECE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4" y="2825"/>
              <a:ext cx="220" cy="276"/>
            </a:xfrm>
            <a:custGeom>
              <a:avLst/>
              <a:gdLst>
                <a:gd name="T0" fmla="*/ 73 w 968"/>
                <a:gd name="T1" fmla="*/ 22 h 1217"/>
                <a:gd name="T2" fmla="*/ 48 w 968"/>
                <a:gd name="T3" fmla="*/ 222 h 1217"/>
                <a:gd name="T4" fmla="*/ 15 w 968"/>
                <a:gd name="T5" fmla="*/ 275 h 1217"/>
                <a:gd name="T6" fmla="*/ 11 w 968"/>
                <a:gd name="T7" fmla="*/ 145 h 1217"/>
                <a:gd name="T8" fmla="*/ 45 w 968"/>
                <a:gd name="T9" fmla="*/ 1 h 1217"/>
                <a:gd name="T10" fmla="*/ 90 w 968"/>
                <a:gd name="T11" fmla="*/ 73 h 1217"/>
                <a:gd name="T12" fmla="*/ 86 w 968"/>
                <a:gd name="T13" fmla="*/ 236 h 1217"/>
                <a:gd name="T14" fmla="*/ 220 w 968"/>
                <a:gd name="T15" fmla="*/ 266 h 1217"/>
                <a:gd name="T16" fmla="*/ 95 w 968"/>
                <a:gd name="T17" fmla="*/ 270 h 1217"/>
                <a:gd name="T18" fmla="*/ 57 w 968"/>
                <a:gd name="T19" fmla="*/ 74 h 1217"/>
                <a:gd name="T20" fmla="*/ 139 w 968"/>
                <a:gd name="T21" fmla="*/ 0 h 1217"/>
                <a:gd name="T22" fmla="*/ 173 w 968"/>
                <a:gd name="T23" fmla="*/ 30 h 1217"/>
                <a:gd name="T24" fmla="*/ 218 w 968"/>
                <a:gd name="T25" fmla="*/ 62 h 1217"/>
                <a:gd name="T26" fmla="*/ 168 w 968"/>
                <a:gd name="T27" fmla="*/ 76 h 1217"/>
                <a:gd name="T28" fmla="*/ 193 w 968"/>
                <a:gd name="T29" fmla="*/ 76 h 1217"/>
                <a:gd name="T30" fmla="*/ 196 w 968"/>
                <a:gd name="T31" fmla="*/ 77 h 1217"/>
                <a:gd name="T32" fmla="*/ 200 w 968"/>
                <a:gd name="T33" fmla="*/ 78 h 1217"/>
                <a:gd name="T34" fmla="*/ 201 w 968"/>
                <a:gd name="T35" fmla="*/ 79 h 1217"/>
                <a:gd name="T36" fmla="*/ 203 w 968"/>
                <a:gd name="T37" fmla="*/ 80 h 1217"/>
                <a:gd name="T38" fmla="*/ 204 w 968"/>
                <a:gd name="T39" fmla="*/ 81 h 1217"/>
                <a:gd name="T40" fmla="*/ 205 w 968"/>
                <a:gd name="T41" fmla="*/ 83 h 1217"/>
                <a:gd name="T42" fmla="*/ 206 w 968"/>
                <a:gd name="T43" fmla="*/ 84 h 1217"/>
                <a:gd name="T44" fmla="*/ 206 w 968"/>
                <a:gd name="T45" fmla="*/ 85 h 1217"/>
                <a:gd name="T46" fmla="*/ 207 w 968"/>
                <a:gd name="T47" fmla="*/ 88 h 1217"/>
                <a:gd name="T48" fmla="*/ 209 w 968"/>
                <a:gd name="T49" fmla="*/ 95 h 1217"/>
                <a:gd name="T50" fmla="*/ 210 w 968"/>
                <a:gd name="T51" fmla="*/ 103 h 1217"/>
                <a:gd name="T52" fmla="*/ 211 w 968"/>
                <a:gd name="T53" fmla="*/ 114 h 1217"/>
                <a:gd name="T54" fmla="*/ 213 w 968"/>
                <a:gd name="T55" fmla="*/ 221 h 1217"/>
                <a:gd name="T56" fmla="*/ 93 w 968"/>
                <a:gd name="T57" fmla="*/ 228 h 1217"/>
                <a:gd name="T58" fmla="*/ 133 w 968"/>
                <a:gd name="T59" fmla="*/ 77 h 1217"/>
                <a:gd name="T60" fmla="*/ 73 w 968"/>
                <a:gd name="T61" fmla="*/ 70 h 1217"/>
                <a:gd name="T62" fmla="*/ 137 w 968"/>
                <a:gd name="T63" fmla="*/ 29 h 1217"/>
                <a:gd name="T64" fmla="*/ 178 w 968"/>
                <a:gd name="T65" fmla="*/ 181 h 1217"/>
                <a:gd name="T66" fmla="*/ 129 w 968"/>
                <a:gd name="T67" fmla="*/ 194 h 1217"/>
                <a:gd name="T68" fmla="*/ 177 w 968"/>
                <a:gd name="T69" fmla="*/ 156 h 1217"/>
                <a:gd name="T70" fmla="*/ 129 w 968"/>
                <a:gd name="T71" fmla="*/ 150 h 1217"/>
                <a:gd name="T72" fmla="*/ 177 w 968"/>
                <a:gd name="T73" fmla="*/ 156 h 1217"/>
                <a:gd name="T74" fmla="*/ 175 w 968"/>
                <a:gd name="T75" fmla="*/ 108 h 1217"/>
                <a:gd name="T76" fmla="*/ 130 w 968"/>
                <a:gd name="T77" fmla="*/ 123 h 121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968" h="1217">
                  <a:moveTo>
                    <a:pt x="200" y="5"/>
                  </a:moveTo>
                  <a:lnTo>
                    <a:pt x="319" y="95"/>
                  </a:lnTo>
                  <a:lnTo>
                    <a:pt x="228" y="273"/>
                  </a:lnTo>
                  <a:lnTo>
                    <a:pt x="212" y="978"/>
                  </a:lnTo>
                  <a:lnTo>
                    <a:pt x="212" y="1216"/>
                  </a:lnTo>
                  <a:lnTo>
                    <a:pt x="67" y="1211"/>
                  </a:lnTo>
                  <a:lnTo>
                    <a:pt x="86" y="566"/>
                  </a:lnTo>
                  <a:lnTo>
                    <a:pt x="47" y="640"/>
                  </a:lnTo>
                  <a:lnTo>
                    <a:pt x="0" y="402"/>
                  </a:lnTo>
                  <a:lnTo>
                    <a:pt x="200" y="5"/>
                  </a:lnTo>
                  <a:close/>
                  <a:moveTo>
                    <a:pt x="251" y="328"/>
                  </a:moveTo>
                  <a:lnTo>
                    <a:pt x="397" y="323"/>
                  </a:lnTo>
                  <a:lnTo>
                    <a:pt x="377" y="908"/>
                  </a:lnTo>
                  <a:lnTo>
                    <a:pt x="377" y="1042"/>
                  </a:lnTo>
                  <a:lnTo>
                    <a:pt x="963" y="1027"/>
                  </a:lnTo>
                  <a:lnTo>
                    <a:pt x="967" y="1171"/>
                  </a:lnTo>
                  <a:lnTo>
                    <a:pt x="696" y="1171"/>
                  </a:lnTo>
                  <a:lnTo>
                    <a:pt x="417" y="1191"/>
                  </a:lnTo>
                  <a:lnTo>
                    <a:pt x="239" y="1206"/>
                  </a:lnTo>
                  <a:lnTo>
                    <a:pt x="251" y="328"/>
                  </a:lnTo>
                  <a:close/>
                  <a:moveTo>
                    <a:pt x="601" y="129"/>
                  </a:moveTo>
                  <a:lnTo>
                    <a:pt x="613" y="0"/>
                  </a:lnTo>
                  <a:lnTo>
                    <a:pt x="774" y="0"/>
                  </a:lnTo>
                  <a:lnTo>
                    <a:pt x="762" y="134"/>
                  </a:lnTo>
                  <a:lnTo>
                    <a:pt x="955" y="129"/>
                  </a:lnTo>
                  <a:lnTo>
                    <a:pt x="959" y="273"/>
                  </a:lnTo>
                  <a:lnTo>
                    <a:pt x="746" y="273"/>
                  </a:lnTo>
                  <a:lnTo>
                    <a:pt x="738" y="333"/>
                  </a:lnTo>
                  <a:lnTo>
                    <a:pt x="821" y="334"/>
                  </a:lnTo>
                  <a:lnTo>
                    <a:pt x="848" y="336"/>
                  </a:lnTo>
                  <a:lnTo>
                    <a:pt x="857" y="337"/>
                  </a:lnTo>
                  <a:lnTo>
                    <a:pt x="864" y="338"/>
                  </a:lnTo>
                  <a:lnTo>
                    <a:pt x="872" y="341"/>
                  </a:lnTo>
                  <a:lnTo>
                    <a:pt x="879" y="344"/>
                  </a:lnTo>
                  <a:lnTo>
                    <a:pt x="882" y="346"/>
                  </a:lnTo>
                  <a:lnTo>
                    <a:pt x="886" y="348"/>
                  </a:lnTo>
                  <a:lnTo>
                    <a:pt x="888" y="350"/>
                  </a:lnTo>
                  <a:lnTo>
                    <a:pt x="891" y="353"/>
                  </a:lnTo>
                  <a:lnTo>
                    <a:pt x="894" y="355"/>
                  </a:lnTo>
                  <a:lnTo>
                    <a:pt x="896" y="358"/>
                  </a:lnTo>
                  <a:lnTo>
                    <a:pt x="899" y="361"/>
                  </a:lnTo>
                  <a:lnTo>
                    <a:pt x="901" y="364"/>
                  </a:lnTo>
                  <a:lnTo>
                    <a:pt x="903" y="367"/>
                  </a:lnTo>
                  <a:lnTo>
                    <a:pt x="905" y="370"/>
                  </a:lnTo>
                  <a:lnTo>
                    <a:pt x="906" y="373"/>
                  </a:lnTo>
                  <a:lnTo>
                    <a:pt x="908" y="377"/>
                  </a:lnTo>
                  <a:lnTo>
                    <a:pt x="910" y="383"/>
                  </a:lnTo>
                  <a:lnTo>
                    <a:pt x="912" y="389"/>
                  </a:lnTo>
                  <a:lnTo>
                    <a:pt x="916" y="403"/>
                  </a:lnTo>
                  <a:lnTo>
                    <a:pt x="920" y="419"/>
                  </a:lnTo>
                  <a:lnTo>
                    <a:pt x="923" y="437"/>
                  </a:lnTo>
                  <a:lnTo>
                    <a:pt x="925" y="456"/>
                  </a:lnTo>
                  <a:lnTo>
                    <a:pt x="926" y="478"/>
                  </a:lnTo>
                  <a:lnTo>
                    <a:pt x="927" y="501"/>
                  </a:lnTo>
                  <a:lnTo>
                    <a:pt x="928" y="526"/>
                  </a:lnTo>
                  <a:lnTo>
                    <a:pt x="935" y="973"/>
                  </a:lnTo>
                  <a:lnTo>
                    <a:pt x="566" y="988"/>
                  </a:lnTo>
                  <a:lnTo>
                    <a:pt x="409" y="1007"/>
                  </a:lnTo>
                  <a:lnTo>
                    <a:pt x="429" y="348"/>
                  </a:lnTo>
                  <a:lnTo>
                    <a:pt x="586" y="338"/>
                  </a:lnTo>
                  <a:lnTo>
                    <a:pt x="586" y="283"/>
                  </a:lnTo>
                  <a:lnTo>
                    <a:pt x="319" y="308"/>
                  </a:lnTo>
                  <a:lnTo>
                    <a:pt x="322" y="139"/>
                  </a:lnTo>
                  <a:lnTo>
                    <a:pt x="601" y="129"/>
                  </a:lnTo>
                  <a:close/>
                  <a:moveTo>
                    <a:pt x="786" y="844"/>
                  </a:moveTo>
                  <a:lnTo>
                    <a:pt x="782" y="799"/>
                  </a:lnTo>
                  <a:lnTo>
                    <a:pt x="566" y="814"/>
                  </a:lnTo>
                  <a:lnTo>
                    <a:pt x="566" y="854"/>
                  </a:lnTo>
                  <a:lnTo>
                    <a:pt x="786" y="844"/>
                  </a:lnTo>
                  <a:close/>
                  <a:moveTo>
                    <a:pt x="778" y="690"/>
                  </a:moveTo>
                  <a:lnTo>
                    <a:pt x="778" y="645"/>
                  </a:lnTo>
                  <a:lnTo>
                    <a:pt x="566" y="660"/>
                  </a:lnTo>
                  <a:lnTo>
                    <a:pt x="566" y="695"/>
                  </a:lnTo>
                  <a:lnTo>
                    <a:pt x="778" y="690"/>
                  </a:lnTo>
                  <a:close/>
                  <a:moveTo>
                    <a:pt x="774" y="541"/>
                  </a:moveTo>
                  <a:lnTo>
                    <a:pt x="770" y="477"/>
                  </a:lnTo>
                  <a:lnTo>
                    <a:pt x="574" y="491"/>
                  </a:lnTo>
                  <a:lnTo>
                    <a:pt x="570" y="541"/>
                  </a:lnTo>
                  <a:lnTo>
                    <a:pt x="774" y="541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2" name="Freeform 84">
              <a:extLst>
                <a:ext uri="{FF2B5EF4-FFF2-40B4-BE49-F238E27FC236}">
                  <a16:creationId xmlns:a16="http://schemas.microsoft.com/office/drawing/2014/main" id="{009CD357-8147-4533-8244-C918859EA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" y="2837"/>
              <a:ext cx="199" cy="253"/>
            </a:xfrm>
            <a:custGeom>
              <a:avLst/>
              <a:gdLst>
                <a:gd name="T0" fmla="*/ 82 w 878"/>
                <a:gd name="T1" fmla="*/ 9 h 1117"/>
                <a:gd name="T2" fmla="*/ 102 w 878"/>
                <a:gd name="T3" fmla="*/ 69 h 1117"/>
                <a:gd name="T4" fmla="*/ 0 w 878"/>
                <a:gd name="T5" fmla="*/ 178 h 1117"/>
                <a:gd name="T6" fmla="*/ 0 w 878"/>
                <a:gd name="T7" fmla="*/ 44 h 1117"/>
                <a:gd name="T8" fmla="*/ 159 w 878"/>
                <a:gd name="T9" fmla="*/ 77 h 1117"/>
                <a:gd name="T10" fmla="*/ 189 w 878"/>
                <a:gd name="T11" fmla="*/ 180 h 1117"/>
                <a:gd name="T12" fmla="*/ 160 w 878"/>
                <a:gd name="T13" fmla="*/ 179 h 1117"/>
                <a:gd name="T14" fmla="*/ 158 w 878"/>
                <a:gd name="T15" fmla="*/ 197 h 1117"/>
                <a:gd name="T16" fmla="*/ 154 w 878"/>
                <a:gd name="T17" fmla="*/ 210 h 1117"/>
                <a:gd name="T18" fmla="*/ 147 w 878"/>
                <a:gd name="T19" fmla="*/ 224 h 1117"/>
                <a:gd name="T20" fmla="*/ 137 w 878"/>
                <a:gd name="T21" fmla="*/ 235 h 1117"/>
                <a:gd name="T22" fmla="*/ 125 w 878"/>
                <a:gd name="T23" fmla="*/ 244 h 1117"/>
                <a:gd name="T24" fmla="*/ 113 w 878"/>
                <a:gd name="T25" fmla="*/ 250 h 1117"/>
                <a:gd name="T26" fmla="*/ 100 w 878"/>
                <a:gd name="T27" fmla="*/ 253 h 1117"/>
                <a:gd name="T28" fmla="*/ 89 w 878"/>
                <a:gd name="T29" fmla="*/ 252 h 1117"/>
                <a:gd name="T30" fmla="*/ 79 w 878"/>
                <a:gd name="T31" fmla="*/ 249 h 1117"/>
                <a:gd name="T32" fmla="*/ 70 w 878"/>
                <a:gd name="T33" fmla="*/ 244 h 1117"/>
                <a:gd name="T34" fmla="*/ 62 w 878"/>
                <a:gd name="T35" fmla="*/ 237 h 1117"/>
                <a:gd name="T36" fmla="*/ 56 w 878"/>
                <a:gd name="T37" fmla="*/ 228 h 1117"/>
                <a:gd name="T38" fmla="*/ 50 w 878"/>
                <a:gd name="T39" fmla="*/ 212 h 1117"/>
                <a:gd name="T40" fmla="*/ 47 w 878"/>
                <a:gd name="T41" fmla="*/ 201 h 1117"/>
                <a:gd name="T42" fmla="*/ 46 w 878"/>
                <a:gd name="T43" fmla="*/ 190 h 1117"/>
                <a:gd name="T44" fmla="*/ 47 w 878"/>
                <a:gd name="T45" fmla="*/ 178 h 1117"/>
                <a:gd name="T46" fmla="*/ 49 w 878"/>
                <a:gd name="T47" fmla="*/ 168 h 1117"/>
                <a:gd name="T48" fmla="*/ 54 w 878"/>
                <a:gd name="T49" fmla="*/ 155 h 1117"/>
                <a:gd name="T50" fmla="*/ 65 w 878"/>
                <a:gd name="T51" fmla="*/ 140 h 1117"/>
                <a:gd name="T52" fmla="*/ 78 w 878"/>
                <a:gd name="T53" fmla="*/ 129 h 1117"/>
                <a:gd name="T54" fmla="*/ 92 w 878"/>
                <a:gd name="T55" fmla="*/ 123 h 1117"/>
                <a:gd name="T56" fmla="*/ 113 w 878"/>
                <a:gd name="T57" fmla="*/ 117 h 1117"/>
                <a:gd name="T58" fmla="*/ 119 w 878"/>
                <a:gd name="T59" fmla="*/ 198 h 1117"/>
                <a:gd name="T60" fmla="*/ 122 w 878"/>
                <a:gd name="T61" fmla="*/ 193 h 1117"/>
                <a:gd name="T62" fmla="*/ 125 w 878"/>
                <a:gd name="T63" fmla="*/ 183 h 1117"/>
                <a:gd name="T64" fmla="*/ 127 w 878"/>
                <a:gd name="T65" fmla="*/ 168 h 1117"/>
                <a:gd name="T66" fmla="*/ 114 w 878"/>
                <a:gd name="T67" fmla="*/ 161 h 1117"/>
                <a:gd name="T68" fmla="*/ 106 w 878"/>
                <a:gd name="T69" fmla="*/ 162 h 1117"/>
                <a:gd name="T70" fmla="*/ 98 w 878"/>
                <a:gd name="T71" fmla="*/ 165 h 1117"/>
                <a:gd name="T72" fmla="*/ 94 w 878"/>
                <a:gd name="T73" fmla="*/ 168 h 1117"/>
                <a:gd name="T74" fmla="*/ 91 w 878"/>
                <a:gd name="T75" fmla="*/ 171 h 1117"/>
                <a:gd name="T76" fmla="*/ 88 w 878"/>
                <a:gd name="T77" fmla="*/ 174 h 1117"/>
                <a:gd name="T78" fmla="*/ 86 w 878"/>
                <a:gd name="T79" fmla="*/ 179 h 1117"/>
                <a:gd name="T80" fmla="*/ 85 w 878"/>
                <a:gd name="T81" fmla="*/ 182 h 1117"/>
                <a:gd name="T82" fmla="*/ 84 w 878"/>
                <a:gd name="T83" fmla="*/ 185 h 1117"/>
                <a:gd name="T84" fmla="*/ 84 w 878"/>
                <a:gd name="T85" fmla="*/ 188 h 1117"/>
                <a:gd name="T86" fmla="*/ 84 w 878"/>
                <a:gd name="T87" fmla="*/ 191 h 1117"/>
                <a:gd name="T88" fmla="*/ 85 w 878"/>
                <a:gd name="T89" fmla="*/ 195 h 1117"/>
                <a:gd name="T90" fmla="*/ 87 w 878"/>
                <a:gd name="T91" fmla="*/ 200 h 1117"/>
                <a:gd name="T92" fmla="*/ 89 w 878"/>
                <a:gd name="T93" fmla="*/ 204 h 1117"/>
                <a:gd name="T94" fmla="*/ 91 w 878"/>
                <a:gd name="T95" fmla="*/ 206 h 1117"/>
                <a:gd name="T96" fmla="*/ 93 w 878"/>
                <a:gd name="T97" fmla="*/ 208 h 1117"/>
                <a:gd name="T98" fmla="*/ 96 w 878"/>
                <a:gd name="T99" fmla="*/ 209 h 1117"/>
                <a:gd name="T100" fmla="*/ 101 w 878"/>
                <a:gd name="T101" fmla="*/ 210 h 1117"/>
                <a:gd name="T102" fmla="*/ 106 w 878"/>
                <a:gd name="T103" fmla="*/ 210 h 1117"/>
                <a:gd name="T104" fmla="*/ 110 w 878"/>
                <a:gd name="T105" fmla="*/ 208 h 1117"/>
                <a:gd name="T106" fmla="*/ 114 w 878"/>
                <a:gd name="T107" fmla="*/ 204 h 1117"/>
                <a:gd name="T108" fmla="*/ 118 w 878"/>
                <a:gd name="T109" fmla="*/ 200 h 1117"/>
                <a:gd name="T110" fmla="*/ 199 w 878"/>
                <a:gd name="T111" fmla="*/ 46 h 1117"/>
                <a:gd name="T112" fmla="*/ 138 w 87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878" h="1117">
                  <a:moveTo>
                    <a:pt x="150" y="174"/>
                  </a:moveTo>
                  <a:lnTo>
                    <a:pt x="204" y="0"/>
                  </a:lnTo>
                  <a:lnTo>
                    <a:pt x="362" y="40"/>
                  </a:lnTo>
                  <a:lnTo>
                    <a:pt x="322" y="164"/>
                  </a:lnTo>
                  <a:lnTo>
                    <a:pt x="460" y="159"/>
                  </a:lnTo>
                  <a:lnTo>
                    <a:pt x="452" y="303"/>
                  </a:lnTo>
                  <a:lnTo>
                    <a:pt x="276" y="322"/>
                  </a:lnTo>
                  <a:lnTo>
                    <a:pt x="150" y="848"/>
                  </a:lnTo>
                  <a:lnTo>
                    <a:pt x="0" y="784"/>
                  </a:lnTo>
                  <a:lnTo>
                    <a:pt x="98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50" y="174"/>
                  </a:lnTo>
                  <a:close/>
                  <a:moveTo>
                    <a:pt x="535" y="327"/>
                  </a:moveTo>
                  <a:lnTo>
                    <a:pt x="700" y="342"/>
                  </a:lnTo>
                  <a:lnTo>
                    <a:pt x="708" y="521"/>
                  </a:lnTo>
                  <a:lnTo>
                    <a:pt x="877" y="595"/>
                  </a:lnTo>
                  <a:lnTo>
                    <a:pt x="834" y="794"/>
                  </a:lnTo>
                  <a:lnTo>
                    <a:pt x="712" y="729"/>
                  </a:lnTo>
                  <a:lnTo>
                    <a:pt x="710" y="761"/>
                  </a:lnTo>
                  <a:lnTo>
                    <a:pt x="708" y="792"/>
                  </a:lnTo>
                  <a:lnTo>
                    <a:pt x="705" y="820"/>
                  </a:lnTo>
                  <a:lnTo>
                    <a:pt x="702" y="846"/>
                  </a:lnTo>
                  <a:lnTo>
                    <a:pt x="698" y="870"/>
                  </a:lnTo>
                  <a:lnTo>
                    <a:pt x="693" y="891"/>
                  </a:lnTo>
                  <a:lnTo>
                    <a:pt x="687" y="911"/>
                  </a:lnTo>
                  <a:lnTo>
                    <a:pt x="681" y="928"/>
                  </a:lnTo>
                  <a:lnTo>
                    <a:pt x="670" y="949"/>
                  </a:lnTo>
                  <a:lnTo>
                    <a:pt x="659" y="968"/>
                  </a:lnTo>
                  <a:lnTo>
                    <a:pt x="647" y="987"/>
                  </a:lnTo>
                  <a:lnTo>
                    <a:pt x="633" y="1005"/>
                  </a:lnTo>
                  <a:lnTo>
                    <a:pt x="619" y="1022"/>
                  </a:lnTo>
                  <a:lnTo>
                    <a:pt x="604" y="1038"/>
                  </a:lnTo>
                  <a:lnTo>
                    <a:pt x="588" y="1053"/>
                  </a:lnTo>
                  <a:lnTo>
                    <a:pt x="570" y="1067"/>
                  </a:lnTo>
                  <a:lnTo>
                    <a:pt x="553" y="1079"/>
                  </a:lnTo>
                  <a:lnTo>
                    <a:pt x="535" y="1089"/>
                  </a:lnTo>
                  <a:lnTo>
                    <a:pt x="517" y="1097"/>
                  </a:lnTo>
                  <a:lnTo>
                    <a:pt x="498" y="1104"/>
                  </a:lnTo>
                  <a:lnTo>
                    <a:pt x="480" y="1109"/>
                  </a:lnTo>
                  <a:lnTo>
                    <a:pt x="462" y="1113"/>
                  </a:lnTo>
                  <a:lnTo>
                    <a:pt x="443" y="1115"/>
                  </a:lnTo>
                  <a:lnTo>
                    <a:pt x="425" y="1116"/>
                  </a:lnTo>
                  <a:lnTo>
                    <a:pt x="408" y="1115"/>
                  </a:lnTo>
                  <a:lnTo>
                    <a:pt x="392" y="1113"/>
                  </a:lnTo>
                  <a:lnTo>
                    <a:pt x="376" y="1110"/>
                  </a:lnTo>
                  <a:lnTo>
                    <a:pt x="361" y="1105"/>
                  </a:lnTo>
                  <a:lnTo>
                    <a:pt x="347" y="1100"/>
                  </a:lnTo>
                  <a:lnTo>
                    <a:pt x="333" y="1094"/>
                  </a:lnTo>
                  <a:lnTo>
                    <a:pt x="320" y="1086"/>
                  </a:lnTo>
                  <a:lnTo>
                    <a:pt x="308" y="1078"/>
                  </a:lnTo>
                  <a:lnTo>
                    <a:pt x="296" y="1068"/>
                  </a:lnTo>
                  <a:lnTo>
                    <a:pt x="285" y="1058"/>
                  </a:lnTo>
                  <a:lnTo>
                    <a:pt x="274" y="1046"/>
                  </a:lnTo>
                  <a:lnTo>
                    <a:pt x="265" y="1033"/>
                  </a:lnTo>
                  <a:lnTo>
                    <a:pt x="256" y="1020"/>
                  </a:lnTo>
                  <a:lnTo>
                    <a:pt x="247" y="1005"/>
                  </a:lnTo>
                  <a:lnTo>
                    <a:pt x="239" y="989"/>
                  </a:lnTo>
                  <a:lnTo>
                    <a:pt x="232" y="972"/>
                  </a:lnTo>
                  <a:lnTo>
                    <a:pt x="220" y="938"/>
                  </a:lnTo>
                  <a:lnTo>
                    <a:pt x="215" y="921"/>
                  </a:lnTo>
                  <a:lnTo>
                    <a:pt x="211" y="904"/>
                  </a:lnTo>
                  <a:lnTo>
                    <a:pt x="208" y="887"/>
                  </a:lnTo>
                  <a:lnTo>
                    <a:pt x="206" y="870"/>
                  </a:lnTo>
                  <a:lnTo>
                    <a:pt x="204" y="854"/>
                  </a:lnTo>
                  <a:lnTo>
                    <a:pt x="204" y="837"/>
                  </a:lnTo>
                  <a:lnTo>
                    <a:pt x="204" y="821"/>
                  </a:lnTo>
                  <a:lnTo>
                    <a:pt x="205" y="804"/>
                  </a:lnTo>
                  <a:lnTo>
                    <a:pt x="207" y="788"/>
                  </a:lnTo>
                  <a:lnTo>
                    <a:pt x="209" y="772"/>
                  </a:lnTo>
                  <a:lnTo>
                    <a:pt x="213" y="756"/>
                  </a:lnTo>
                  <a:lnTo>
                    <a:pt x="217" y="740"/>
                  </a:lnTo>
                  <a:lnTo>
                    <a:pt x="222" y="725"/>
                  </a:lnTo>
                  <a:lnTo>
                    <a:pt x="228" y="709"/>
                  </a:lnTo>
                  <a:lnTo>
                    <a:pt x="240" y="684"/>
                  </a:lnTo>
                  <a:lnTo>
                    <a:pt x="253" y="661"/>
                  </a:lnTo>
                  <a:lnTo>
                    <a:pt x="268" y="639"/>
                  </a:lnTo>
                  <a:lnTo>
                    <a:pt x="285" y="619"/>
                  </a:lnTo>
                  <a:lnTo>
                    <a:pt x="304" y="601"/>
                  </a:lnTo>
                  <a:lnTo>
                    <a:pt x="324" y="584"/>
                  </a:lnTo>
                  <a:lnTo>
                    <a:pt x="346" y="569"/>
                  </a:lnTo>
                  <a:lnTo>
                    <a:pt x="370" y="556"/>
                  </a:lnTo>
                  <a:lnTo>
                    <a:pt x="387" y="549"/>
                  </a:lnTo>
                  <a:lnTo>
                    <a:pt x="405" y="542"/>
                  </a:lnTo>
                  <a:lnTo>
                    <a:pt x="425" y="535"/>
                  </a:lnTo>
                  <a:lnTo>
                    <a:pt x="447" y="528"/>
                  </a:lnTo>
                  <a:lnTo>
                    <a:pt x="497" y="516"/>
                  </a:lnTo>
                  <a:lnTo>
                    <a:pt x="555" y="506"/>
                  </a:lnTo>
                  <a:lnTo>
                    <a:pt x="535" y="327"/>
                  </a:lnTo>
                  <a:close/>
                  <a:moveTo>
                    <a:pt x="527" y="873"/>
                  </a:moveTo>
                  <a:lnTo>
                    <a:pt x="531" y="867"/>
                  </a:lnTo>
                  <a:lnTo>
                    <a:pt x="534" y="860"/>
                  </a:lnTo>
                  <a:lnTo>
                    <a:pt x="538" y="852"/>
                  </a:lnTo>
                  <a:lnTo>
                    <a:pt x="541" y="845"/>
                  </a:lnTo>
                  <a:lnTo>
                    <a:pt x="547" y="827"/>
                  </a:lnTo>
                  <a:lnTo>
                    <a:pt x="552" y="809"/>
                  </a:lnTo>
                  <a:lnTo>
                    <a:pt x="556" y="788"/>
                  </a:lnTo>
                  <a:lnTo>
                    <a:pt x="559" y="765"/>
                  </a:lnTo>
                  <a:lnTo>
                    <a:pt x="561" y="740"/>
                  </a:lnTo>
                  <a:lnTo>
                    <a:pt x="563" y="714"/>
                  </a:lnTo>
                  <a:lnTo>
                    <a:pt x="529" y="713"/>
                  </a:lnTo>
                  <a:lnTo>
                    <a:pt x="501" y="713"/>
                  </a:lnTo>
                  <a:lnTo>
                    <a:pt x="488" y="714"/>
                  </a:lnTo>
                  <a:lnTo>
                    <a:pt x="476" y="715"/>
                  </a:lnTo>
                  <a:lnTo>
                    <a:pt x="466" y="717"/>
                  </a:lnTo>
                  <a:lnTo>
                    <a:pt x="456" y="719"/>
                  </a:lnTo>
                  <a:lnTo>
                    <a:pt x="443" y="723"/>
                  </a:lnTo>
                  <a:lnTo>
                    <a:pt x="431" y="729"/>
                  </a:lnTo>
                  <a:lnTo>
                    <a:pt x="425" y="732"/>
                  </a:lnTo>
                  <a:lnTo>
                    <a:pt x="420" y="736"/>
                  </a:lnTo>
                  <a:lnTo>
                    <a:pt x="414" y="740"/>
                  </a:lnTo>
                  <a:lnTo>
                    <a:pt x="409" y="744"/>
                  </a:lnTo>
                  <a:lnTo>
                    <a:pt x="404" y="748"/>
                  </a:lnTo>
                  <a:lnTo>
                    <a:pt x="400" y="753"/>
                  </a:lnTo>
                  <a:lnTo>
                    <a:pt x="395" y="758"/>
                  </a:lnTo>
                  <a:lnTo>
                    <a:pt x="391" y="764"/>
                  </a:lnTo>
                  <a:lnTo>
                    <a:pt x="388" y="770"/>
                  </a:lnTo>
                  <a:lnTo>
                    <a:pt x="384" y="776"/>
                  </a:lnTo>
                  <a:lnTo>
                    <a:pt x="381" y="782"/>
                  </a:lnTo>
                  <a:lnTo>
                    <a:pt x="378" y="789"/>
                  </a:lnTo>
                  <a:lnTo>
                    <a:pt x="376" y="793"/>
                  </a:lnTo>
                  <a:lnTo>
                    <a:pt x="374" y="798"/>
                  </a:lnTo>
                  <a:lnTo>
                    <a:pt x="373" y="802"/>
                  </a:lnTo>
                  <a:lnTo>
                    <a:pt x="372" y="807"/>
                  </a:lnTo>
                  <a:lnTo>
                    <a:pt x="371" y="811"/>
                  </a:lnTo>
                  <a:lnTo>
                    <a:pt x="370" y="816"/>
                  </a:lnTo>
                  <a:lnTo>
                    <a:pt x="369" y="820"/>
                  </a:lnTo>
                  <a:lnTo>
                    <a:pt x="369" y="825"/>
                  </a:lnTo>
                  <a:lnTo>
                    <a:pt x="369" y="830"/>
                  </a:lnTo>
                  <a:lnTo>
                    <a:pt x="369" y="834"/>
                  </a:lnTo>
                  <a:lnTo>
                    <a:pt x="369" y="839"/>
                  </a:lnTo>
                  <a:lnTo>
                    <a:pt x="370" y="844"/>
                  </a:lnTo>
                  <a:lnTo>
                    <a:pt x="370" y="848"/>
                  </a:lnTo>
                  <a:lnTo>
                    <a:pt x="371" y="853"/>
                  </a:lnTo>
                  <a:lnTo>
                    <a:pt x="374" y="863"/>
                  </a:lnTo>
                  <a:lnTo>
                    <a:pt x="378" y="875"/>
                  </a:lnTo>
                  <a:lnTo>
                    <a:pt x="380" y="880"/>
                  </a:lnTo>
                  <a:lnTo>
                    <a:pt x="383" y="885"/>
                  </a:lnTo>
                  <a:lnTo>
                    <a:pt x="386" y="890"/>
                  </a:lnTo>
                  <a:lnTo>
                    <a:pt x="388" y="895"/>
                  </a:lnTo>
                  <a:lnTo>
                    <a:pt x="391" y="899"/>
                  </a:lnTo>
                  <a:lnTo>
                    <a:pt x="394" y="903"/>
                  </a:lnTo>
                  <a:lnTo>
                    <a:pt x="398" y="906"/>
                  </a:lnTo>
                  <a:lnTo>
                    <a:pt x="401" y="910"/>
                  </a:lnTo>
                  <a:lnTo>
                    <a:pt x="404" y="913"/>
                  </a:lnTo>
                  <a:lnTo>
                    <a:pt x="408" y="915"/>
                  </a:lnTo>
                  <a:lnTo>
                    <a:pt x="412" y="918"/>
                  </a:lnTo>
                  <a:lnTo>
                    <a:pt x="416" y="920"/>
                  </a:lnTo>
                  <a:lnTo>
                    <a:pt x="420" y="922"/>
                  </a:lnTo>
                  <a:lnTo>
                    <a:pt x="425" y="923"/>
                  </a:lnTo>
                  <a:lnTo>
                    <a:pt x="432" y="925"/>
                  </a:lnTo>
                  <a:lnTo>
                    <a:pt x="439" y="926"/>
                  </a:lnTo>
                  <a:lnTo>
                    <a:pt x="446" y="927"/>
                  </a:lnTo>
                  <a:lnTo>
                    <a:pt x="453" y="927"/>
                  </a:lnTo>
                  <a:lnTo>
                    <a:pt x="460" y="926"/>
                  </a:lnTo>
                  <a:lnTo>
                    <a:pt x="467" y="925"/>
                  </a:lnTo>
                  <a:lnTo>
                    <a:pt x="473" y="923"/>
                  </a:lnTo>
                  <a:lnTo>
                    <a:pt x="480" y="920"/>
                  </a:lnTo>
                  <a:lnTo>
                    <a:pt x="486" y="917"/>
                  </a:lnTo>
                  <a:lnTo>
                    <a:pt x="492" y="912"/>
                  </a:lnTo>
                  <a:lnTo>
                    <a:pt x="499" y="908"/>
                  </a:lnTo>
                  <a:lnTo>
                    <a:pt x="504" y="902"/>
                  </a:lnTo>
                  <a:lnTo>
                    <a:pt x="510" y="896"/>
                  </a:lnTo>
                  <a:lnTo>
                    <a:pt x="516" y="889"/>
                  </a:lnTo>
                  <a:lnTo>
                    <a:pt x="521" y="881"/>
                  </a:lnTo>
                  <a:lnTo>
                    <a:pt x="527" y="873"/>
                  </a:lnTo>
                  <a:close/>
                  <a:moveTo>
                    <a:pt x="609" y="0"/>
                  </a:moveTo>
                  <a:lnTo>
                    <a:pt x="877" y="203"/>
                  </a:lnTo>
                  <a:lnTo>
                    <a:pt x="794" y="342"/>
                  </a:lnTo>
                  <a:lnTo>
                    <a:pt x="515" y="124"/>
                  </a:lnTo>
                  <a:lnTo>
                    <a:pt x="609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3" name="Freeform 85">
              <a:extLst>
                <a:ext uri="{FF2B5EF4-FFF2-40B4-BE49-F238E27FC236}">
                  <a16:creationId xmlns:a16="http://schemas.microsoft.com/office/drawing/2014/main" id="{02EF539F-72E0-4804-85E7-6C4E55571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2" y="2836"/>
              <a:ext cx="195" cy="248"/>
            </a:xfrm>
            <a:custGeom>
              <a:avLst/>
              <a:gdLst>
                <a:gd name="T0" fmla="*/ 51 w 862"/>
                <a:gd name="T1" fmla="*/ 39 h 1093"/>
                <a:gd name="T2" fmla="*/ 42 w 862"/>
                <a:gd name="T3" fmla="*/ 75 h 1093"/>
                <a:gd name="T4" fmla="*/ 39 w 862"/>
                <a:gd name="T5" fmla="*/ 90 h 1093"/>
                <a:gd name="T6" fmla="*/ 37 w 862"/>
                <a:gd name="T7" fmla="*/ 104 h 1093"/>
                <a:gd name="T8" fmla="*/ 36 w 862"/>
                <a:gd name="T9" fmla="*/ 123 h 1093"/>
                <a:gd name="T10" fmla="*/ 37 w 862"/>
                <a:gd name="T11" fmla="*/ 171 h 1093"/>
                <a:gd name="T12" fmla="*/ 90 w 862"/>
                <a:gd name="T13" fmla="*/ 146 h 1093"/>
                <a:gd name="T14" fmla="*/ 60 w 862"/>
                <a:gd name="T15" fmla="*/ 217 h 1093"/>
                <a:gd name="T16" fmla="*/ 54 w 862"/>
                <a:gd name="T17" fmla="*/ 230 h 1093"/>
                <a:gd name="T18" fmla="*/ 52 w 862"/>
                <a:gd name="T19" fmla="*/ 234 h 1093"/>
                <a:gd name="T20" fmla="*/ 48 w 862"/>
                <a:gd name="T21" fmla="*/ 239 h 1093"/>
                <a:gd name="T22" fmla="*/ 44 w 862"/>
                <a:gd name="T23" fmla="*/ 243 h 1093"/>
                <a:gd name="T24" fmla="*/ 40 w 862"/>
                <a:gd name="T25" fmla="*/ 246 h 1093"/>
                <a:gd name="T26" fmla="*/ 35 w 862"/>
                <a:gd name="T27" fmla="*/ 248 h 1093"/>
                <a:gd name="T28" fmla="*/ 30 w 862"/>
                <a:gd name="T29" fmla="*/ 248 h 1093"/>
                <a:gd name="T30" fmla="*/ 26 w 862"/>
                <a:gd name="T31" fmla="*/ 247 h 1093"/>
                <a:gd name="T32" fmla="*/ 21 w 862"/>
                <a:gd name="T33" fmla="*/ 245 h 1093"/>
                <a:gd name="T34" fmla="*/ 18 w 862"/>
                <a:gd name="T35" fmla="*/ 242 h 1093"/>
                <a:gd name="T36" fmla="*/ 14 w 862"/>
                <a:gd name="T37" fmla="*/ 237 h 1093"/>
                <a:gd name="T38" fmla="*/ 11 w 862"/>
                <a:gd name="T39" fmla="*/ 232 h 1093"/>
                <a:gd name="T40" fmla="*/ 9 w 862"/>
                <a:gd name="T41" fmla="*/ 225 h 1093"/>
                <a:gd name="T42" fmla="*/ 5 w 862"/>
                <a:gd name="T43" fmla="*/ 212 h 1093"/>
                <a:gd name="T44" fmla="*/ 3 w 862"/>
                <a:gd name="T45" fmla="*/ 199 h 1093"/>
                <a:gd name="T46" fmla="*/ 1 w 862"/>
                <a:gd name="T47" fmla="*/ 177 h 1093"/>
                <a:gd name="T48" fmla="*/ 0 w 862"/>
                <a:gd name="T49" fmla="*/ 140 h 1093"/>
                <a:gd name="T50" fmla="*/ 2 w 862"/>
                <a:gd name="T51" fmla="*/ 101 h 1093"/>
                <a:gd name="T52" fmla="*/ 7 w 862"/>
                <a:gd name="T53" fmla="*/ 65 h 1093"/>
                <a:gd name="T54" fmla="*/ 17 w 862"/>
                <a:gd name="T55" fmla="*/ 25 h 1093"/>
                <a:gd name="T56" fmla="*/ 58 w 862"/>
                <a:gd name="T57" fmla="*/ 17 h 1093"/>
                <a:gd name="T58" fmla="*/ 181 w 862"/>
                <a:gd name="T59" fmla="*/ 54 h 1093"/>
                <a:gd name="T60" fmla="*/ 187 w 862"/>
                <a:gd name="T61" fmla="*/ 93 h 1093"/>
                <a:gd name="T62" fmla="*/ 192 w 862"/>
                <a:gd name="T63" fmla="*/ 141 h 1093"/>
                <a:gd name="T64" fmla="*/ 195 w 862"/>
                <a:gd name="T65" fmla="*/ 204 h 1093"/>
                <a:gd name="T66" fmla="*/ 153 w 862"/>
                <a:gd name="T67" fmla="*/ 146 h 1093"/>
                <a:gd name="T68" fmla="*/ 150 w 862"/>
                <a:gd name="T69" fmla="*/ 106 h 1093"/>
                <a:gd name="T70" fmla="*/ 145 w 862"/>
                <a:gd name="T71" fmla="*/ 69 h 1093"/>
                <a:gd name="T72" fmla="*/ 172 w 862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862" h="1093">
                  <a:moveTo>
                    <a:pt x="256" y="74"/>
                  </a:moveTo>
                  <a:lnTo>
                    <a:pt x="227" y="171"/>
                  </a:lnTo>
                  <a:lnTo>
                    <a:pt x="204" y="257"/>
                  </a:lnTo>
                  <a:lnTo>
                    <a:pt x="186" y="332"/>
                  </a:lnTo>
                  <a:lnTo>
                    <a:pt x="179" y="366"/>
                  </a:lnTo>
                  <a:lnTo>
                    <a:pt x="174" y="397"/>
                  </a:lnTo>
                  <a:lnTo>
                    <a:pt x="169" y="427"/>
                  </a:lnTo>
                  <a:lnTo>
                    <a:pt x="165" y="460"/>
                  </a:lnTo>
                  <a:lnTo>
                    <a:pt x="163" y="499"/>
                  </a:lnTo>
                  <a:lnTo>
                    <a:pt x="161" y="541"/>
                  </a:lnTo>
                  <a:lnTo>
                    <a:pt x="159" y="639"/>
                  </a:lnTo>
                  <a:lnTo>
                    <a:pt x="162" y="754"/>
                  </a:lnTo>
                  <a:lnTo>
                    <a:pt x="264" y="536"/>
                  </a:lnTo>
                  <a:lnTo>
                    <a:pt x="397" y="645"/>
                  </a:lnTo>
                  <a:lnTo>
                    <a:pt x="283" y="918"/>
                  </a:lnTo>
                  <a:lnTo>
                    <a:pt x="267" y="957"/>
                  </a:lnTo>
                  <a:lnTo>
                    <a:pt x="252" y="989"/>
                  </a:lnTo>
                  <a:lnTo>
                    <a:pt x="239" y="1014"/>
                  </a:lnTo>
                  <a:lnTo>
                    <a:pt x="234" y="1024"/>
                  </a:lnTo>
                  <a:lnTo>
                    <a:pt x="228" y="1032"/>
                  </a:lnTo>
                  <a:lnTo>
                    <a:pt x="220" y="1044"/>
                  </a:lnTo>
                  <a:lnTo>
                    <a:pt x="212" y="1054"/>
                  </a:lnTo>
                  <a:lnTo>
                    <a:pt x="203" y="1064"/>
                  </a:lnTo>
                  <a:lnTo>
                    <a:pt x="194" y="1072"/>
                  </a:lnTo>
                  <a:lnTo>
                    <a:pt x="185" y="1078"/>
                  </a:lnTo>
                  <a:lnTo>
                    <a:pt x="175" y="1084"/>
                  </a:lnTo>
                  <a:lnTo>
                    <a:pt x="164" y="1088"/>
                  </a:lnTo>
                  <a:lnTo>
                    <a:pt x="154" y="1091"/>
                  </a:lnTo>
                  <a:lnTo>
                    <a:pt x="143" y="1092"/>
                  </a:lnTo>
                  <a:lnTo>
                    <a:pt x="133" y="1092"/>
                  </a:lnTo>
                  <a:lnTo>
                    <a:pt x="123" y="1091"/>
                  </a:lnTo>
                  <a:lnTo>
                    <a:pt x="113" y="1088"/>
                  </a:lnTo>
                  <a:lnTo>
                    <a:pt x="104" y="1084"/>
                  </a:lnTo>
                  <a:lnTo>
                    <a:pt x="95" y="1079"/>
                  </a:lnTo>
                  <a:lnTo>
                    <a:pt x="87" y="1073"/>
                  </a:lnTo>
                  <a:lnTo>
                    <a:pt x="79" y="1065"/>
                  </a:lnTo>
                  <a:lnTo>
                    <a:pt x="71" y="1056"/>
                  </a:lnTo>
                  <a:lnTo>
                    <a:pt x="64" y="1046"/>
                  </a:lnTo>
                  <a:lnTo>
                    <a:pt x="57" y="1034"/>
                  </a:lnTo>
                  <a:lnTo>
                    <a:pt x="50" y="1022"/>
                  </a:lnTo>
                  <a:lnTo>
                    <a:pt x="44" y="1007"/>
                  </a:lnTo>
                  <a:lnTo>
                    <a:pt x="38" y="992"/>
                  </a:lnTo>
                  <a:lnTo>
                    <a:pt x="28" y="957"/>
                  </a:lnTo>
                  <a:lnTo>
                    <a:pt x="22" y="933"/>
                  </a:lnTo>
                  <a:lnTo>
                    <a:pt x="17" y="907"/>
                  </a:lnTo>
                  <a:lnTo>
                    <a:pt x="13" y="878"/>
                  </a:lnTo>
                  <a:lnTo>
                    <a:pt x="9" y="848"/>
                  </a:lnTo>
                  <a:lnTo>
                    <a:pt x="4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3" y="530"/>
                  </a:lnTo>
                  <a:lnTo>
                    <a:pt x="10" y="443"/>
                  </a:lnTo>
                  <a:lnTo>
                    <a:pt x="20" y="357"/>
                  </a:lnTo>
                  <a:lnTo>
                    <a:pt x="33" y="286"/>
                  </a:lnTo>
                  <a:lnTo>
                    <a:pt x="50" y="203"/>
                  </a:lnTo>
                  <a:lnTo>
                    <a:pt x="74" y="108"/>
                  </a:lnTo>
                  <a:lnTo>
                    <a:pt x="102" y="0"/>
                  </a:lnTo>
                  <a:lnTo>
                    <a:pt x="256" y="74"/>
                  </a:lnTo>
                  <a:close/>
                  <a:moveTo>
                    <a:pt x="759" y="30"/>
                  </a:moveTo>
                  <a:lnTo>
                    <a:pt x="799" y="237"/>
                  </a:lnTo>
                  <a:lnTo>
                    <a:pt x="814" y="329"/>
                  </a:lnTo>
                  <a:lnTo>
                    <a:pt x="826" y="412"/>
                  </a:lnTo>
                  <a:lnTo>
                    <a:pt x="837" y="509"/>
                  </a:lnTo>
                  <a:lnTo>
                    <a:pt x="847" y="623"/>
                  </a:lnTo>
                  <a:lnTo>
                    <a:pt x="855" y="752"/>
                  </a:lnTo>
                  <a:lnTo>
                    <a:pt x="861" y="898"/>
                  </a:lnTo>
                  <a:lnTo>
                    <a:pt x="688" y="903"/>
                  </a:lnTo>
                  <a:lnTo>
                    <a:pt x="678" y="645"/>
                  </a:lnTo>
                  <a:lnTo>
                    <a:pt x="672" y="546"/>
                  </a:lnTo>
                  <a:lnTo>
                    <a:pt x="665" y="466"/>
                  </a:lnTo>
                  <a:lnTo>
                    <a:pt x="654" y="395"/>
                  </a:lnTo>
                  <a:lnTo>
                    <a:pt x="639" y="306"/>
                  </a:lnTo>
                  <a:lnTo>
                    <a:pt x="594" y="74"/>
                  </a:lnTo>
                  <a:lnTo>
                    <a:pt x="759" y="3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58" name="Group 86">
            <a:extLst>
              <a:ext uri="{FF2B5EF4-FFF2-40B4-BE49-F238E27FC236}">
                <a16:creationId xmlns:a16="http://schemas.microsoft.com/office/drawing/2014/main" id="{F85AC38F-7EA3-41B0-AD64-7529E6CE8CA4}"/>
              </a:ext>
            </a:extLst>
          </p:cNvPr>
          <p:cNvGrpSpPr>
            <a:grpSpLocks/>
          </p:cNvGrpSpPr>
          <p:nvPr/>
        </p:nvGrpSpPr>
        <p:grpSpPr bwMode="auto">
          <a:xfrm>
            <a:off x="5075238" y="4622800"/>
            <a:ext cx="2446337" cy="395288"/>
            <a:chOff x="3524" y="3210"/>
            <a:chExt cx="1699" cy="275"/>
          </a:xfrm>
          <a:solidFill>
            <a:schemeClr val="tx1"/>
          </a:solidFill>
        </p:grpSpPr>
        <p:sp>
          <p:nvSpPr>
            <p:cNvPr id="14357" name="Freeform 87">
              <a:extLst>
                <a:ext uri="{FF2B5EF4-FFF2-40B4-BE49-F238E27FC236}">
                  <a16:creationId xmlns:a16="http://schemas.microsoft.com/office/drawing/2014/main" id="{F73D1B45-54A9-42A1-BA73-6364E09E8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3222"/>
              <a:ext cx="247" cy="247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8" name="Freeform 88">
              <a:extLst>
                <a:ext uri="{FF2B5EF4-FFF2-40B4-BE49-F238E27FC236}">
                  <a16:creationId xmlns:a16="http://schemas.microsoft.com/office/drawing/2014/main" id="{2D6D428C-B468-4E68-B762-C82AEE69D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7" y="3218"/>
              <a:ext cx="246" cy="256"/>
            </a:xfrm>
            <a:custGeom>
              <a:avLst/>
              <a:gdLst>
                <a:gd name="T0" fmla="*/ 80 w 1083"/>
                <a:gd name="T1" fmla="*/ 102 h 1127"/>
                <a:gd name="T2" fmla="*/ 119 w 1083"/>
                <a:gd name="T3" fmla="*/ 94 h 1127"/>
                <a:gd name="T4" fmla="*/ 156 w 1083"/>
                <a:gd name="T5" fmla="*/ 92 h 1127"/>
                <a:gd name="T6" fmla="*/ 192 w 1083"/>
                <a:gd name="T7" fmla="*/ 96 h 1127"/>
                <a:gd name="T8" fmla="*/ 207 w 1083"/>
                <a:gd name="T9" fmla="*/ 101 h 1127"/>
                <a:gd name="T10" fmla="*/ 219 w 1083"/>
                <a:gd name="T11" fmla="*/ 108 h 1127"/>
                <a:gd name="T12" fmla="*/ 230 w 1083"/>
                <a:gd name="T13" fmla="*/ 118 h 1127"/>
                <a:gd name="T14" fmla="*/ 238 w 1083"/>
                <a:gd name="T15" fmla="*/ 129 h 1127"/>
                <a:gd name="T16" fmla="*/ 243 w 1083"/>
                <a:gd name="T17" fmla="*/ 142 h 1127"/>
                <a:gd name="T18" fmla="*/ 246 w 1083"/>
                <a:gd name="T19" fmla="*/ 155 h 1127"/>
                <a:gd name="T20" fmla="*/ 246 w 1083"/>
                <a:gd name="T21" fmla="*/ 169 h 1127"/>
                <a:gd name="T22" fmla="*/ 242 w 1083"/>
                <a:gd name="T23" fmla="*/ 185 h 1127"/>
                <a:gd name="T24" fmla="*/ 235 w 1083"/>
                <a:gd name="T25" fmla="*/ 201 h 1127"/>
                <a:gd name="T26" fmla="*/ 224 w 1083"/>
                <a:gd name="T27" fmla="*/ 216 h 1127"/>
                <a:gd name="T28" fmla="*/ 212 w 1083"/>
                <a:gd name="T29" fmla="*/ 229 h 1127"/>
                <a:gd name="T30" fmla="*/ 175 w 1083"/>
                <a:gd name="T31" fmla="*/ 256 h 1127"/>
                <a:gd name="T32" fmla="*/ 165 w 1083"/>
                <a:gd name="T33" fmla="*/ 206 h 1127"/>
                <a:gd name="T34" fmla="*/ 176 w 1083"/>
                <a:gd name="T35" fmla="*/ 198 h 1127"/>
                <a:gd name="T36" fmla="*/ 185 w 1083"/>
                <a:gd name="T37" fmla="*/ 190 h 1127"/>
                <a:gd name="T38" fmla="*/ 191 w 1083"/>
                <a:gd name="T39" fmla="*/ 181 h 1127"/>
                <a:gd name="T40" fmla="*/ 193 w 1083"/>
                <a:gd name="T41" fmla="*/ 175 h 1127"/>
                <a:gd name="T42" fmla="*/ 194 w 1083"/>
                <a:gd name="T43" fmla="*/ 170 h 1127"/>
                <a:gd name="T44" fmla="*/ 194 w 1083"/>
                <a:gd name="T45" fmla="*/ 166 h 1127"/>
                <a:gd name="T46" fmla="*/ 194 w 1083"/>
                <a:gd name="T47" fmla="*/ 162 h 1127"/>
                <a:gd name="T48" fmla="*/ 191 w 1083"/>
                <a:gd name="T49" fmla="*/ 155 h 1127"/>
                <a:gd name="T50" fmla="*/ 186 w 1083"/>
                <a:gd name="T51" fmla="*/ 148 h 1127"/>
                <a:gd name="T52" fmla="*/ 180 w 1083"/>
                <a:gd name="T53" fmla="*/ 142 h 1127"/>
                <a:gd name="T54" fmla="*/ 173 w 1083"/>
                <a:gd name="T55" fmla="*/ 137 h 1127"/>
                <a:gd name="T56" fmla="*/ 164 w 1083"/>
                <a:gd name="T57" fmla="*/ 135 h 1127"/>
                <a:gd name="T58" fmla="*/ 154 w 1083"/>
                <a:gd name="T59" fmla="*/ 134 h 1127"/>
                <a:gd name="T60" fmla="*/ 130 w 1083"/>
                <a:gd name="T61" fmla="*/ 136 h 1127"/>
                <a:gd name="T62" fmla="*/ 98 w 1083"/>
                <a:gd name="T63" fmla="*/ 145 h 1127"/>
                <a:gd name="T64" fmla="*/ 71 w 1083"/>
                <a:gd name="T65" fmla="*/ 156 h 1127"/>
                <a:gd name="T66" fmla="*/ 26 w 1083"/>
                <a:gd name="T67" fmla="*/ 179 h 1127"/>
                <a:gd name="T68" fmla="*/ 20 w 1083"/>
                <a:gd name="T69" fmla="*/ 180 h 1127"/>
                <a:gd name="T70" fmla="*/ 15 w 1083"/>
                <a:gd name="T71" fmla="*/ 181 h 1127"/>
                <a:gd name="T72" fmla="*/ 11 w 1083"/>
                <a:gd name="T73" fmla="*/ 180 h 1127"/>
                <a:gd name="T74" fmla="*/ 7 w 1083"/>
                <a:gd name="T75" fmla="*/ 178 h 1127"/>
                <a:gd name="T76" fmla="*/ 4 w 1083"/>
                <a:gd name="T77" fmla="*/ 175 h 1127"/>
                <a:gd name="T78" fmla="*/ 2 w 1083"/>
                <a:gd name="T79" fmla="*/ 172 h 1127"/>
                <a:gd name="T80" fmla="*/ 1 w 1083"/>
                <a:gd name="T81" fmla="*/ 169 h 1127"/>
                <a:gd name="T82" fmla="*/ 0 w 1083"/>
                <a:gd name="T83" fmla="*/ 162 h 1127"/>
                <a:gd name="T84" fmla="*/ 1 w 1083"/>
                <a:gd name="T85" fmla="*/ 144 h 1127"/>
                <a:gd name="T86" fmla="*/ 7 w 1083"/>
                <a:gd name="T87" fmla="*/ 113 h 1127"/>
                <a:gd name="T88" fmla="*/ 47 w 1083"/>
                <a:gd name="T89" fmla="*/ 0 h 1127"/>
                <a:gd name="T90" fmla="*/ 168 w 1083"/>
                <a:gd name="T91" fmla="*/ 24 h 1127"/>
                <a:gd name="T92" fmla="*/ 144 w 1083"/>
                <a:gd name="T93" fmla="*/ 61 h 1127"/>
                <a:gd name="T94" fmla="*/ 35 w 1083"/>
                <a:gd name="T95" fmla="*/ 43 h 112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083" h="1127">
                  <a:moveTo>
                    <a:pt x="324" y="288"/>
                  </a:moveTo>
                  <a:lnTo>
                    <a:pt x="274" y="471"/>
                  </a:lnTo>
                  <a:lnTo>
                    <a:pt x="354" y="449"/>
                  </a:lnTo>
                  <a:lnTo>
                    <a:pt x="427" y="431"/>
                  </a:lnTo>
                  <a:lnTo>
                    <a:pt x="493" y="419"/>
                  </a:lnTo>
                  <a:lnTo>
                    <a:pt x="523" y="415"/>
                  </a:lnTo>
                  <a:lnTo>
                    <a:pt x="552" y="412"/>
                  </a:lnTo>
                  <a:lnTo>
                    <a:pt x="621" y="406"/>
                  </a:lnTo>
                  <a:lnTo>
                    <a:pt x="685" y="405"/>
                  </a:lnTo>
                  <a:lnTo>
                    <a:pt x="745" y="407"/>
                  </a:lnTo>
                  <a:lnTo>
                    <a:pt x="799" y="413"/>
                  </a:lnTo>
                  <a:lnTo>
                    <a:pt x="847" y="423"/>
                  </a:lnTo>
                  <a:lnTo>
                    <a:pt x="870" y="429"/>
                  </a:lnTo>
                  <a:lnTo>
                    <a:pt x="891" y="437"/>
                  </a:lnTo>
                  <a:lnTo>
                    <a:pt x="911" y="445"/>
                  </a:lnTo>
                  <a:lnTo>
                    <a:pt x="930" y="454"/>
                  </a:lnTo>
                  <a:lnTo>
                    <a:pt x="948" y="465"/>
                  </a:lnTo>
                  <a:lnTo>
                    <a:pt x="964" y="476"/>
                  </a:lnTo>
                  <a:lnTo>
                    <a:pt x="981" y="490"/>
                  </a:lnTo>
                  <a:lnTo>
                    <a:pt x="997" y="505"/>
                  </a:lnTo>
                  <a:lnTo>
                    <a:pt x="1011" y="520"/>
                  </a:lnTo>
                  <a:lnTo>
                    <a:pt x="1024" y="535"/>
                  </a:lnTo>
                  <a:lnTo>
                    <a:pt x="1036" y="552"/>
                  </a:lnTo>
                  <a:lnTo>
                    <a:pt x="1047" y="569"/>
                  </a:lnTo>
                  <a:lnTo>
                    <a:pt x="1056" y="586"/>
                  </a:lnTo>
                  <a:lnTo>
                    <a:pt x="1063" y="604"/>
                  </a:lnTo>
                  <a:lnTo>
                    <a:pt x="1070" y="623"/>
                  </a:lnTo>
                  <a:lnTo>
                    <a:pt x="1075" y="642"/>
                  </a:lnTo>
                  <a:lnTo>
                    <a:pt x="1079" y="662"/>
                  </a:lnTo>
                  <a:lnTo>
                    <a:pt x="1081" y="682"/>
                  </a:lnTo>
                  <a:lnTo>
                    <a:pt x="1082" y="703"/>
                  </a:lnTo>
                  <a:lnTo>
                    <a:pt x="1082" y="724"/>
                  </a:lnTo>
                  <a:lnTo>
                    <a:pt x="1081" y="746"/>
                  </a:lnTo>
                  <a:lnTo>
                    <a:pt x="1078" y="769"/>
                  </a:lnTo>
                  <a:lnTo>
                    <a:pt x="1073" y="793"/>
                  </a:lnTo>
                  <a:lnTo>
                    <a:pt x="1066" y="816"/>
                  </a:lnTo>
                  <a:lnTo>
                    <a:pt x="1058" y="839"/>
                  </a:lnTo>
                  <a:lnTo>
                    <a:pt x="1048" y="862"/>
                  </a:lnTo>
                  <a:lnTo>
                    <a:pt x="1036" y="885"/>
                  </a:lnTo>
                  <a:lnTo>
                    <a:pt x="1021" y="908"/>
                  </a:lnTo>
                  <a:lnTo>
                    <a:pt x="1006" y="930"/>
                  </a:lnTo>
                  <a:lnTo>
                    <a:pt x="988" y="953"/>
                  </a:lnTo>
                  <a:lnTo>
                    <a:pt x="972" y="971"/>
                  </a:lnTo>
                  <a:lnTo>
                    <a:pt x="954" y="990"/>
                  </a:lnTo>
                  <a:lnTo>
                    <a:pt x="932" y="1010"/>
                  </a:lnTo>
                  <a:lnTo>
                    <a:pt x="906" y="1031"/>
                  </a:lnTo>
                  <a:lnTo>
                    <a:pt x="845" y="1076"/>
                  </a:lnTo>
                  <a:lnTo>
                    <a:pt x="770" y="1126"/>
                  </a:lnTo>
                  <a:lnTo>
                    <a:pt x="646" y="958"/>
                  </a:lnTo>
                  <a:lnTo>
                    <a:pt x="689" y="932"/>
                  </a:lnTo>
                  <a:lnTo>
                    <a:pt x="725" y="909"/>
                  </a:lnTo>
                  <a:lnTo>
                    <a:pt x="754" y="890"/>
                  </a:lnTo>
                  <a:lnTo>
                    <a:pt x="765" y="881"/>
                  </a:lnTo>
                  <a:lnTo>
                    <a:pt x="775" y="873"/>
                  </a:lnTo>
                  <a:lnTo>
                    <a:pt x="789" y="861"/>
                  </a:lnTo>
                  <a:lnTo>
                    <a:pt x="802" y="848"/>
                  </a:lnTo>
                  <a:lnTo>
                    <a:pt x="813" y="835"/>
                  </a:lnTo>
                  <a:lnTo>
                    <a:pt x="823" y="822"/>
                  </a:lnTo>
                  <a:lnTo>
                    <a:pt x="832" y="809"/>
                  </a:lnTo>
                  <a:lnTo>
                    <a:pt x="839" y="796"/>
                  </a:lnTo>
                  <a:lnTo>
                    <a:pt x="845" y="782"/>
                  </a:lnTo>
                  <a:lnTo>
                    <a:pt x="847" y="776"/>
                  </a:lnTo>
                  <a:lnTo>
                    <a:pt x="849" y="769"/>
                  </a:lnTo>
                  <a:lnTo>
                    <a:pt x="850" y="763"/>
                  </a:lnTo>
                  <a:lnTo>
                    <a:pt x="852" y="757"/>
                  </a:lnTo>
                  <a:lnTo>
                    <a:pt x="853" y="750"/>
                  </a:lnTo>
                  <a:lnTo>
                    <a:pt x="853" y="744"/>
                  </a:lnTo>
                  <a:lnTo>
                    <a:pt x="854" y="738"/>
                  </a:lnTo>
                  <a:lnTo>
                    <a:pt x="854" y="732"/>
                  </a:lnTo>
                  <a:lnTo>
                    <a:pt x="853" y="726"/>
                  </a:lnTo>
                  <a:lnTo>
                    <a:pt x="853" y="720"/>
                  </a:lnTo>
                  <a:lnTo>
                    <a:pt x="852" y="713"/>
                  </a:lnTo>
                  <a:lnTo>
                    <a:pt x="850" y="707"/>
                  </a:lnTo>
                  <a:lnTo>
                    <a:pt x="846" y="695"/>
                  </a:lnTo>
                  <a:lnTo>
                    <a:pt x="841" y="682"/>
                  </a:lnTo>
                  <a:lnTo>
                    <a:pt x="835" y="670"/>
                  </a:lnTo>
                  <a:lnTo>
                    <a:pt x="828" y="660"/>
                  </a:lnTo>
                  <a:lnTo>
                    <a:pt x="820" y="651"/>
                  </a:lnTo>
                  <a:lnTo>
                    <a:pt x="812" y="642"/>
                  </a:lnTo>
                  <a:lnTo>
                    <a:pt x="803" y="634"/>
                  </a:lnTo>
                  <a:lnTo>
                    <a:pt x="793" y="626"/>
                  </a:lnTo>
                  <a:lnTo>
                    <a:pt x="783" y="619"/>
                  </a:lnTo>
                  <a:lnTo>
                    <a:pt x="772" y="612"/>
                  </a:lnTo>
                  <a:lnTo>
                    <a:pt x="760" y="605"/>
                  </a:lnTo>
                  <a:lnTo>
                    <a:pt x="748" y="600"/>
                  </a:lnTo>
                  <a:lnTo>
                    <a:pt x="735" y="597"/>
                  </a:lnTo>
                  <a:lnTo>
                    <a:pt x="721" y="594"/>
                  </a:lnTo>
                  <a:lnTo>
                    <a:pt x="707" y="591"/>
                  </a:lnTo>
                  <a:lnTo>
                    <a:pt x="692" y="590"/>
                  </a:lnTo>
                  <a:lnTo>
                    <a:pt x="677" y="589"/>
                  </a:lnTo>
                  <a:lnTo>
                    <a:pt x="644" y="589"/>
                  </a:lnTo>
                  <a:lnTo>
                    <a:pt x="609" y="593"/>
                  </a:lnTo>
                  <a:lnTo>
                    <a:pt x="571" y="599"/>
                  </a:lnTo>
                  <a:lnTo>
                    <a:pt x="530" y="608"/>
                  </a:lnTo>
                  <a:lnTo>
                    <a:pt x="487" y="620"/>
                  </a:lnTo>
                  <a:lnTo>
                    <a:pt x="430" y="638"/>
                  </a:lnTo>
                  <a:lnTo>
                    <a:pt x="379" y="656"/>
                  </a:lnTo>
                  <a:lnTo>
                    <a:pt x="333" y="675"/>
                  </a:lnTo>
                  <a:lnTo>
                    <a:pt x="313" y="685"/>
                  </a:lnTo>
                  <a:lnTo>
                    <a:pt x="294" y="695"/>
                  </a:lnTo>
                  <a:lnTo>
                    <a:pt x="130" y="779"/>
                  </a:lnTo>
                  <a:lnTo>
                    <a:pt x="113" y="786"/>
                  </a:lnTo>
                  <a:lnTo>
                    <a:pt x="105" y="789"/>
                  </a:lnTo>
                  <a:lnTo>
                    <a:pt x="97" y="792"/>
                  </a:lnTo>
                  <a:lnTo>
                    <a:pt x="89" y="793"/>
                  </a:lnTo>
                  <a:lnTo>
                    <a:pt x="82" y="794"/>
                  </a:lnTo>
                  <a:lnTo>
                    <a:pt x="75" y="795"/>
                  </a:lnTo>
                  <a:lnTo>
                    <a:pt x="68" y="795"/>
                  </a:lnTo>
                  <a:lnTo>
                    <a:pt x="61" y="794"/>
                  </a:lnTo>
                  <a:lnTo>
                    <a:pt x="54" y="793"/>
                  </a:lnTo>
                  <a:lnTo>
                    <a:pt x="48" y="791"/>
                  </a:lnTo>
                  <a:lnTo>
                    <a:pt x="42" y="789"/>
                  </a:lnTo>
                  <a:lnTo>
                    <a:pt x="36" y="786"/>
                  </a:lnTo>
                  <a:lnTo>
                    <a:pt x="31" y="783"/>
                  </a:lnTo>
                  <a:lnTo>
                    <a:pt x="26" y="779"/>
                  </a:lnTo>
                  <a:lnTo>
                    <a:pt x="21" y="774"/>
                  </a:lnTo>
                  <a:lnTo>
                    <a:pt x="18" y="771"/>
                  </a:lnTo>
                  <a:lnTo>
                    <a:pt x="15" y="767"/>
                  </a:lnTo>
                  <a:lnTo>
                    <a:pt x="12" y="763"/>
                  </a:lnTo>
                  <a:lnTo>
                    <a:pt x="10" y="759"/>
                  </a:lnTo>
                  <a:lnTo>
                    <a:pt x="8" y="754"/>
                  </a:lnTo>
                  <a:lnTo>
                    <a:pt x="6" y="750"/>
                  </a:lnTo>
                  <a:lnTo>
                    <a:pt x="5" y="745"/>
                  </a:lnTo>
                  <a:lnTo>
                    <a:pt x="3" y="739"/>
                  </a:lnTo>
                  <a:lnTo>
                    <a:pt x="1" y="728"/>
                  </a:lnTo>
                  <a:lnTo>
                    <a:pt x="0" y="715"/>
                  </a:lnTo>
                  <a:lnTo>
                    <a:pt x="0" y="700"/>
                  </a:lnTo>
                  <a:lnTo>
                    <a:pt x="1" y="685"/>
                  </a:lnTo>
                  <a:lnTo>
                    <a:pt x="4" y="636"/>
                  </a:lnTo>
                  <a:lnTo>
                    <a:pt x="10" y="588"/>
                  </a:lnTo>
                  <a:lnTo>
                    <a:pt x="19" y="542"/>
                  </a:lnTo>
                  <a:lnTo>
                    <a:pt x="31" y="496"/>
                  </a:lnTo>
                  <a:lnTo>
                    <a:pt x="105" y="253"/>
                  </a:lnTo>
                  <a:lnTo>
                    <a:pt x="324" y="288"/>
                  </a:lnTo>
                  <a:close/>
                  <a:moveTo>
                    <a:pt x="205" y="0"/>
                  </a:moveTo>
                  <a:lnTo>
                    <a:pt x="398" y="32"/>
                  </a:lnTo>
                  <a:lnTo>
                    <a:pt x="576" y="66"/>
                  </a:lnTo>
                  <a:lnTo>
                    <a:pt x="740" y="104"/>
                  </a:lnTo>
                  <a:lnTo>
                    <a:pt x="889" y="144"/>
                  </a:lnTo>
                  <a:lnTo>
                    <a:pt x="830" y="318"/>
                  </a:lnTo>
                  <a:lnTo>
                    <a:pt x="633" y="268"/>
                  </a:lnTo>
                  <a:lnTo>
                    <a:pt x="556" y="250"/>
                  </a:lnTo>
                  <a:lnTo>
                    <a:pt x="492" y="238"/>
                  </a:lnTo>
                  <a:lnTo>
                    <a:pt x="155" y="189"/>
                  </a:lnTo>
                  <a:lnTo>
                    <a:pt x="205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9" name="Freeform 89">
              <a:extLst>
                <a:ext uri="{FF2B5EF4-FFF2-40B4-BE49-F238E27FC236}">
                  <a16:creationId xmlns:a16="http://schemas.microsoft.com/office/drawing/2014/main" id="{3440C9D9-463B-416B-B12E-AAD4081E0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0" y="3223"/>
              <a:ext cx="250" cy="253"/>
            </a:xfrm>
            <a:custGeom>
              <a:avLst/>
              <a:gdLst>
                <a:gd name="T0" fmla="*/ 104 w 1108"/>
                <a:gd name="T1" fmla="*/ 9 h 1117"/>
                <a:gd name="T2" fmla="*/ 129 w 1108"/>
                <a:gd name="T3" fmla="*/ 69 h 1117"/>
                <a:gd name="T4" fmla="*/ 0 w 1108"/>
                <a:gd name="T5" fmla="*/ 178 h 1117"/>
                <a:gd name="T6" fmla="*/ 0 w 1108"/>
                <a:gd name="T7" fmla="*/ 44 h 1117"/>
                <a:gd name="T8" fmla="*/ 200 w 1108"/>
                <a:gd name="T9" fmla="*/ 77 h 1117"/>
                <a:gd name="T10" fmla="*/ 238 w 1108"/>
                <a:gd name="T11" fmla="*/ 180 h 1117"/>
                <a:gd name="T12" fmla="*/ 203 w 1108"/>
                <a:gd name="T13" fmla="*/ 179 h 1117"/>
                <a:gd name="T14" fmla="*/ 200 w 1108"/>
                <a:gd name="T15" fmla="*/ 197 h 1117"/>
                <a:gd name="T16" fmla="*/ 195 w 1108"/>
                <a:gd name="T17" fmla="*/ 210 h 1117"/>
                <a:gd name="T18" fmla="*/ 185 w 1108"/>
                <a:gd name="T19" fmla="*/ 224 h 1117"/>
                <a:gd name="T20" fmla="*/ 173 w 1108"/>
                <a:gd name="T21" fmla="*/ 235 h 1117"/>
                <a:gd name="T22" fmla="*/ 158 w 1108"/>
                <a:gd name="T23" fmla="*/ 244 h 1117"/>
                <a:gd name="T24" fmla="*/ 142 w 1108"/>
                <a:gd name="T25" fmla="*/ 250 h 1117"/>
                <a:gd name="T26" fmla="*/ 127 w 1108"/>
                <a:gd name="T27" fmla="*/ 253 h 1117"/>
                <a:gd name="T28" fmla="*/ 112 w 1108"/>
                <a:gd name="T29" fmla="*/ 252 h 1117"/>
                <a:gd name="T30" fmla="*/ 99 w 1108"/>
                <a:gd name="T31" fmla="*/ 249 h 1117"/>
                <a:gd name="T32" fmla="*/ 88 w 1108"/>
                <a:gd name="T33" fmla="*/ 244 h 1117"/>
                <a:gd name="T34" fmla="*/ 78 w 1108"/>
                <a:gd name="T35" fmla="*/ 237 h 1117"/>
                <a:gd name="T36" fmla="*/ 71 w 1108"/>
                <a:gd name="T37" fmla="*/ 228 h 1117"/>
                <a:gd name="T38" fmla="*/ 63 w 1108"/>
                <a:gd name="T39" fmla="*/ 212 h 1117"/>
                <a:gd name="T40" fmla="*/ 60 w 1108"/>
                <a:gd name="T41" fmla="*/ 201 h 1117"/>
                <a:gd name="T42" fmla="*/ 58 w 1108"/>
                <a:gd name="T43" fmla="*/ 190 h 1117"/>
                <a:gd name="T44" fmla="*/ 59 w 1108"/>
                <a:gd name="T45" fmla="*/ 178 h 1117"/>
                <a:gd name="T46" fmla="*/ 62 w 1108"/>
                <a:gd name="T47" fmla="*/ 168 h 1117"/>
                <a:gd name="T48" fmla="*/ 69 w 1108"/>
                <a:gd name="T49" fmla="*/ 155 h 1117"/>
                <a:gd name="T50" fmla="*/ 82 w 1108"/>
                <a:gd name="T51" fmla="*/ 140 h 1117"/>
                <a:gd name="T52" fmla="*/ 99 w 1108"/>
                <a:gd name="T53" fmla="*/ 129 h 1117"/>
                <a:gd name="T54" fmla="*/ 116 w 1108"/>
                <a:gd name="T55" fmla="*/ 123 h 1117"/>
                <a:gd name="T56" fmla="*/ 142 w 1108"/>
                <a:gd name="T57" fmla="*/ 117 h 1117"/>
                <a:gd name="T58" fmla="*/ 151 w 1108"/>
                <a:gd name="T59" fmla="*/ 198 h 1117"/>
                <a:gd name="T60" fmla="*/ 154 w 1108"/>
                <a:gd name="T61" fmla="*/ 193 h 1117"/>
                <a:gd name="T62" fmla="*/ 158 w 1108"/>
                <a:gd name="T63" fmla="*/ 183 h 1117"/>
                <a:gd name="T64" fmla="*/ 160 w 1108"/>
                <a:gd name="T65" fmla="*/ 168 h 1117"/>
                <a:gd name="T66" fmla="*/ 143 w 1108"/>
                <a:gd name="T67" fmla="*/ 161 h 1117"/>
                <a:gd name="T68" fmla="*/ 133 w 1108"/>
                <a:gd name="T69" fmla="*/ 162 h 1117"/>
                <a:gd name="T70" fmla="*/ 123 w 1108"/>
                <a:gd name="T71" fmla="*/ 165 h 1117"/>
                <a:gd name="T72" fmla="*/ 118 w 1108"/>
                <a:gd name="T73" fmla="*/ 168 h 1117"/>
                <a:gd name="T74" fmla="*/ 114 w 1108"/>
                <a:gd name="T75" fmla="*/ 171 h 1117"/>
                <a:gd name="T76" fmla="*/ 111 w 1108"/>
                <a:gd name="T77" fmla="*/ 174 h 1117"/>
                <a:gd name="T78" fmla="*/ 108 w 1108"/>
                <a:gd name="T79" fmla="*/ 179 h 1117"/>
                <a:gd name="T80" fmla="*/ 106 w 1108"/>
                <a:gd name="T81" fmla="*/ 182 h 1117"/>
                <a:gd name="T82" fmla="*/ 106 w 1108"/>
                <a:gd name="T83" fmla="*/ 185 h 1117"/>
                <a:gd name="T84" fmla="*/ 105 w 1108"/>
                <a:gd name="T85" fmla="*/ 188 h 1117"/>
                <a:gd name="T86" fmla="*/ 106 w 1108"/>
                <a:gd name="T87" fmla="*/ 191 h 1117"/>
                <a:gd name="T88" fmla="*/ 107 w 1108"/>
                <a:gd name="T89" fmla="*/ 195 h 1117"/>
                <a:gd name="T90" fmla="*/ 109 w 1108"/>
                <a:gd name="T91" fmla="*/ 200 h 1117"/>
                <a:gd name="T92" fmla="*/ 112 w 1108"/>
                <a:gd name="T93" fmla="*/ 204 h 1117"/>
                <a:gd name="T94" fmla="*/ 115 w 1108"/>
                <a:gd name="T95" fmla="*/ 206 h 1117"/>
                <a:gd name="T96" fmla="*/ 118 w 1108"/>
                <a:gd name="T97" fmla="*/ 208 h 1117"/>
                <a:gd name="T98" fmla="*/ 121 w 1108"/>
                <a:gd name="T99" fmla="*/ 209 h 1117"/>
                <a:gd name="T100" fmla="*/ 128 w 1108"/>
                <a:gd name="T101" fmla="*/ 210 h 1117"/>
                <a:gd name="T102" fmla="*/ 133 w 1108"/>
                <a:gd name="T103" fmla="*/ 210 h 1117"/>
                <a:gd name="T104" fmla="*/ 139 w 1108"/>
                <a:gd name="T105" fmla="*/ 208 h 1117"/>
                <a:gd name="T106" fmla="*/ 144 w 1108"/>
                <a:gd name="T107" fmla="*/ 204 h 1117"/>
                <a:gd name="T108" fmla="*/ 149 w 1108"/>
                <a:gd name="T109" fmla="*/ 200 h 1117"/>
                <a:gd name="T110" fmla="*/ 251 w 1108"/>
                <a:gd name="T111" fmla="*/ 46 h 1117"/>
                <a:gd name="T112" fmla="*/ 174 w 110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8" h="1117">
                  <a:moveTo>
                    <a:pt x="189" y="174"/>
                  </a:moveTo>
                  <a:lnTo>
                    <a:pt x="258" y="0"/>
                  </a:lnTo>
                  <a:lnTo>
                    <a:pt x="457" y="40"/>
                  </a:lnTo>
                  <a:lnTo>
                    <a:pt x="407" y="164"/>
                  </a:lnTo>
                  <a:lnTo>
                    <a:pt x="581" y="159"/>
                  </a:lnTo>
                  <a:lnTo>
                    <a:pt x="571" y="303"/>
                  </a:lnTo>
                  <a:lnTo>
                    <a:pt x="348" y="322"/>
                  </a:lnTo>
                  <a:lnTo>
                    <a:pt x="189" y="848"/>
                  </a:lnTo>
                  <a:lnTo>
                    <a:pt x="0" y="784"/>
                  </a:lnTo>
                  <a:lnTo>
                    <a:pt x="124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89" y="174"/>
                  </a:lnTo>
                  <a:close/>
                  <a:moveTo>
                    <a:pt x="675" y="327"/>
                  </a:moveTo>
                  <a:lnTo>
                    <a:pt x="883" y="342"/>
                  </a:lnTo>
                  <a:lnTo>
                    <a:pt x="893" y="521"/>
                  </a:lnTo>
                  <a:lnTo>
                    <a:pt x="1107" y="595"/>
                  </a:lnTo>
                  <a:lnTo>
                    <a:pt x="1052" y="794"/>
                  </a:lnTo>
                  <a:lnTo>
                    <a:pt x="898" y="729"/>
                  </a:lnTo>
                  <a:lnTo>
                    <a:pt x="896" y="761"/>
                  </a:lnTo>
                  <a:lnTo>
                    <a:pt x="894" y="792"/>
                  </a:lnTo>
                  <a:lnTo>
                    <a:pt x="890" y="820"/>
                  </a:lnTo>
                  <a:lnTo>
                    <a:pt x="886" y="846"/>
                  </a:lnTo>
                  <a:lnTo>
                    <a:pt x="881" y="870"/>
                  </a:lnTo>
                  <a:lnTo>
                    <a:pt x="874" y="891"/>
                  </a:lnTo>
                  <a:lnTo>
                    <a:pt x="867" y="911"/>
                  </a:lnTo>
                  <a:lnTo>
                    <a:pt x="859" y="928"/>
                  </a:lnTo>
                  <a:lnTo>
                    <a:pt x="846" y="949"/>
                  </a:lnTo>
                  <a:lnTo>
                    <a:pt x="832" y="968"/>
                  </a:lnTo>
                  <a:lnTo>
                    <a:pt x="816" y="987"/>
                  </a:lnTo>
                  <a:lnTo>
                    <a:pt x="799" y="1005"/>
                  </a:lnTo>
                  <a:lnTo>
                    <a:pt x="781" y="1022"/>
                  </a:lnTo>
                  <a:lnTo>
                    <a:pt x="762" y="1038"/>
                  </a:lnTo>
                  <a:lnTo>
                    <a:pt x="742" y="1053"/>
                  </a:lnTo>
                  <a:lnTo>
                    <a:pt x="720" y="1067"/>
                  </a:lnTo>
                  <a:lnTo>
                    <a:pt x="697" y="1079"/>
                  </a:lnTo>
                  <a:lnTo>
                    <a:pt x="675" y="1089"/>
                  </a:lnTo>
                  <a:lnTo>
                    <a:pt x="652" y="1097"/>
                  </a:lnTo>
                  <a:lnTo>
                    <a:pt x="629" y="1104"/>
                  </a:lnTo>
                  <a:lnTo>
                    <a:pt x="606" y="1109"/>
                  </a:lnTo>
                  <a:lnTo>
                    <a:pt x="583" y="1113"/>
                  </a:lnTo>
                  <a:lnTo>
                    <a:pt x="560" y="1115"/>
                  </a:lnTo>
                  <a:lnTo>
                    <a:pt x="536" y="1116"/>
                  </a:lnTo>
                  <a:lnTo>
                    <a:pt x="515" y="1115"/>
                  </a:lnTo>
                  <a:lnTo>
                    <a:pt x="494" y="1113"/>
                  </a:lnTo>
                  <a:lnTo>
                    <a:pt x="474" y="1110"/>
                  </a:lnTo>
                  <a:lnTo>
                    <a:pt x="456" y="1105"/>
                  </a:lnTo>
                  <a:lnTo>
                    <a:pt x="438" y="1100"/>
                  </a:lnTo>
                  <a:lnTo>
                    <a:pt x="420" y="1094"/>
                  </a:lnTo>
                  <a:lnTo>
                    <a:pt x="404" y="1086"/>
                  </a:lnTo>
                  <a:lnTo>
                    <a:pt x="388" y="1078"/>
                  </a:lnTo>
                  <a:lnTo>
                    <a:pt x="373" y="1068"/>
                  </a:lnTo>
                  <a:lnTo>
                    <a:pt x="360" y="1058"/>
                  </a:lnTo>
                  <a:lnTo>
                    <a:pt x="346" y="1046"/>
                  </a:lnTo>
                  <a:lnTo>
                    <a:pt x="334" y="1033"/>
                  </a:lnTo>
                  <a:lnTo>
                    <a:pt x="323" y="1020"/>
                  </a:lnTo>
                  <a:lnTo>
                    <a:pt x="312" y="1005"/>
                  </a:lnTo>
                  <a:lnTo>
                    <a:pt x="302" y="989"/>
                  </a:lnTo>
                  <a:lnTo>
                    <a:pt x="293" y="972"/>
                  </a:lnTo>
                  <a:lnTo>
                    <a:pt x="278" y="938"/>
                  </a:lnTo>
                  <a:lnTo>
                    <a:pt x="272" y="921"/>
                  </a:lnTo>
                  <a:lnTo>
                    <a:pt x="267" y="904"/>
                  </a:lnTo>
                  <a:lnTo>
                    <a:pt x="263" y="887"/>
                  </a:lnTo>
                  <a:lnTo>
                    <a:pt x="260" y="870"/>
                  </a:lnTo>
                  <a:lnTo>
                    <a:pt x="258" y="854"/>
                  </a:lnTo>
                  <a:lnTo>
                    <a:pt x="257" y="837"/>
                  </a:lnTo>
                  <a:lnTo>
                    <a:pt x="257" y="821"/>
                  </a:lnTo>
                  <a:lnTo>
                    <a:pt x="259" y="804"/>
                  </a:lnTo>
                  <a:lnTo>
                    <a:pt x="261" y="788"/>
                  </a:lnTo>
                  <a:lnTo>
                    <a:pt x="264" y="772"/>
                  </a:lnTo>
                  <a:lnTo>
                    <a:pt x="269" y="756"/>
                  </a:lnTo>
                  <a:lnTo>
                    <a:pt x="274" y="740"/>
                  </a:lnTo>
                  <a:lnTo>
                    <a:pt x="280" y="725"/>
                  </a:lnTo>
                  <a:lnTo>
                    <a:pt x="288" y="709"/>
                  </a:lnTo>
                  <a:lnTo>
                    <a:pt x="303" y="684"/>
                  </a:lnTo>
                  <a:lnTo>
                    <a:pt x="319" y="661"/>
                  </a:lnTo>
                  <a:lnTo>
                    <a:pt x="339" y="639"/>
                  </a:lnTo>
                  <a:lnTo>
                    <a:pt x="360" y="619"/>
                  </a:lnTo>
                  <a:lnTo>
                    <a:pt x="383" y="601"/>
                  </a:lnTo>
                  <a:lnTo>
                    <a:pt x="409" y="584"/>
                  </a:lnTo>
                  <a:lnTo>
                    <a:pt x="437" y="569"/>
                  </a:lnTo>
                  <a:lnTo>
                    <a:pt x="467" y="556"/>
                  </a:lnTo>
                  <a:lnTo>
                    <a:pt x="488" y="549"/>
                  </a:lnTo>
                  <a:lnTo>
                    <a:pt x="511" y="542"/>
                  </a:lnTo>
                  <a:lnTo>
                    <a:pt x="537" y="535"/>
                  </a:lnTo>
                  <a:lnTo>
                    <a:pt x="565" y="528"/>
                  </a:lnTo>
                  <a:lnTo>
                    <a:pt x="628" y="516"/>
                  </a:lnTo>
                  <a:lnTo>
                    <a:pt x="700" y="506"/>
                  </a:lnTo>
                  <a:lnTo>
                    <a:pt x="675" y="327"/>
                  </a:lnTo>
                  <a:close/>
                  <a:moveTo>
                    <a:pt x="665" y="873"/>
                  </a:moveTo>
                  <a:lnTo>
                    <a:pt x="670" y="867"/>
                  </a:lnTo>
                  <a:lnTo>
                    <a:pt x="675" y="860"/>
                  </a:lnTo>
                  <a:lnTo>
                    <a:pt x="679" y="852"/>
                  </a:lnTo>
                  <a:lnTo>
                    <a:pt x="683" y="845"/>
                  </a:lnTo>
                  <a:lnTo>
                    <a:pt x="690" y="827"/>
                  </a:lnTo>
                  <a:lnTo>
                    <a:pt x="696" y="809"/>
                  </a:lnTo>
                  <a:lnTo>
                    <a:pt x="701" y="788"/>
                  </a:lnTo>
                  <a:lnTo>
                    <a:pt x="705" y="765"/>
                  </a:lnTo>
                  <a:lnTo>
                    <a:pt x="708" y="740"/>
                  </a:lnTo>
                  <a:lnTo>
                    <a:pt x="710" y="714"/>
                  </a:lnTo>
                  <a:lnTo>
                    <a:pt x="668" y="713"/>
                  </a:lnTo>
                  <a:lnTo>
                    <a:pt x="632" y="713"/>
                  </a:lnTo>
                  <a:lnTo>
                    <a:pt x="616" y="714"/>
                  </a:lnTo>
                  <a:lnTo>
                    <a:pt x="601" y="715"/>
                  </a:lnTo>
                  <a:lnTo>
                    <a:pt x="588" y="717"/>
                  </a:lnTo>
                  <a:lnTo>
                    <a:pt x="576" y="719"/>
                  </a:lnTo>
                  <a:lnTo>
                    <a:pt x="559" y="723"/>
                  </a:lnTo>
                  <a:lnTo>
                    <a:pt x="544" y="729"/>
                  </a:lnTo>
                  <a:lnTo>
                    <a:pt x="536" y="732"/>
                  </a:lnTo>
                  <a:lnTo>
                    <a:pt x="529" y="736"/>
                  </a:lnTo>
                  <a:lnTo>
                    <a:pt x="523" y="740"/>
                  </a:lnTo>
                  <a:lnTo>
                    <a:pt x="516" y="744"/>
                  </a:lnTo>
                  <a:lnTo>
                    <a:pt x="510" y="748"/>
                  </a:lnTo>
                  <a:lnTo>
                    <a:pt x="505" y="753"/>
                  </a:lnTo>
                  <a:lnTo>
                    <a:pt x="499" y="758"/>
                  </a:lnTo>
                  <a:lnTo>
                    <a:pt x="494" y="764"/>
                  </a:lnTo>
                  <a:lnTo>
                    <a:pt x="489" y="770"/>
                  </a:lnTo>
                  <a:lnTo>
                    <a:pt x="485" y="776"/>
                  </a:lnTo>
                  <a:lnTo>
                    <a:pt x="481" y="782"/>
                  </a:lnTo>
                  <a:lnTo>
                    <a:pt x="477" y="789"/>
                  </a:lnTo>
                  <a:lnTo>
                    <a:pt x="475" y="793"/>
                  </a:lnTo>
                  <a:lnTo>
                    <a:pt x="472" y="798"/>
                  </a:lnTo>
                  <a:lnTo>
                    <a:pt x="470" y="802"/>
                  </a:lnTo>
                  <a:lnTo>
                    <a:pt x="469" y="807"/>
                  </a:lnTo>
                  <a:lnTo>
                    <a:pt x="468" y="811"/>
                  </a:lnTo>
                  <a:lnTo>
                    <a:pt x="467" y="816"/>
                  </a:lnTo>
                  <a:lnTo>
                    <a:pt x="466" y="820"/>
                  </a:lnTo>
                  <a:lnTo>
                    <a:pt x="466" y="825"/>
                  </a:lnTo>
                  <a:lnTo>
                    <a:pt x="465" y="830"/>
                  </a:lnTo>
                  <a:lnTo>
                    <a:pt x="465" y="834"/>
                  </a:lnTo>
                  <a:lnTo>
                    <a:pt x="466" y="839"/>
                  </a:lnTo>
                  <a:lnTo>
                    <a:pt x="467" y="844"/>
                  </a:lnTo>
                  <a:lnTo>
                    <a:pt x="468" y="848"/>
                  </a:lnTo>
                  <a:lnTo>
                    <a:pt x="469" y="853"/>
                  </a:lnTo>
                  <a:lnTo>
                    <a:pt x="472" y="863"/>
                  </a:lnTo>
                  <a:lnTo>
                    <a:pt x="477" y="875"/>
                  </a:lnTo>
                  <a:lnTo>
                    <a:pt x="480" y="880"/>
                  </a:lnTo>
                  <a:lnTo>
                    <a:pt x="483" y="885"/>
                  </a:lnTo>
                  <a:lnTo>
                    <a:pt x="487" y="890"/>
                  </a:lnTo>
                  <a:lnTo>
                    <a:pt x="490" y="895"/>
                  </a:lnTo>
                  <a:lnTo>
                    <a:pt x="494" y="899"/>
                  </a:lnTo>
                  <a:lnTo>
                    <a:pt x="498" y="903"/>
                  </a:lnTo>
                  <a:lnTo>
                    <a:pt x="502" y="906"/>
                  </a:lnTo>
                  <a:lnTo>
                    <a:pt x="506" y="910"/>
                  </a:lnTo>
                  <a:lnTo>
                    <a:pt x="510" y="913"/>
                  </a:lnTo>
                  <a:lnTo>
                    <a:pt x="515" y="915"/>
                  </a:lnTo>
                  <a:lnTo>
                    <a:pt x="520" y="918"/>
                  </a:lnTo>
                  <a:lnTo>
                    <a:pt x="525" y="920"/>
                  </a:lnTo>
                  <a:lnTo>
                    <a:pt x="530" y="922"/>
                  </a:lnTo>
                  <a:lnTo>
                    <a:pt x="536" y="923"/>
                  </a:lnTo>
                  <a:lnTo>
                    <a:pt x="545" y="925"/>
                  </a:lnTo>
                  <a:lnTo>
                    <a:pt x="554" y="926"/>
                  </a:lnTo>
                  <a:lnTo>
                    <a:pt x="563" y="927"/>
                  </a:lnTo>
                  <a:lnTo>
                    <a:pt x="572" y="927"/>
                  </a:lnTo>
                  <a:lnTo>
                    <a:pt x="581" y="926"/>
                  </a:lnTo>
                  <a:lnTo>
                    <a:pt x="589" y="925"/>
                  </a:lnTo>
                  <a:lnTo>
                    <a:pt x="598" y="923"/>
                  </a:lnTo>
                  <a:lnTo>
                    <a:pt x="606" y="920"/>
                  </a:lnTo>
                  <a:lnTo>
                    <a:pt x="614" y="917"/>
                  </a:lnTo>
                  <a:lnTo>
                    <a:pt x="622" y="912"/>
                  </a:lnTo>
                  <a:lnTo>
                    <a:pt x="629" y="908"/>
                  </a:lnTo>
                  <a:lnTo>
                    <a:pt x="637" y="902"/>
                  </a:lnTo>
                  <a:lnTo>
                    <a:pt x="644" y="896"/>
                  </a:lnTo>
                  <a:lnTo>
                    <a:pt x="651" y="889"/>
                  </a:lnTo>
                  <a:lnTo>
                    <a:pt x="658" y="881"/>
                  </a:lnTo>
                  <a:lnTo>
                    <a:pt x="665" y="873"/>
                  </a:lnTo>
                  <a:close/>
                  <a:moveTo>
                    <a:pt x="769" y="0"/>
                  </a:moveTo>
                  <a:lnTo>
                    <a:pt x="1107" y="203"/>
                  </a:lnTo>
                  <a:lnTo>
                    <a:pt x="1002" y="342"/>
                  </a:lnTo>
                  <a:lnTo>
                    <a:pt x="650" y="124"/>
                  </a:lnTo>
                  <a:lnTo>
                    <a:pt x="769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0" name="Freeform 90">
              <a:extLst>
                <a:ext uri="{FF2B5EF4-FFF2-40B4-BE49-F238E27FC236}">
                  <a16:creationId xmlns:a16="http://schemas.microsoft.com/office/drawing/2014/main" id="{8AB200A0-6C4C-44F9-A208-B59C117CA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" y="3222"/>
              <a:ext cx="247" cy="247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1" name="Freeform 91">
              <a:extLst>
                <a:ext uri="{FF2B5EF4-FFF2-40B4-BE49-F238E27FC236}">
                  <a16:creationId xmlns:a16="http://schemas.microsoft.com/office/drawing/2014/main" id="{041BE46B-409E-411F-BF1F-5C7A4A8CA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4" y="3210"/>
              <a:ext cx="273" cy="275"/>
            </a:xfrm>
            <a:custGeom>
              <a:avLst/>
              <a:gdLst>
                <a:gd name="T0" fmla="*/ 146 w 1206"/>
                <a:gd name="T1" fmla="*/ 0 h 1212"/>
                <a:gd name="T2" fmla="*/ 195 w 1206"/>
                <a:gd name="T3" fmla="*/ 25 h 1212"/>
                <a:gd name="T4" fmla="*/ 138 w 1206"/>
                <a:gd name="T5" fmla="*/ 111 h 1212"/>
                <a:gd name="T6" fmla="*/ 249 w 1206"/>
                <a:gd name="T7" fmla="*/ 204 h 1212"/>
                <a:gd name="T8" fmla="*/ 273 w 1206"/>
                <a:gd name="T9" fmla="*/ 224 h 1212"/>
                <a:gd name="T10" fmla="*/ 271 w 1206"/>
                <a:gd name="T11" fmla="*/ 231 h 1212"/>
                <a:gd name="T12" fmla="*/ 249 w 1206"/>
                <a:gd name="T13" fmla="*/ 267 h 1212"/>
                <a:gd name="T14" fmla="*/ 245 w 1206"/>
                <a:gd name="T15" fmla="*/ 273 h 1212"/>
                <a:gd name="T16" fmla="*/ 145 w 1206"/>
                <a:gd name="T17" fmla="*/ 186 h 1212"/>
                <a:gd name="T18" fmla="*/ 110 w 1206"/>
                <a:gd name="T19" fmla="*/ 159 h 1212"/>
                <a:gd name="T20" fmla="*/ 67 w 1206"/>
                <a:gd name="T21" fmla="*/ 243 h 1212"/>
                <a:gd name="T22" fmla="*/ 53 w 1206"/>
                <a:gd name="T23" fmla="*/ 275 h 1212"/>
                <a:gd name="T24" fmla="*/ 41 w 1206"/>
                <a:gd name="T25" fmla="*/ 271 h 1212"/>
                <a:gd name="T26" fmla="*/ 28 w 1206"/>
                <a:gd name="T27" fmla="*/ 266 h 1212"/>
                <a:gd name="T28" fmla="*/ 14 w 1206"/>
                <a:gd name="T29" fmla="*/ 261 h 1212"/>
                <a:gd name="T30" fmla="*/ 0 w 1206"/>
                <a:gd name="T31" fmla="*/ 255 h 1212"/>
                <a:gd name="T32" fmla="*/ 37 w 1206"/>
                <a:gd name="T33" fmla="*/ 177 h 1212"/>
                <a:gd name="T34" fmla="*/ 49 w 1206"/>
                <a:gd name="T35" fmla="*/ 153 h 1212"/>
                <a:gd name="T36" fmla="*/ 63 w 1206"/>
                <a:gd name="T37" fmla="*/ 129 h 1212"/>
                <a:gd name="T38" fmla="*/ 78 w 1206"/>
                <a:gd name="T39" fmla="*/ 104 h 1212"/>
                <a:gd name="T40" fmla="*/ 94 w 1206"/>
                <a:gd name="T41" fmla="*/ 79 h 1212"/>
                <a:gd name="T42" fmla="*/ 146 w 1206"/>
                <a:gd name="T43" fmla="*/ 0 h 121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206" h="1212">
                  <a:moveTo>
                    <a:pt x="645" y="0"/>
                  </a:moveTo>
                  <a:lnTo>
                    <a:pt x="863" y="109"/>
                  </a:lnTo>
                  <a:lnTo>
                    <a:pt x="610" y="491"/>
                  </a:lnTo>
                  <a:lnTo>
                    <a:pt x="1101" y="898"/>
                  </a:lnTo>
                  <a:lnTo>
                    <a:pt x="1205" y="988"/>
                  </a:lnTo>
                  <a:lnTo>
                    <a:pt x="1195" y="1017"/>
                  </a:lnTo>
                  <a:lnTo>
                    <a:pt x="1101" y="1176"/>
                  </a:lnTo>
                  <a:lnTo>
                    <a:pt x="1081" y="1201"/>
                  </a:lnTo>
                  <a:lnTo>
                    <a:pt x="640" y="819"/>
                  </a:lnTo>
                  <a:lnTo>
                    <a:pt x="486" y="700"/>
                  </a:lnTo>
                  <a:lnTo>
                    <a:pt x="297" y="1072"/>
                  </a:lnTo>
                  <a:lnTo>
                    <a:pt x="233" y="1211"/>
                  </a:lnTo>
                  <a:lnTo>
                    <a:pt x="179" y="1194"/>
                  </a:lnTo>
                  <a:lnTo>
                    <a:pt x="123" y="1174"/>
                  </a:lnTo>
                  <a:lnTo>
                    <a:pt x="63" y="1150"/>
                  </a:lnTo>
                  <a:lnTo>
                    <a:pt x="0" y="1122"/>
                  </a:lnTo>
                  <a:lnTo>
                    <a:pt x="163" y="779"/>
                  </a:lnTo>
                  <a:lnTo>
                    <a:pt x="218" y="674"/>
                  </a:lnTo>
                  <a:lnTo>
                    <a:pt x="279" y="567"/>
                  </a:lnTo>
                  <a:lnTo>
                    <a:pt x="345" y="458"/>
                  </a:lnTo>
                  <a:lnTo>
                    <a:pt x="416" y="348"/>
                  </a:lnTo>
                  <a:lnTo>
                    <a:pt x="645" y="0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2" name="Freeform 92">
              <a:extLst>
                <a:ext uri="{FF2B5EF4-FFF2-40B4-BE49-F238E27FC236}">
                  <a16:creationId xmlns:a16="http://schemas.microsoft.com/office/drawing/2014/main" id="{D34046BD-250D-475E-A1B8-AFC49D8C3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2" y="3210"/>
              <a:ext cx="272" cy="276"/>
            </a:xfrm>
            <a:custGeom>
              <a:avLst/>
              <a:gdLst>
                <a:gd name="T0" fmla="*/ 45 w 1201"/>
                <a:gd name="T1" fmla="*/ 5 h 1219"/>
                <a:gd name="T2" fmla="*/ 89 w 1201"/>
                <a:gd name="T3" fmla="*/ 3 h 1219"/>
                <a:gd name="T4" fmla="*/ 100 w 1201"/>
                <a:gd name="T5" fmla="*/ 5 h 1219"/>
                <a:gd name="T6" fmla="*/ 109 w 1201"/>
                <a:gd name="T7" fmla="*/ 8 h 1219"/>
                <a:gd name="T8" fmla="*/ 116 w 1201"/>
                <a:gd name="T9" fmla="*/ 14 h 1219"/>
                <a:gd name="T10" fmla="*/ 122 w 1201"/>
                <a:gd name="T11" fmla="*/ 21 h 1219"/>
                <a:gd name="T12" fmla="*/ 126 w 1201"/>
                <a:gd name="T13" fmla="*/ 30 h 1219"/>
                <a:gd name="T14" fmla="*/ 128 w 1201"/>
                <a:gd name="T15" fmla="*/ 43 h 1219"/>
                <a:gd name="T16" fmla="*/ 129 w 1201"/>
                <a:gd name="T17" fmla="*/ 66 h 1219"/>
                <a:gd name="T18" fmla="*/ 129 w 1201"/>
                <a:gd name="T19" fmla="*/ 107 h 1219"/>
                <a:gd name="T20" fmla="*/ 44 w 1201"/>
                <a:gd name="T21" fmla="*/ 275 h 1219"/>
                <a:gd name="T22" fmla="*/ 84 w 1201"/>
                <a:gd name="T23" fmla="*/ 94 h 1219"/>
                <a:gd name="T24" fmla="*/ 49 w 1201"/>
                <a:gd name="T25" fmla="*/ 96 h 1219"/>
                <a:gd name="T26" fmla="*/ 84 w 1201"/>
                <a:gd name="T27" fmla="*/ 39 h 1219"/>
                <a:gd name="T28" fmla="*/ 84 w 1201"/>
                <a:gd name="T29" fmla="*/ 52 h 1219"/>
                <a:gd name="T30" fmla="*/ 68 w 1201"/>
                <a:gd name="T31" fmla="*/ 239 h 1219"/>
                <a:gd name="T32" fmla="*/ 169 w 1201"/>
                <a:gd name="T33" fmla="*/ 127 h 1219"/>
                <a:gd name="T34" fmla="*/ 176 w 1201"/>
                <a:gd name="T35" fmla="*/ 128 h 1219"/>
                <a:gd name="T36" fmla="*/ 182 w 1201"/>
                <a:gd name="T37" fmla="*/ 130 h 1219"/>
                <a:gd name="T38" fmla="*/ 188 w 1201"/>
                <a:gd name="T39" fmla="*/ 133 h 1219"/>
                <a:gd name="T40" fmla="*/ 193 w 1201"/>
                <a:gd name="T41" fmla="*/ 137 h 1219"/>
                <a:gd name="T42" fmla="*/ 198 w 1201"/>
                <a:gd name="T43" fmla="*/ 142 h 1219"/>
                <a:gd name="T44" fmla="*/ 203 w 1201"/>
                <a:gd name="T45" fmla="*/ 153 h 1219"/>
                <a:gd name="T46" fmla="*/ 206 w 1201"/>
                <a:gd name="T47" fmla="*/ 166 h 1219"/>
                <a:gd name="T48" fmla="*/ 161 w 1201"/>
                <a:gd name="T49" fmla="*/ 204 h 1219"/>
                <a:gd name="T50" fmla="*/ 110 w 1201"/>
                <a:gd name="T51" fmla="*/ 206 h 1219"/>
                <a:gd name="T52" fmla="*/ 161 w 1201"/>
                <a:gd name="T53" fmla="*/ 154 h 1219"/>
                <a:gd name="T54" fmla="*/ 161 w 1201"/>
                <a:gd name="T55" fmla="*/ 168 h 1219"/>
                <a:gd name="T56" fmla="*/ 207 w 1201"/>
                <a:gd name="T57" fmla="*/ 0 h 1219"/>
                <a:gd name="T58" fmla="*/ 221 w 1201"/>
                <a:gd name="T59" fmla="*/ 0 h 1219"/>
                <a:gd name="T60" fmla="*/ 233 w 1201"/>
                <a:gd name="T61" fmla="*/ 3 h 1219"/>
                <a:gd name="T62" fmla="*/ 243 w 1201"/>
                <a:gd name="T63" fmla="*/ 8 h 1219"/>
                <a:gd name="T64" fmla="*/ 251 w 1201"/>
                <a:gd name="T65" fmla="*/ 13 h 1219"/>
                <a:gd name="T66" fmla="*/ 255 w 1201"/>
                <a:gd name="T67" fmla="*/ 19 h 1219"/>
                <a:gd name="T68" fmla="*/ 260 w 1201"/>
                <a:gd name="T69" fmla="*/ 29 h 1219"/>
                <a:gd name="T70" fmla="*/ 265 w 1201"/>
                <a:gd name="T71" fmla="*/ 50 h 1219"/>
                <a:gd name="T72" fmla="*/ 270 w 1201"/>
                <a:gd name="T73" fmla="*/ 98 h 1219"/>
                <a:gd name="T74" fmla="*/ 272 w 1201"/>
                <a:gd name="T75" fmla="*/ 239 h 1219"/>
                <a:gd name="T76" fmla="*/ 268 w 1201"/>
                <a:gd name="T77" fmla="*/ 251 h 1219"/>
                <a:gd name="T78" fmla="*/ 264 w 1201"/>
                <a:gd name="T79" fmla="*/ 260 h 1219"/>
                <a:gd name="T80" fmla="*/ 259 w 1201"/>
                <a:gd name="T81" fmla="*/ 266 h 1219"/>
                <a:gd name="T82" fmla="*/ 255 w 1201"/>
                <a:gd name="T83" fmla="*/ 270 h 1219"/>
                <a:gd name="T84" fmla="*/ 252 w 1201"/>
                <a:gd name="T85" fmla="*/ 271 h 1219"/>
                <a:gd name="T86" fmla="*/ 249 w 1201"/>
                <a:gd name="T87" fmla="*/ 272 h 1219"/>
                <a:gd name="T88" fmla="*/ 246 w 1201"/>
                <a:gd name="T89" fmla="*/ 272 h 1219"/>
                <a:gd name="T90" fmla="*/ 228 w 1201"/>
                <a:gd name="T91" fmla="*/ 232 h 1219"/>
                <a:gd name="T92" fmla="*/ 147 w 1201"/>
                <a:gd name="T93" fmla="*/ 2 h 1219"/>
                <a:gd name="T94" fmla="*/ 185 w 1201"/>
                <a:gd name="T95" fmla="*/ 74 h 1219"/>
                <a:gd name="T96" fmla="*/ 220 w 1201"/>
                <a:gd name="T97" fmla="*/ 49 h 1219"/>
                <a:gd name="T98" fmla="*/ 185 w 1201"/>
                <a:gd name="T99" fmla="*/ 49 h 121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201" h="1219">
                  <a:moveTo>
                    <a:pt x="44" y="37"/>
                  </a:moveTo>
                  <a:lnTo>
                    <a:pt x="121" y="28"/>
                  </a:lnTo>
                  <a:lnTo>
                    <a:pt x="199" y="21"/>
                  </a:lnTo>
                  <a:lnTo>
                    <a:pt x="278" y="16"/>
                  </a:lnTo>
                  <a:lnTo>
                    <a:pt x="357" y="12"/>
                  </a:lnTo>
                  <a:lnTo>
                    <a:pt x="394" y="13"/>
                  </a:lnTo>
                  <a:lnTo>
                    <a:pt x="410" y="15"/>
                  </a:lnTo>
                  <a:lnTo>
                    <a:pt x="427" y="17"/>
                  </a:lnTo>
                  <a:lnTo>
                    <a:pt x="442" y="21"/>
                  </a:lnTo>
                  <a:lnTo>
                    <a:pt x="456" y="25"/>
                  </a:lnTo>
                  <a:lnTo>
                    <a:pt x="469" y="30"/>
                  </a:lnTo>
                  <a:lnTo>
                    <a:pt x="482" y="36"/>
                  </a:lnTo>
                  <a:lnTo>
                    <a:pt x="494" y="43"/>
                  </a:lnTo>
                  <a:lnTo>
                    <a:pt x="504" y="51"/>
                  </a:lnTo>
                  <a:lnTo>
                    <a:pt x="514" y="60"/>
                  </a:lnTo>
                  <a:lnTo>
                    <a:pt x="523" y="69"/>
                  </a:lnTo>
                  <a:lnTo>
                    <a:pt x="531" y="80"/>
                  </a:lnTo>
                  <a:lnTo>
                    <a:pt x="538" y="91"/>
                  </a:lnTo>
                  <a:lnTo>
                    <a:pt x="545" y="103"/>
                  </a:lnTo>
                  <a:lnTo>
                    <a:pt x="550" y="116"/>
                  </a:lnTo>
                  <a:lnTo>
                    <a:pt x="555" y="131"/>
                  </a:lnTo>
                  <a:lnTo>
                    <a:pt x="559" y="148"/>
                  </a:lnTo>
                  <a:lnTo>
                    <a:pt x="562" y="167"/>
                  </a:lnTo>
                  <a:lnTo>
                    <a:pt x="565" y="188"/>
                  </a:lnTo>
                  <a:lnTo>
                    <a:pt x="567" y="210"/>
                  </a:lnTo>
                  <a:lnTo>
                    <a:pt x="569" y="235"/>
                  </a:lnTo>
                  <a:lnTo>
                    <a:pt x="570" y="290"/>
                  </a:lnTo>
                  <a:lnTo>
                    <a:pt x="572" y="352"/>
                  </a:lnTo>
                  <a:lnTo>
                    <a:pt x="572" y="413"/>
                  </a:lnTo>
                  <a:lnTo>
                    <a:pt x="569" y="474"/>
                  </a:lnTo>
                  <a:lnTo>
                    <a:pt x="565" y="533"/>
                  </a:lnTo>
                  <a:lnTo>
                    <a:pt x="213" y="553"/>
                  </a:lnTo>
                  <a:lnTo>
                    <a:pt x="193" y="1213"/>
                  </a:lnTo>
                  <a:lnTo>
                    <a:pt x="0" y="1208"/>
                  </a:lnTo>
                  <a:lnTo>
                    <a:pt x="44" y="37"/>
                  </a:lnTo>
                  <a:close/>
                  <a:moveTo>
                    <a:pt x="372" y="414"/>
                  </a:moveTo>
                  <a:lnTo>
                    <a:pt x="372" y="345"/>
                  </a:lnTo>
                  <a:lnTo>
                    <a:pt x="223" y="360"/>
                  </a:lnTo>
                  <a:lnTo>
                    <a:pt x="218" y="424"/>
                  </a:lnTo>
                  <a:lnTo>
                    <a:pt x="372" y="414"/>
                  </a:lnTo>
                  <a:close/>
                  <a:moveTo>
                    <a:pt x="372" y="231"/>
                  </a:moveTo>
                  <a:lnTo>
                    <a:pt x="372" y="171"/>
                  </a:lnTo>
                  <a:lnTo>
                    <a:pt x="238" y="176"/>
                  </a:lnTo>
                  <a:lnTo>
                    <a:pt x="233" y="240"/>
                  </a:lnTo>
                  <a:lnTo>
                    <a:pt x="372" y="231"/>
                  </a:lnTo>
                  <a:close/>
                  <a:moveTo>
                    <a:pt x="913" y="781"/>
                  </a:moveTo>
                  <a:lnTo>
                    <a:pt x="908" y="1009"/>
                  </a:lnTo>
                  <a:lnTo>
                    <a:pt x="302" y="1054"/>
                  </a:lnTo>
                  <a:lnTo>
                    <a:pt x="327" y="588"/>
                  </a:lnTo>
                  <a:lnTo>
                    <a:pt x="734" y="563"/>
                  </a:lnTo>
                  <a:lnTo>
                    <a:pt x="745" y="563"/>
                  </a:lnTo>
                  <a:lnTo>
                    <a:pt x="756" y="563"/>
                  </a:lnTo>
                  <a:lnTo>
                    <a:pt x="766" y="564"/>
                  </a:lnTo>
                  <a:lnTo>
                    <a:pt x="776" y="566"/>
                  </a:lnTo>
                  <a:lnTo>
                    <a:pt x="786" y="567"/>
                  </a:lnTo>
                  <a:lnTo>
                    <a:pt x="795" y="570"/>
                  </a:lnTo>
                  <a:lnTo>
                    <a:pt x="804" y="573"/>
                  </a:lnTo>
                  <a:lnTo>
                    <a:pt x="813" y="577"/>
                  </a:lnTo>
                  <a:lnTo>
                    <a:pt x="822" y="581"/>
                  </a:lnTo>
                  <a:lnTo>
                    <a:pt x="830" y="586"/>
                  </a:lnTo>
                  <a:lnTo>
                    <a:pt x="838" y="591"/>
                  </a:lnTo>
                  <a:lnTo>
                    <a:pt x="846" y="597"/>
                  </a:lnTo>
                  <a:lnTo>
                    <a:pt x="853" y="604"/>
                  </a:lnTo>
                  <a:lnTo>
                    <a:pt x="860" y="611"/>
                  </a:lnTo>
                  <a:lnTo>
                    <a:pt x="867" y="619"/>
                  </a:lnTo>
                  <a:lnTo>
                    <a:pt x="873" y="627"/>
                  </a:lnTo>
                  <a:lnTo>
                    <a:pt x="882" y="642"/>
                  </a:lnTo>
                  <a:lnTo>
                    <a:pt x="890" y="658"/>
                  </a:lnTo>
                  <a:lnTo>
                    <a:pt x="897" y="675"/>
                  </a:lnTo>
                  <a:lnTo>
                    <a:pt x="903" y="693"/>
                  </a:lnTo>
                  <a:lnTo>
                    <a:pt x="907" y="713"/>
                  </a:lnTo>
                  <a:lnTo>
                    <a:pt x="910" y="735"/>
                  </a:lnTo>
                  <a:lnTo>
                    <a:pt x="912" y="757"/>
                  </a:lnTo>
                  <a:lnTo>
                    <a:pt x="913" y="781"/>
                  </a:lnTo>
                  <a:close/>
                  <a:moveTo>
                    <a:pt x="709" y="900"/>
                  </a:moveTo>
                  <a:lnTo>
                    <a:pt x="709" y="846"/>
                  </a:lnTo>
                  <a:lnTo>
                    <a:pt x="491" y="851"/>
                  </a:lnTo>
                  <a:lnTo>
                    <a:pt x="486" y="910"/>
                  </a:lnTo>
                  <a:lnTo>
                    <a:pt x="709" y="900"/>
                  </a:lnTo>
                  <a:close/>
                  <a:moveTo>
                    <a:pt x="709" y="742"/>
                  </a:moveTo>
                  <a:lnTo>
                    <a:pt x="709" y="682"/>
                  </a:lnTo>
                  <a:lnTo>
                    <a:pt x="496" y="692"/>
                  </a:lnTo>
                  <a:lnTo>
                    <a:pt x="491" y="746"/>
                  </a:lnTo>
                  <a:lnTo>
                    <a:pt x="709" y="742"/>
                  </a:lnTo>
                  <a:close/>
                  <a:moveTo>
                    <a:pt x="650" y="7"/>
                  </a:moveTo>
                  <a:lnTo>
                    <a:pt x="813" y="2"/>
                  </a:lnTo>
                  <a:lnTo>
                    <a:pt x="916" y="0"/>
                  </a:lnTo>
                  <a:lnTo>
                    <a:pt x="952" y="1"/>
                  </a:lnTo>
                  <a:lnTo>
                    <a:pt x="966" y="1"/>
                  </a:lnTo>
                  <a:lnTo>
                    <a:pt x="977" y="2"/>
                  </a:lnTo>
                  <a:lnTo>
                    <a:pt x="995" y="5"/>
                  </a:lnTo>
                  <a:lnTo>
                    <a:pt x="1013" y="9"/>
                  </a:lnTo>
                  <a:lnTo>
                    <a:pt x="1030" y="14"/>
                  </a:lnTo>
                  <a:lnTo>
                    <a:pt x="1045" y="20"/>
                  </a:lnTo>
                  <a:lnTo>
                    <a:pt x="1060" y="27"/>
                  </a:lnTo>
                  <a:lnTo>
                    <a:pt x="1075" y="34"/>
                  </a:lnTo>
                  <a:lnTo>
                    <a:pt x="1088" y="43"/>
                  </a:lnTo>
                  <a:lnTo>
                    <a:pt x="1101" y="52"/>
                  </a:lnTo>
                  <a:lnTo>
                    <a:pt x="1108" y="59"/>
                  </a:lnTo>
                  <a:lnTo>
                    <a:pt x="1115" y="67"/>
                  </a:lnTo>
                  <a:lnTo>
                    <a:pt x="1122" y="76"/>
                  </a:lnTo>
                  <a:lnTo>
                    <a:pt x="1128" y="85"/>
                  </a:lnTo>
                  <a:lnTo>
                    <a:pt x="1134" y="95"/>
                  </a:lnTo>
                  <a:lnTo>
                    <a:pt x="1140" y="106"/>
                  </a:lnTo>
                  <a:lnTo>
                    <a:pt x="1150" y="130"/>
                  </a:lnTo>
                  <a:lnTo>
                    <a:pt x="1158" y="157"/>
                  </a:lnTo>
                  <a:lnTo>
                    <a:pt x="1165" y="187"/>
                  </a:lnTo>
                  <a:lnTo>
                    <a:pt x="1171" y="220"/>
                  </a:lnTo>
                  <a:lnTo>
                    <a:pt x="1175" y="255"/>
                  </a:lnTo>
                  <a:lnTo>
                    <a:pt x="1184" y="347"/>
                  </a:lnTo>
                  <a:lnTo>
                    <a:pt x="1190" y="434"/>
                  </a:lnTo>
                  <a:lnTo>
                    <a:pt x="1194" y="516"/>
                  </a:lnTo>
                  <a:lnTo>
                    <a:pt x="1195" y="593"/>
                  </a:lnTo>
                  <a:lnTo>
                    <a:pt x="1200" y="1054"/>
                  </a:lnTo>
                  <a:lnTo>
                    <a:pt x="1195" y="1073"/>
                  </a:lnTo>
                  <a:lnTo>
                    <a:pt x="1190" y="1091"/>
                  </a:lnTo>
                  <a:lnTo>
                    <a:pt x="1184" y="1108"/>
                  </a:lnTo>
                  <a:lnTo>
                    <a:pt x="1178" y="1123"/>
                  </a:lnTo>
                  <a:lnTo>
                    <a:pt x="1172" y="1136"/>
                  </a:lnTo>
                  <a:lnTo>
                    <a:pt x="1165" y="1148"/>
                  </a:lnTo>
                  <a:lnTo>
                    <a:pt x="1158" y="1159"/>
                  </a:lnTo>
                  <a:lnTo>
                    <a:pt x="1151" y="1168"/>
                  </a:lnTo>
                  <a:lnTo>
                    <a:pt x="1143" y="1176"/>
                  </a:lnTo>
                  <a:lnTo>
                    <a:pt x="1136" y="1183"/>
                  </a:lnTo>
                  <a:lnTo>
                    <a:pt x="1128" y="1189"/>
                  </a:lnTo>
                  <a:lnTo>
                    <a:pt x="1124" y="1192"/>
                  </a:lnTo>
                  <a:lnTo>
                    <a:pt x="1120" y="1194"/>
                  </a:lnTo>
                  <a:lnTo>
                    <a:pt x="1116" y="1196"/>
                  </a:lnTo>
                  <a:lnTo>
                    <a:pt x="1111" y="1198"/>
                  </a:lnTo>
                  <a:lnTo>
                    <a:pt x="1107" y="1200"/>
                  </a:lnTo>
                  <a:lnTo>
                    <a:pt x="1103" y="1201"/>
                  </a:lnTo>
                  <a:lnTo>
                    <a:pt x="1099" y="1202"/>
                  </a:lnTo>
                  <a:lnTo>
                    <a:pt x="1095" y="1203"/>
                  </a:lnTo>
                  <a:lnTo>
                    <a:pt x="1090" y="1203"/>
                  </a:lnTo>
                  <a:lnTo>
                    <a:pt x="1086" y="1203"/>
                  </a:lnTo>
                  <a:lnTo>
                    <a:pt x="883" y="1218"/>
                  </a:lnTo>
                  <a:lnTo>
                    <a:pt x="828" y="1029"/>
                  </a:lnTo>
                  <a:lnTo>
                    <a:pt x="1007" y="1024"/>
                  </a:lnTo>
                  <a:lnTo>
                    <a:pt x="997" y="528"/>
                  </a:lnTo>
                  <a:lnTo>
                    <a:pt x="635" y="528"/>
                  </a:lnTo>
                  <a:lnTo>
                    <a:pt x="650" y="7"/>
                  </a:lnTo>
                  <a:close/>
                  <a:moveTo>
                    <a:pt x="992" y="399"/>
                  </a:moveTo>
                  <a:lnTo>
                    <a:pt x="982" y="325"/>
                  </a:lnTo>
                  <a:lnTo>
                    <a:pt x="818" y="325"/>
                  </a:lnTo>
                  <a:lnTo>
                    <a:pt x="818" y="399"/>
                  </a:lnTo>
                  <a:lnTo>
                    <a:pt x="992" y="399"/>
                  </a:lnTo>
                  <a:close/>
                  <a:moveTo>
                    <a:pt x="972" y="216"/>
                  </a:moveTo>
                  <a:lnTo>
                    <a:pt x="967" y="166"/>
                  </a:lnTo>
                  <a:lnTo>
                    <a:pt x="823" y="166"/>
                  </a:lnTo>
                  <a:lnTo>
                    <a:pt x="818" y="216"/>
                  </a:lnTo>
                  <a:lnTo>
                    <a:pt x="972" y="216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65" name="Group 93">
            <a:extLst>
              <a:ext uri="{FF2B5EF4-FFF2-40B4-BE49-F238E27FC236}">
                <a16:creationId xmlns:a16="http://schemas.microsoft.com/office/drawing/2014/main" id="{E37E27B1-E67A-4CBD-9B9F-499AAA522FF5}"/>
              </a:ext>
            </a:extLst>
          </p:cNvPr>
          <p:cNvGrpSpPr>
            <a:grpSpLocks/>
          </p:cNvGrpSpPr>
          <p:nvPr/>
        </p:nvGrpSpPr>
        <p:grpSpPr bwMode="auto">
          <a:xfrm>
            <a:off x="5075238" y="5180013"/>
            <a:ext cx="2843212" cy="392112"/>
            <a:chOff x="3524" y="3597"/>
            <a:chExt cx="1975" cy="272"/>
          </a:xfrm>
          <a:solidFill>
            <a:schemeClr val="tx1"/>
          </a:solidFill>
        </p:grpSpPr>
        <p:sp>
          <p:nvSpPr>
            <p:cNvPr id="14350" name="Freeform 94">
              <a:extLst>
                <a:ext uri="{FF2B5EF4-FFF2-40B4-BE49-F238E27FC236}">
                  <a16:creationId xmlns:a16="http://schemas.microsoft.com/office/drawing/2014/main" id="{9F3224FA-7DDE-4515-B9C3-C06E795807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3607"/>
              <a:ext cx="247" cy="248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1" name="Freeform 95">
              <a:extLst>
                <a:ext uri="{FF2B5EF4-FFF2-40B4-BE49-F238E27FC236}">
                  <a16:creationId xmlns:a16="http://schemas.microsoft.com/office/drawing/2014/main" id="{48D7DFE7-3FBD-4ABF-9067-A1D2E694C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1" y="3608"/>
              <a:ext cx="251" cy="253"/>
            </a:xfrm>
            <a:custGeom>
              <a:avLst/>
              <a:gdLst>
                <a:gd name="T0" fmla="*/ 104 w 1108"/>
                <a:gd name="T1" fmla="*/ 9 h 1117"/>
                <a:gd name="T2" fmla="*/ 129 w 1108"/>
                <a:gd name="T3" fmla="*/ 69 h 1117"/>
                <a:gd name="T4" fmla="*/ 0 w 1108"/>
                <a:gd name="T5" fmla="*/ 178 h 1117"/>
                <a:gd name="T6" fmla="*/ 0 w 1108"/>
                <a:gd name="T7" fmla="*/ 44 h 1117"/>
                <a:gd name="T8" fmla="*/ 200 w 1108"/>
                <a:gd name="T9" fmla="*/ 77 h 1117"/>
                <a:gd name="T10" fmla="*/ 238 w 1108"/>
                <a:gd name="T11" fmla="*/ 180 h 1117"/>
                <a:gd name="T12" fmla="*/ 203 w 1108"/>
                <a:gd name="T13" fmla="*/ 179 h 1117"/>
                <a:gd name="T14" fmla="*/ 200 w 1108"/>
                <a:gd name="T15" fmla="*/ 197 h 1117"/>
                <a:gd name="T16" fmla="*/ 195 w 1108"/>
                <a:gd name="T17" fmla="*/ 210 h 1117"/>
                <a:gd name="T18" fmla="*/ 185 w 1108"/>
                <a:gd name="T19" fmla="*/ 224 h 1117"/>
                <a:gd name="T20" fmla="*/ 173 w 1108"/>
                <a:gd name="T21" fmla="*/ 235 h 1117"/>
                <a:gd name="T22" fmla="*/ 158 w 1108"/>
                <a:gd name="T23" fmla="*/ 244 h 1117"/>
                <a:gd name="T24" fmla="*/ 142 w 1108"/>
                <a:gd name="T25" fmla="*/ 250 h 1117"/>
                <a:gd name="T26" fmla="*/ 127 w 1108"/>
                <a:gd name="T27" fmla="*/ 253 h 1117"/>
                <a:gd name="T28" fmla="*/ 112 w 1108"/>
                <a:gd name="T29" fmla="*/ 252 h 1117"/>
                <a:gd name="T30" fmla="*/ 99 w 1108"/>
                <a:gd name="T31" fmla="*/ 249 h 1117"/>
                <a:gd name="T32" fmla="*/ 88 w 1108"/>
                <a:gd name="T33" fmla="*/ 244 h 1117"/>
                <a:gd name="T34" fmla="*/ 78 w 1108"/>
                <a:gd name="T35" fmla="*/ 237 h 1117"/>
                <a:gd name="T36" fmla="*/ 71 w 1108"/>
                <a:gd name="T37" fmla="*/ 228 h 1117"/>
                <a:gd name="T38" fmla="*/ 63 w 1108"/>
                <a:gd name="T39" fmla="*/ 212 h 1117"/>
                <a:gd name="T40" fmla="*/ 60 w 1108"/>
                <a:gd name="T41" fmla="*/ 201 h 1117"/>
                <a:gd name="T42" fmla="*/ 58 w 1108"/>
                <a:gd name="T43" fmla="*/ 190 h 1117"/>
                <a:gd name="T44" fmla="*/ 59 w 1108"/>
                <a:gd name="T45" fmla="*/ 178 h 1117"/>
                <a:gd name="T46" fmla="*/ 62 w 1108"/>
                <a:gd name="T47" fmla="*/ 168 h 1117"/>
                <a:gd name="T48" fmla="*/ 69 w 1108"/>
                <a:gd name="T49" fmla="*/ 155 h 1117"/>
                <a:gd name="T50" fmla="*/ 82 w 1108"/>
                <a:gd name="T51" fmla="*/ 140 h 1117"/>
                <a:gd name="T52" fmla="*/ 99 w 1108"/>
                <a:gd name="T53" fmla="*/ 129 h 1117"/>
                <a:gd name="T54" fmla="*/ 116 w 1108"/>
                <a:gd name="T55" fmla="*/ 123 h 1117"/>
                <a:gd name="T56" fmla="*/ 142 w 1108"/>
                <a:gd name="T57" fmla="*/ 117 h 1117"/>
                <a:gd name="T58" fmla="*/ 151 w 1108"/>
                <a:gd name="T59" fmla="*/ 198 h 1117"/>
                <a:gd name="T60" fmla="*/ 154 w 1108"/>
                <a:gd name="T61" fmla="*/ 193 h 1117"/>
                <a:gd name="T62" fmla="*/ 158 w 1108"/>
                <a:gd name="T63" fmla="*/ 183 h 1117"/>
                <a:gd name="T64" fmla="*/ 160 w 1108"/>
                <a:gd name="T65" fmla="*/ 168 h 1117"/>
                <a:gd name="T66" fmla="*/ 143 w 1108"/>
                <a:gd name="T67" fmla="*/ 161 h 1117"/>
                <a:gd name="T68" fmla="*/ 133 w 1108"/>
                <a:gd name="T69" fmla="*/ 162 h 1117"/>
                <a:gd name="T70" fmla="*/ 123 w 1108"/>
                <a:gd name="T71" fmla="*/ 165 h 1117"/>
                <a:gd name="T72" fmla="*/ 118 w 1108"/>
                <a:gd name="T73" fmla="*/ 168 h 1117"/>
                <a:gd name="T74" fmla="*/ 114 w 1108"/>
                <a:gd name="T75" fmla="*/ 171 h 1117"/>
                <a:gd name="T76" fmla="*/ 111 w 1108"/>
                <a:gd name="T77" fmla="*/ 174 h 1117"/>
                <a:gd name="T78" fmla="*/ 108 w 1108"/>
                <a:gd name="T79" fmla="*/ 179 h 1117"/>
                <a:gd name="T80" fmla="*/ 106 w 1108"/>
                <a:gd name="T81" fmla="*/ 182 h 1117"/>
                <a:gd name="T82" fmla="*/ 106 w 1108"/>
                <a:gd name="T83" fmla="*/ 185 h 1117"/>
                <a:gd name="T84" fmla="*/ 105 w 1108"/>
                <a:gd name="T85" fmla="*/ 188 h 1117"/>
                <a:gd name="T86" fmla="*/ 106 w 1108"/>
                <a:gd name="T87" fmla="*/ 191 h 1117"/>
                <a:gd name="T88" fmla="*/ 107 w 1108"/>
                <a:gd name="T89" fmla="*/ 195 h 1117"/>
                <a:gd name="T90" fmla="*/ 109 w 1108"/>
                <a:gd name="T91" fmla="*/ 200 h 1117"/>
                <a:gd name="T92" fmla="*/ 112 w 1108"/>
                <a:gd name="T93" fmla="*/ 204 h 1117"/>
                <a:gd name="T94" fmla="*/ 115 w 1108"/>
                <a:gd name="T95" fmla="*/ 206 h 1117"/>
                <a:gd name="T96" fmla="*/ 118 w 1108"/>
                <a:gd name="T97" fmla="*/ 208 h 1117"/>
                <a:gd name="T98" fmla="*/ 121 w 1108"/>
                <a:gd name="T99" fmla="*/ 209 h 1117"/>
                <a:gd name="T100" fmla="*/ 128 w 1108"/>
                <a:gd name="T101" fmla="*/ 210 h 1117"/>
                <a:gd name="T102" fmla="*/ 133 w 1108"/>
                <a:gd name="T103" fmla="*/ 210 h 1117"/>
                <a:gd name="T104" fmla="*/ 139 w 1108"/>
                <a:gd name="T105" fmla="*/ 208 h 1117"/>
                <a:gd name="T106" fmla="*/ 144 w 1108"/>
                <a:gd name="T107" fmla="*/ 204 h 1117"/>
                <a:gd name="T108" fmla="*/ 149 w 1108"/>
                <a:gd name="T109" fmla="*/ 200 h 1117"/>
                <a:gd name="T110" fmla="*/ 251 w 1108"/>
                <a:gd name="T111" fmla="*/ 46 h 1117"/>
                <a:gd name="T112" fmla="*/ 174 w 110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8" h="1117">
                  <a:moveTo>
                    <a:pt x="189" y="174"/>
                  </a:moveTo>
                  <a:lnTo>
                    <a:pt x="258" y="0"/>
                  </a:lnTo>
                  <a:lnTo>
                    <a:pt x="457" y="40"/>
                  </a:lnTo>
                  <a:lnTo>
                    <a:pt x="407" y="164"/>
                  </a:lnTo>
                  <a:lnTo>
                    <a:pt x="581" y="159"/>
                  </a:lnTo>
                  <a:lnTo>
                    <a:pt x="571" y="303"/>
                  </a:lnTo>
                  <a:lnTo>
                    <a:pt x="348" y="322"/>
                  </a:lnTo>
                  <a:lnTo>
                    <a:pt x="189" y="848"/>
                  </a:lnTo>
                  <a:lnTo>
                    <a:pt x="0" y="784"/>
                  </a:lnTo>
                  <a:lnTo>
                    <a:pt x="124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89" y="174"/>
                  </a:lnTo>
                  <a:close/>
                  <a:moveTo>
                    <a:pt x="675" y="327"/>
                  </a:moveTo>
                  <a:lnTo>
                    <a:pt x="883" y="342"/>
                  </a:lnTo>
                  <a:lnTo>
                    <a:pt x="893" y="521"/>
                  </a:lnTo>
                  <a:lnTo>
                    <a:pt x="1107" y="595"/>
                  </a:lnTo>
                  <a:lnTo>
                    <a:pt x="1052" y="794"/>
                  </a:lnTo>
                  <a:lnTo>
                    <a:pt x="898" y="729"/>
                  </a:lnTo>
                  <a:lnTo>
                    <a:pt x="896" y="761"/>
                  </a:lnTo>
                  <a:lnTo>
                    <a:pt x="894" y="792"/>
                  </a:lnTo>
                  <a:lnTo>
                    <a:pt x="890" y="820"/>
                  </a:lnTo>
                  <a:lnTo>
                    <a:pt x="886" y="846"/>
                  </a:lnTo>
                  <a:lnTo>
                    <a:pt x="881" y="870"/>
                  </a:lnTo>
                  <a:lnTo>
                    <a:pt x="874" y="891"/>
                  </a:lnTo>
                  <a:lnTo>
                    <a:pt x="867" y="911"/>
                  </a:lnTo>
                  <a:lnTo>
                    <a:pt x="859" y="928"/>
                  </a:lnTo>
                  <a:lnTo>
                    <a:pt x="846" y="949"/>
                  </a:lnTo>
                  <a:lnTo>
                    <a:pt x="832" y="968"/>
                  </a:lnTo>
                  <a:lnTo>
                    <a:pt x="816" y="987"/>
                  </a:lnTo>
                  <a:lnTo>
                    <a:pt x="799" y="1005"/>
                  </a:lnTo>
                  <a:lnTo>
                    <a:pt x="781" y="1022"/>
                  </a:lnTo>
                  <a:lnTo>
                    <a:pt x="762" y="1038"/>
                  </a:lnTo>
                  <a:lnTo>
                    <a:pt x="742" y="1053"/>
                  </a:lnTo>
                  <a:lnTo>
                    <a:pt x="720" y="1067"/>
                  </a:lnTo>
                  <a:lnTo>
                    <a:pt x="697" y="1079"/>
                  </a:lnTo>
                  <a:lnTo>
                    <a:pt x="675" y="1089"/>
                  </a:lnTo>
                  <a:lnTo>
                    <a:pt x="652" y="1097"/>
                  </a:lnTo>
                  <a:lnTo>
                    <a:pt x="629" y="1104"/>
                  </a:lnTo>
                  <a:lnTo>
                    <a:pt x="606" y="1109"/>
                  </a:lnTo>
                  <a:lnTo>
                    <a:pt x="583" y="1113"/>
                  </a:lnTo>
                  <a:lnTo>
                    <a:pt x="560" y="1115"/>
                  </a:lnTo>
                  <a:lnTo>
                    <a:pt x="536" y="1116"/>
                  </a:lnTo>
                  <a:lnTo>
                    <a:pt x="515" y="1115"/>
                  </a:lnTo>
                  <a:lnTo>
                    <a:pt x="494" y="1113"/>
                  </a:lnTo>
                  <a:lnTo>
                    <a:pt x="474" y="1110"/>
                  </a:lnTo>
                  <a:lnTo>
                    <a:pt x="456" y="1105"/>
                  </a:lnTo>
                  <a:lnTo>
                    <a:pt x="438" y="1100"/>
                  </a:lnTo>
                  <a:lnTo>
                    <a:pt x="420" y="1094"/>
                  </a:lnTo>
                  <a:lnTo>
                    <a:pt x="404" y="1086"/>
                  </a:lnTo>
                  <a:lnTo>
                    <a:pt x="388" y="1078"/>
                  </a:lnTo>
                  <a:lnTo>
                    <a:pt x="373" y="1068"/>
                  </a:lnTo>
                  <a:lnTo>
                    <a:pt x="360" y="1058"/>
                  </a:lnTo>
                  <a:lnTo>
                    <a:pt x="346" y="1046"/>
                  </a:lnTo>
                  <a:lnTo>
                    <a:pt x="334" y="1033"/>
                  </a:lnTo>
                  <a:lnTo>
                    <a:pt x="323" y="1020"/>
                  </a:lnTo>
                  <a:lnTo>
                    <a:pt x="312" y="1005"/>
                  </a:lnTo>
                  <a:lnTo>
                    <a:pt x="302" y="989"/>
                  </a:lnTo>
                  <a:lnTo>
                    <a:pt x="293" y="972"/>
                  </a:lnTo>
                  <a:lnTo>
                    <a:pt x="278" y="938"/>
                  </a:lnTo>
                  <a:lnTo>
                    <a:pt x="272" y="921"/>
                  </a:lnTo>
                  <a:lnTo>
                    <a:pt x="267" y="904"/>
                  </a:lnTo>
                  <a:lnTo>
                    <a:pt x="263" y="887"/>
                  </a:lnTo>
                  <a:lnTo>
                    <a:pt x="260" y="870"/>
                  </a:lnTo>
                  <a:lnTo>
                    <a:pt x="258" y="854"/>
                  </a:lnTo>
                  <a:lnTo>
                    <a:pt x="257" y="837"/>
                  </a:lnTo>
                  <a:lnTo>
                    <a:pt x="257" y="821"/>
                  </a:lnTo>
                  <a:lnTo>
                    <a:pt x="259" y="804"/>
                  </a:lnTo>
                  <a:lnTo>
                    <a:pt x="261" y="788"/>
                  </a:lnTo>
                  <a:lnTo>
                    <a:pt x="264" y="772"/>
                  </a:lnTo>
                  <a:lnTo>
                    <a:pt x="269" y="756"/>
                  </a:lnTo>
                  <a:lnTo>
                    <a:pt x="274" y="740"/>
                  </a:lnTo>
                  <a:lnTo>
                    <a:pt x="280" y="725"/>
                  </a:lnTo>
                  <a:lnTo>
                    <a:pt x="288" y="709"/>
                  </a:lnTo>
                  <a:lnTo>
                    <a:pt x="303" y="684"/>
                  </a:lnTo>
                  <a:lnTo>
                    <a:pt x="319" y="661"/>
                  </a:lnTo>
                  <a:lnTo>
                    <a:pt x="339" y="639"/>
                  </a:lnTo>
                  <a:lnTo>
                    <a:pt x="360" y="619"/>
                  </a:lnTo>
                  <a:lnTo>
                    <a:pt x="383" y="601"/>
                  </a:lnTo>
                  <a:lnTo>
                    <a:pt x="409" y="584"/>
                  </a:lnTo>
                  <a:lnTo>
                    <a:pt x="437" y="569"/>
                  </a:lnTo>
                  <a:lnTo>
                    <a:pt x="467" y="556"/>
                  </a:lnTo>
                  <a:lnTo>
                    <a:pt x="488" y="549"/>
                  </a:lnTo>
                  <a:lnTo>
                    <a:pt x="511" y="542"/>
                  </a:lnTo>
                  <a:lnTo>
                    <a:pt x="537" y="535"/>
                  </a:lnTo>
                  <a:lnTo>
                    <a:pt x="565" y="528"/>
                  </a:lnTo>
                  <a:lnTo>
                    <a:pt x="628" y="516"/>
                  </a:lnTo>
                  <a:lnTo>
                    <a:pt x="700" y="506"/>
                  </a:lnTo>
                  <a:lnTo>
                    <a:pt x="675" y="327"/>
                  </a:lnTo>
                  <a:close/>
                  <a:moveTo>
                    <a:pt x="665" y="873"/>
                  </a:moveTo>
                  <a:lnTo>
                    <a:pt x="670" y="867"/>
                  </a:lnTo>
                  <a:lnTo>
                    <a:pt x="675" y="860"/>
                  </a:lnTo>
                  <a:lnTo>
                    <a:pt x="679" y="852"/>
                  </a:lnTo>
                  <a:lnTo>
                    <a:pt x="683" y="845"/>
                  </a:lnTo>
                  <a:lnTo>
                    <a:pt x="690" y="827"/>
                  </a:lnTo>
                  <a:lnTo>
                    <a:pt x="696" y="809"/>
                  </a:lnTo>
                  <a:lnTo>
                    <a:pt x="701" y="788"/>
                  </a:lnTo>
                  <a:lnTo>
                    <a:pt x="705" y="765"/>
                  </a:lnTo>
                  <a:lnTo>
                    <a:pt x="708" y="740"/>
                  </a:lnTo>
                  <a:lnTo>
                    <a:pt x="710" y="714"/>
                  </a:lnTo>
                  <a:lnTo>
                    <a:pt x="668" y="713"/>
                  </a:lnTo>
                  <a:lnTo>
                    <a:pt x="632" y="713"/>
                  </a:lnTo>
                  <a:lnTo>
                    <a:pt x="616" y="714"/>
                  </a:lnTo>
                  <a:lnTo>
                    <a:pt x="601" y="715"/>
                  </a:lnTo>
                  <a:lnTo>
                    <a:pt x="588" y="717"/>
                  </a:lnTo>
                  <a:lnTo>
                    <a:pt x="576" y="719"/>
                  </a:lnTo>
                  <a:lnTo>
                    <a:pt x="559" y="723"/>
                  </a:lnTo>
                  <a:lnTo>
                    <a:pt x="544" y="729"/>
                  </a:lnTo>
                  <a:lnTo>
                    <a:pt x="536" y="732"/>
                  </a:lnTo>
                  <a:lnTo>
                    <a:pt x="529" y="736"/>
                  </a:lnTo>
                  <a:lnTo>
                    <a:pt x="523" y="740"/>
                  </a:lnTo>
                  <a:lnTo>
                    <a:pt x="516" y="744"/>
                  </a:lnTo>
                  <a:lnTo>
                    <a:pt x="510" y="748"/>
                  </a:lnTo>
                  <a:lnTo>
                    <a:pt x="505" y="753"/>
                  </a:lnTo>
                  <a:lnTo>
                    <a:pt x="499" y="758"/>
                  </a:lnTo>
                  <a:lnTo>
                    <a:pt x="494" y="764"/>
                  </a:lnTo>
                  <a:lnTo>
                    <a:pt x="489" y="770"/>
                  </a:lnTo>
                  <a:lnTo>
                    <a:pt x="485" y="776"/>
                  </a:lnTo>
                  <a:lnTo>
                    <a:pt x="481" y="782"/>
                  </a:lnTo>
                  <a:lnTo>
                    <a:pt x="477" y="789"/>
                  </a:lnTo>
                  <a:lnTo>
                    <a:pt x="475" y="793"/>
                  </a:lnTo>
                  <a:lnTo>
                    <a:pt x="472" y="798"/>
                  </a:lnTo>
                  <a:lnTo>
                    <a:pt x="470" y="802"/>
                  </a:lnTo>
                  <a:lnTo>
                    <a:pt x="469" y="807"/>
                  </a:lnTo>
                  <a:lnTo>
                    <a:pt x="468" y="811"/>
                  </a:lnTo>
                  <a:lnTo>
                    <a:pt x="467" y="816"/>
                  </a:lnTo>
                  <a:lnTo>
                    <a:pt x="466" y="820"/>
                  </a:lnTo>
                  <a:lnTo>
                    <a:pt x="466" y="825"/>
                  </a:lnTo>
                  <a:lnTo>
                    <a:pt x="465" y="830"/>
                  </a:lnTo>
                  <a:lnTo>
                    <a:pt x="465" y="834"/>
                  </a:lnTo>
                  <a:lnTo>
                    <a:pt x="466" y="839"/>
                  </a:lnTo>
                  <a:lnTo>
                    <a:pt x="467" y="844"/>
                  </a:lnTo>
                  <a:lnTo>
                    <a:pt x="468" y="848"/>
                  </a:lnTo>
                  <a:lnTo>
                    <a:pt x="469" y="853"/>
                  </a:lnTo>
                  <a:lnTo>
                    <a:pt x="472" y="863"/>
                  </a:lnTo>
                  <a:lnTo>
                    <a:pt x="477" y="875"/>
                  </a:lnTo>
                  <a:lnTo>
                    <a:pt x="480" y="880"/>
                  </a:lnTo>
                  <a:lnTo>
                    <a:pt x="483" y="885"/>
                  </a:lnTo>
                  <a:lnTo>
                    <a:pt x="487" y="890"/>
                  </a:lnTo>
                  <a:lnTo>
                    <a:pt x="490" y="895"/>
                  </a:lnTo>
                  <a:lnTo>
                    <a:pt x="494" y="899"/>
                  </a:lnTo>
                  <a:lnTo>
                    <a:pt x="498" y="903"/>
                  </a:lnTo>
                  <a:lnTo>
                    <a:pt x="502" y="906"/>
                  </a:lnTo>
                  <a:lnTo>
                    <a:pt x="506" y="910"/>
                  </a:lnTo>
                  <a:lnTo>
                    <a:pt x="510" y="913"/>
                  </a:lnTo>
                  <a:lnTo>
                    <a:pt x="515" y="915"/>
                  </a:lnTo>
                  <a:lnTo>
                    <a:pt x="520" y="918"/>
                  </a:lnTo>
                  <a:lnTo>
                    <a:pt x="525" y="920"/>
                  </a:lnTo>
                  <a:lnTo>
                    <a:pt x="530" y="922"/>
                  </a:lnTo>
                  <a:lnTo>
                    <a:pt x="536" y="923"/>
                  </a:lnTo>
                  <a:lnTo>
                    <a:pt x="545" y="925"/>
                  </a:lnTo>
                  <a:lnTo>
                    <a:pt x="554" y="926"/>
                  </a:lnTo>
                  <a:lnTo>
                    <a:pt x="563" y="927"/>
                  </a:lnTo>
                  <a:lnTo>
                    <a:pt x="572" y="927"/>
                  </a:lnTo>
                  <a:lnTo>
                    <a:pt x="581" y="926"/>
                  </a:lnTo>
                  <a:lnTo>
                    <a:pt x="589" y="925"/>
                  </a:lnTo>
                  <a:lnTo>
                    <a:pt x="598" y="923"/>
                  </a:lnTo>
                  <a:lnTo>
                    <a:pt x="606" y="920"/>
                  </a:lnTo>
                  <a:lnTo>
                    <a:pt x="614" y="917"/>
                  </a:lnTo>
                  <a:lnTo>
                    <a:pt x="622" y="912"/>
                  </a:lnTo>
                  <a:lnTo>
                    <a:pt x="629" y="908"/>
                  </a:lnTo>
                  <a:lnTo>
                    <a:pt x="637" y="902"/>
                  </a:lnTo>
                  <a:lnTo>
                    <a:pt x="644" y="896"/>
                  </a:lnTo>
                  <a:lnTo>
                    <a:pt x="651" y="889"/>
                  </a:lnTo>
                  <a:lnTo>
                    <a:pt x="658" y="881"/>
                  </a:lnTo>
                  <a:lnTo>
                    <a:pt x="665" y="873"/>
                  </a:lnTo>
                  <a:close/>
                  <a:moveTo>
                    <a:pt x="769" y="0"/>
                  </a:moveTo>
                  <a:lnTo>
                    <a:pt x="1107" y="203"/>
                  </a:lnTo>
                  <a:lnTo>
                    <a:pt x="1002" y="342"/>
                  </a:lnTo>
                  <a:lnTo>
                    <a:pt x="650" y="124"/>
                  </a:lnTo>
                  <a:lnTo>
                    <a:pt x="769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2" name="Freeform 96">
              <a:extLst>
                <a:ext uri="{FF2B5EF4-FFF2-40B4-BE49-F238E27FC236}">
                  <a16:creationId xmlns:a16="http://schemas.microsoft.com/office/drawing/2014/main" id="{70A5AF25-7830-4F9F-935D-13A0568FD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0" y="3607"/>
              <a:ext cx="247" cy="248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3" name="Freeform 97">
              <a:extLst>
                <a:ext uri="{FF2B5EF4-FFF2-40B4-BE49-F238E27FC236}">
                  <a16:creationId xmlns:a16="http://schemas.microsoft.com/office/drawing/2014/main" id="{A711EFC9-94A3-4154-BD5D-CB9E9D45F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4" y="3597"/>
              <a:ext cx="275" cy="273"/>
            </a:xfrm>
            <a:custGeom>
              <a:avLst/>
              <a:gdLst>
                <a:gd name="T0" fmla="*/ 113 w 1211"/>
                <a:gd name="T1" fmla="*/ 32 h 1203"/>
                <a:gd name="T2" fmla="*/ 167 w 1211"/>
                <a:gd name="T3" fmla="*/ 1 h 1203"/>
                <a:gd name="T4" fmla="*/ 275 w 1211"/>
                <a:gd name="T5" fmla="*/ 33 h 1203"/>
                <a:gd name="T6" fmla="*/ 133 w 1211"/>
                <a:gd name="T7" fmla="*/ 71 h 1203"/>
                <a:gd name="T8" fmla="*/ 177 w 1211"/>
                <a:gd name="T9" fmla="*/ 95 h 1203"/>
                <a:gd name="T10" fmla="*/ 205 w 1211"/>
                <a:gd name="T11" fmla="*/ 98 h 1203"/>
                <a:gd name="T12" fmla="*/ 210 w 1211"/>
                <a:gd name="T13" fmla="*/ 99 h 1203"/>
                <a:gd name="T14" fmla="*/ 214 w 1211"/>
                <a:gd name="T15" fmla="*/ 101 h 1203"/>
                <a:gd name="T16" fmla="*/ 217 w 1211"/>
                <a:gd name="T17" fmla="*/ 103 h 1203"/>
                <a:gd name="T18" fmla="*/ 220 w 1211"/>
                <a:gd name="T19" fmla="*/ 107 h 1203"/>
                <a:gd name="T20" fmla="*/ 223 w 1211"/>
                <a:gd name="T21" fmla="*/ 111 h 1203"/>
                <a:gd name="T22" fmla="*/ 226 w 1211"/>
                <a:gd name="T23" fmla="*/ 115 h 1203"/>
                <a:gd name="T24" fmla="*/ 228 w 1211"/>
                <a:gd name="T25" fmla="*/ 120 h 1203"/>
                <a:gd name="T26" fmla="*/ 230 w 1211"/>
                <a:gd name="T27" fmla="*/ 129 h 1203"/>
                <a:gd name="T28" fmla="*/ 232 w 1211"/>
                <a:gd name="T29" fmla="*/ 143 h 1203"/>
                <a:gd name="T30" fmla="*/ 232 w 1211"/>
                <a:gd name="T31" fmla="*/ 234 h 1203"/>
                <a:gd name="T32" fmla="*/ 232 w 1211"/>
                <a:gd name="T33" fmla="*/ 236 h 1203"/>
                <a:gd name="T34" fmla="*/ 231 w 1211"/>
                <a:gd name="T35" fmla="*/ 242 h 1203"/>
                <a:gd name="T36" fmla="*/ 229 w 1211"/>
                <a:gd name="T37" fmla="*/ 248 h 1203"/>
                <a:gd name="T38" fmla="*/ 226 w 1211"/>
                <a:gd name="T39" fmla="*/ 254 h 1203"/>
                <a:gd name="T40" fmla="*/ 223 w 1211"/>
                <a:gd name="T41" fmla="*/ 259 h 1203"/>
                <a:gd name="T42" fmla="*/ 221 w 1211"/>
                <a:gd name="T43" fmla="*/ 261 h 1203"/>
                <a:gd name="T44" fmla="*/ 219 w 1211"/>
                <a:gd name="T45" fmla="*/ 263 h 1203"/>
                <a:gd name="T46" fmla="*/ 216 w 1211"/>
                <a:gd name="T47" fmla="*/ 266 h 1203"/>
                <a:gd name="T48" fmla="*/ 211 w 1211"/>
                <a:gd name="T49" fmla="*/ 268 h 1203"/>
                <a:gd name="T50" fmla="*/ 201 w 1211"/>
                <a:gd name="T51" fmla="*/ 271 h 1203"/>
                <a:gd name="T52" fmla="*/ 191 w 1211"/>
                <a:gd name="T53" fmla="*/ 272 h 1203"/>
                <a:gd name="T54" fmla="*/ 176 w 1211"/>
                <a:gd name="T55" fmla="*/ 273 h 1203"/>
                <a:gd name="T56" fmla="*/ 150 w 1211"/>
                <a:gd name="T57" fmla="*/ 273 h 1203"/>
                <a:gd name="T58" fmla="*/ 181 w 1211"/>
                <a:gd name="T59" fmla="*/ 223 h 1203"/>
                <a:gd name="T60" fmla="*/ 113 w 1211"/>
                <a:gd name="T61" fmla="*/ 140 h 1203"/>
                <a:gd name="T62" fmla="*/ 24 w 1211"/>
                <a:gd name="T63" fmla="*/ 258 h 1203"/>
                <a:gd name="T64" fmla="*/ 79 w 1211"/>
                <a:gd name="T65" fmla="*/ 76 h 1203"/>
                <a:gd name="T66" fmla="*/ 3 w 1211"/>
                <a:gd name="T67" fmla="*/ 33 h 120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11" h="1203">
                  <a:moveTo>
                    <a:pt x="15" y="144"/>
                  </a:moveTo>
                  <a:lnTo>
                    <a:pt x="496" y="139"/>
                  </a:lnTo>
                  <a:lnTo>
                    <a:pt x="501" y="0"/>
                  </a:lnTo>
                  <a:lnTo>
                    <a:pt x="734" y="5"/>
                  </a:lnTo>
                  <a:lnTo>
                    <a:pt x="724" y="139"/>
                  </a:lnTo>
                  <a:lnTo>
                    <a:pt x="1210" y="144"/>
                  </a:lnTo>
                  <a:lnTo>
                    <a:pt x="1200" y="323"/>
                  </a:lnTo>
                  <a:lnTo>
                    <a:pt x="585" y="313"/>
                  </a:lnTo>
                  <a:lnTo>
                    <a:pt x="550" y="417"/>
                  </a:lnTo>
                  <a:lnTo>
                    <a:pt x="779" y="417"/>
                  </a:lnTo>
                  <a:lnTo>
                    <a:pt x="893" y="427"/>
                  </a:lnTo>
                  <a:lnTo>
                    <a:pt x="904" y="430"/>
                  </a:lnTo>
                  <a:lnTo>
                    <a:pt x="914" y="433"/>
                  </a:lnTo>
                  <a:lnTo>
                    <a:pt x="924" y="437"/>
                  </a:lnTo>
                  <a:lnTo>
                    <a:pt x="933" y="441"/>
                  </a:lnTo>
                  <a:lnTo>
                    <a:pt x="941" y="445"/>
                  </a:lnTo>
                  <a:lnTo>
                    <a:pt x="949" y="450"/>
                  </a:lnTo>
                  <a:lnTo>
                    <a:pt x="956" y="456"/>
                  </a:lnTo>
                  <a:lnTo>
                    <a:pt x="962" y="462"/>
                  </a:lnTo>
                  <a:lnTo>
                    <a:pt x="969" y="470"/>
                  </a:lnTo>
                  <a:lnTo>
                    <a:pt x="976" y="478"/>
                  </a:lnTo>
                  <a:lnTo>
                    <a:pt x="982" y="487"/>
                  </a:lnTo>
                  <a:lnTo>
                    <a:pt x="988" y="497"/>
                  </a:lnTo>
                  <a:lnTo>
                    <a:pt x="994" y="507"/>
                  </a:lnTo>
                  <a:lnTo>
                    <a:pt x="999" y="518"/>
                  </a:lnTo>
                  <a:lnTo>
                    <a:pt x="1003" y="530"/>
                  </a:lnTo>
                  <a:lnTo>
                    <a:pt x="1007" y="542"/>
                  </a:lnTo>
                  <a:lnTo>
                    <a:pt x="1014" y="569"/>
                  </a:lnTo>
                  <a:lnTo>
                    <a:pt x="1018" y="598"/>
                  </a:lnTo>
                  <a:lnTo>
                    <a:pt x="1021" y="630"/>
                  </a:lnTo>
                  <a:lnTo>
                    <a:pt x="1022" y="665"/>
                  </a:lnTo>
                  <a:lnTo>
                    <a:pt x="1022" y="1032"/>
                  </a:lnTo>
                  <a:lnTo>
                    <a:pt x="1022" y="1037"/>
                  </a:lnTo>
                  <a:lnTo>
                    <a:pt x="1021" y="1042"/>
                  </a:lnTo>
                  <a:lnTo>
                    <a:pt x="1020" y="1054"/>
                  </a:lnTo>
                  <a:lnTo>
                    <a:pt x="1017" y="1065"/>
                  </a:lnTo>
                  <a:lnTo>
                    <a:pt x="1013" y="1078"/>
                  </a:lnTo>
                  <a:lnTo>
                    <a:pt x="1008" y="1091"/>
                  </a:lnTo>
                  <a:lnTo>
                    <a:pt x="1002" y="1105"/>
                  </a:lnTo>
                  <a:lnTo>
                    <a:pt x="995" y="1120"/>
                  </a:lnTo>
                  <a:lnTo>
                    <a:pt x="987" y="1136"/>
                  </a:lnTo>
                  <a:lnTo>
                    <a:pt x="984" y="1142"/>
                  </a:lnTo>
                  <a:lnTo>
                    <a:pt x="979" y="1147"/>
                  </a:lnTo>
                  <a:lnTo>
                    <a:pt x="975" y="1152"/>
                  </a:lnTo>
                  <a:lnTo>
                    <a:pt x="970" y="1157"/>
                  </a:lnTo>
                  <a:lnTo>
                    <a:pt x="964" y="1161"/>
                  </a:lnTo>
                  <a:lnTo>
                    <a:pt x="958" y="1166"/>
                  </a:lnTo>
                  <a:lnTo>
                    <a:pt x="951" y="1170"/>
                  </a:lnTo>
                  <a:lnTo>
                    <a:pt x="943" y="1174"/>
                  </a:lnTo>
                  <a:lnTo>
                    <a:pt x="927" y="1181"/>
                  </a:lnTo>
                  <a:lnTo>
                    <a:pt x="908" y="1187"/>
                  </a:lnTo>
                  <a:lnTo>
                    <a:pt x="887" y="1192"/>
                  </a:lnTo>
                  <a:lnTo>
                    <a:pt x="863" y="1196"/>
                  </a:lnTo>
                  <a:lnTo>
                    <a:pt x="843" y="1198"/>
                  </a:lnTo>
                  <a:lnTo>
                    <a:pt x="822" y="1200"/>
                  </a:lnTo>
                  <a:lnTo>
                    <a:pt x="775" y="1202"/>
                  </a:lnTo>
                  <a:lnTo>
                    <a:pt x="721" y="1202"/>
                  </a:lnTo>
                  <a:lnTo>
                    <a:pt x="660" y="1201"/>
                  </a:lnTo>
                  <a:lnTo>
                    <a:pt x="580" y="988"/>
                  </a:lnTo>
                  <a:lnTo>
                    <a:pt x="798" y="983"/>
                  </a:lnTo>
                  <a:lnTo>
                    <a:pt x="784" y="601"/>
                  </a:lnTo>
                  <a:lnTo>
                    <a:pt x="496" y="615"/>
                  </a:lnTo>
                  <a:lnTo>
                    <a:pt x="332" y="1196"/>
                  </a:lnTo>
                  <a:lnTo>
                    <a:pt x="104" y="1136"/>
                  </a:lnTo>
                  <a:lnTo>
                    <a:pt x="302" y="486"/>
                  </a:lnTo>
                  <a:lnTo>
                    <a:pt x="347" y="333"/>
                  </a:lnTo>
                  <a:lnTo>
                    <a:pt x="0" y="367"/>
                  </a:lnTo>
                  <a:lnTo>
                    <a:pt x="15" y="144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4" name="Freeform 98">
              <a:extLst>
                <a:ext uri="{FF2B5EF4-FFF2-40B4-BE49-F238E27FC236}">
                  <a16:creationId xmlns:a16="http://schemas.microsoft.com/office/drawing/2014/main" id="{5DB09314-3BEA-4EC9-8AC9-F79B0DDCA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4" y="3603"/>
              <a:ext cx="256" cy="255"/>
            </a:xfrm>
            <a:custGeom>
              <a:avLst/>
              <a:gdLst>
                <a:gd name="T0" fmla="*/ 1 w 1128"/>
                <a:gd name="T1" fmla="*/ 102 h 1127"/>
                <a:gd name="T2" fmla="*/ 54 w 1128"/>
                <a:gd name="T3" fmla="*/ 51 h 1127"/>
                <a:gd name="T4" fmla="*/ 113 w 1128"/>
                <a:gd name="T5" fmla="*/ 9 h 1127"/>
                <a:gd name="T6" fmla="*/ 145 w 1128"/>
                <a:gd name="T7" fmla="*/ 50 h 1127"/>
                <a:gd name="T8" fmla="*/ 153 w 1128"/>
                <a:gd name="T9" fmla="*/ 50 h 1127"/>
                <a:gd name="T10" fmla="*/ 160 w 1128"/>
                <a:gd name="T11" fmla="*/ 52 h 1127"/>
                <a:gd name="T12" fmla="*/ 167 w 1128"/>
                <a:gd name="T13" fmla="*/ 55 h 1127"/>
                <a:gd name="T14" fmla="*/ 170 w 1128"/>
                <a:gd name="T15" fmla="*/ 57 h 1127"/>
                <a:gd name="T16" fmla="*/ 172 w 1128"/>
                <a:gd name="T17" fmla="*/ 59 h 1127"/>
                <a:gd name="T18" fmla="*/ 175 w 1128"/>
                <a:gd name="T19" fmla="*/ 61 h 1127"/>
                <a:gd name="T20" fmla="*/ 176 w 1128"/>
                <a:gd name="T21" fmla="*/ 64 h 1127"/>
                <a:gd name="T22" fmla="*/ 178 w 1128"/>
                <a:gd name="T23" fmla="*/ 68 h 1127"/>
                <a:gd name="T24" fmla="*/ 181 w 1128"/>
                <a:gd name="T25" fmla="*/ 77 h 1127"/>
                <a:gd name="T26" fmla="*/ 183 w 1128"/>
                <a:gd name="T27" fmla="*/ 90 h 1127"/>
                <a:gd name="T28" fmla="*/ 185 w 1128"/>
                <a:gd name="T29" fmla="*/ 140 h 1127"/>
                <a:gd name="T30" fmla="*/ 185 w 1128"/>
                <a:gd name="T31" fmla="*/ 189 h 1127"/>
                <a:gd name="T32" fmla="*/ 184 w 1128"/>
                <a:gd name="T33" fmla="*/ 204 h 1127"/>
                <a:gd name="T34" fmla="*/ 182 w 1128"/>
                <a:gd name="T35" fmla="*/ 216 h 1127"/>
                <a:gd name="T36" fmla="*/ 179 w 1128"/>
                <a:gd name="T37" fmla="*/ 227 h 1127"/>
                <a:gd name="T38" fmla="*/ 175 w 1128"/>
                <a:gd name="T39" fmla="*/ 234 h 1127"/>
                <a:gd name="T40" fmla="*/ 172 w 1128"/>
                <a:gd name="T41" fmla="*/ 239 h 1127"/>
                <a:gd name="T42" fmla="*/ 168 w 1128"/>
                <a:gd name="T43" fmla="*/ 244 h 1127"/>
                <a:gd name="T44" fmla="*/ 164 w 1128"/>
                <a:gd name="T45" fmla="*/ 248 h 1127"/>
                <a:gd name="T46" fmla="*/ 158 w 1128"/>
                <a:gd name="T47" fmla="*/ 251 h 1127"/>
                <a:gd name="T48" fmla="*/ 153 w 1128"/>
                <a:gd name="T49" fmla="*/ 253 h 1127"/>
                <a:gd name="T50" fmla="*/ 147 w 1128"/>
                <a:gd name="T51" fmla="*/ 255 h 1127"/>
                <a:gd name="T52" fmla="*/ 140 w 1128"/>
                <a:gd name="T53" fmla="*/ 256 h 1127"/>
                <a:gd name="T54" fmla="*/ 90 w 1128"/>
                <a:gd name="T55" fmla="*/ 256 h 1127"/>
                <a:gd name="T56" fmla="*/ 139 w 1128"/>
                <a:gd name="T57" fmla="*/ 211 h 1127"/>
                <a:gd name="T58" fmla="*/ 141 w 1128"/>
                <a:gd name="T59" fmla="*/ 167 h 1127"/>
                <a:gd name="T60" fmla="*/ 141 w 1128"/>
                <a:gd name="T61" fmla="*/ 140 h 1127"/>
                <a:gd name="T62" fmla="*/ 138 w 1128"/>
                <a:gd name="T63" fmla="*/ 88 h 1127"/>
                <a:gd name="T64" fmla="*/ 46 w 1128"/>
                <a:gd name="T65" fmla="*/ 255 h 1127"/>
                <a:gd name="T66" fmla="*/ 41 w 1128"/>
                <a:gd name="T67" fmla="*/ 96 h 1127"/>
                <a:gd name="T68" fmla="*/ 221 w 1128"/>
                <a:gd name="T69" fmla="*/ 52 h 1127"/>
                <a:gd name="T70" fmla="*/ 176 w 1128"/>
                <a:gd name="T71" fmla="*/ 12 h 1127"/>
                <a:gd name="T72" fmla="*/ 240 w 1128"/>
                <a:gd name="T73" fmla="*/ 56 h 1127"/>
                <a:gd name="T74" fmla="*/ 251 w 1128"/>
                <a:gd name="T75" fmla="*/ 122 h 1127"/>
                <a:gd name="T76" fmla="*/ 256 w 1128"/>
                <a:gd name="T77" fmla="*/ 180 h 1127"/>
                <a:gd name="T78" fmla="*/ 193 w 1128"/>
                <a:gd name="T79" fmla="*/ 63 h 1127"/>
                <a:gd name="T80" fmla="*/ 236 w 1128"/>
                <a:gd name="T81" fmla="*/ 0 h 1127"/>
                <a:gd name="T82" fmla="*/ 226 w 1128"/>
                <a:gd name="T83" fmla="*/ 51 h 1127"/>
                <a:gd name="T84" fmla="*/ 236 w 1128"/>
                <a:gd name="T85" fmla="*/ 0 h 112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128" h="1127">
                  <a:moveTo>
                    <a:pt x="179" y="422"/>
                  </a:moveTo>
                  <a:lnTo>
                    <a:pt x="5" y="447"/>
                  </a:lnTo>
                  <a:lnTo>
                    <a:pt x="15" y="238"/>
                  </a:lnTo>
                  <a:lnTo>
                    <a:pt x="239" y="223"/>
                  </a:lnTo>
                  <a:lnTo>
                    <a:pt x="308" y="15"/>
                  </a:lnTo>
                  <a:lnTo>
                    <a:pt x="496" y="40"/>
                  </a:lnTo>
                  <a:lnTo>
                    <a:pt x="432" y="218"/>
                  </a:lnTo>
                  <a:lnTo>
                    <a:pt x="640" y="218"/>
                  </a:lnTo>
                  <a:lnTo>
                    <a:pt x="658" y="219"/>
                  </a:lnTo>
                  <a:lnTo>
                    <a:pt x="676" y="221"/>
                  </a:lnTo>
                  <a:lnTo>
                    <a:pt x="692" y="224"/>
                  </a:lnTo>
                  <a:lnTo>
                    <a:pt x="707" y="228"/>
                  </a:lnTo>
                  <a:lnTo>
                    <a:pt x="722" y="234"/>
                  </a:lnTo>
                  <a:lnTo>
                    <a:pt x="735" y="241"/>
                  </a:lnTo>
                  <a:lnTo>
                    <a:pt x="742" y="245"/>
                  </a:lnTo>
                  <a:lnTo>
                    <a:pt x="748" y="249"/>
                  </a:lnTo>
                  <a:lnTo>
                    <a:pt x="753" y="253"/>
                  </a:lnTo>
                  <a:lnTo>
                    <a:pt x="759" y="258"/>
                  </a:lnTo>
                  <a:lnTo>
                    <a:pt x="764" y="263"/>
                  </a:lnTo>
                  <a:lnTo>
                    <a:pt x="769" y="268"/>
                  </a:lnTo>
                  <a:lnTo>
                    <a:pt x="773" y="274"/>
                  </a:lnTo>
                  <a:lnTo>
                    <a:pt x="777" y="281"/>
                  </a:lnTo>
                  <a:lnTo>
                    <a:pt x="781" y="289"/>
                  </a:lnTo>
                  <a:lnTo>
                    <a:pt x="785" y="298"/>
                  </a:lnTo>
                  <a:lnTo>
                    <a:pt x="792" y="317"/>
                  </a:lnTo>
                  <a:lnTo>
                    <a:pt x="797" y="340"/>
                  </a:lnTo>
                  <a:lnTo>
                    <a:pt x="802" y="366"/>
                  </a:lnTo>
                  <a:lnTo>
                    <a:pt x="806" y="395"/>
                  </a:lnTo>
                  <a:lnTo>
                    <a:pt x="809" y="427"/>
                  </a:lnTo>
                  <a:lnTo>
                    <a:pt x="814" y="615"/>
                  </a:lnTo>
                  <a:lnTo>
                    <a:pt x="814" y="799"/>
                  </a:lnTo>
                  <a:lnTo>
                    <a:pt x="813" y="834"/>
                  </a:lnTo>
                  <a:lnTo>
                    <a:pt x="812" y="867"/>
                  </a:lnTo>
                  <a:lnTo>
                    <a:pt x="809" y="897"/>
                  </a:lnTo>
                  <a:lnTo>
                    <a:pt x="805" y="926"/>
                  </a:lnTo>
                  <a:lnTo>
                    <a:pt x="800" y="952"/>
                  </a:lnTo>
                  <a:lnTo>
                    <a:pt x="794" y="976"/>
                  </a:lnTo>
                  <a:lnTo>
                    <a:pt x="787" y="998"/>
                  </a:lnTo>
                  <a:lnTo>
                    <a:pt x="779" y="1017"/>
                  </a:lnTo>
                  <a:lnTo>
                    <a:pt x="773" y="1030"/>
                  </a:lnTo>
                  <a:lnTo>
                    <a:pt x="765" y="1043"/>
                  </a:lnTo>
                  <a:lnTo>
                    <a:pt x="758" y="1054"/>
                  </a:lnTo>
                  <a:lnTo>
                    <a:pt x="749" y="1065"/>
                  </a:lnTo>
                  <a:lnTo>
                    <a:pt x="740" y="1075"/>
                  </a:lnTo>
                  <a:lnTo>
                    <a:pt x="731" y="1084"/>
                  </a:lnTo>
                  <a:lnTo>
                    <a:pt x="721" y="1092"/>
                  </a:lnTo>
                  <a:lnTo>
                    <a:pt x="710" y="1099"/>
                  </a:lnTo>
                  <a:lnTo>
                    <a:pt x="698" y="1105"/>
                  </a:lnTo>
                  <a:lnTo>
                    <a:pt x="686" y="1111"/>
                  </a:lnTo>
                  <a:lnTo>
                    <a:pt x="674" y="1115"/>
                  </a:lnTo>
                  <a:lnTo>
                    <a:pt x="660" y="1119"/>
                  </a:lnTo>
                  <a:lnTo>
                    <a:pt x="647" y="1122"/>
                  </a:lnTo>
                  <a:lnTo>
                    <a:pt x="632" y="1124"/>
                  </a:lnTo>
                  <a:lnTo>
                    <a:pt x="617" y="1126"/>
                  </a:lnTo>
                  <a:lnTo>
                    <a:pt x="601" y="1126"/>
                  </a:lnTo>
                  <a:lnTo>
                    <a:pt x="397" y="1126"/>
                  </a:lnTo>
                  <a:lnTo>
                    <a:pt x="363" y="938"/>
                  </a:lnTo>
                  <a:lnTo>
                    <a:pt x="611" y="928"/>
                  </a:lnTo>
                  <a:lnTo>
                    <a:pt x="618" y="794"/>
                  </a:lnTo>
                  <a:lnTo>
                    <a:pt x="620" y="734"/>
                  </a:lnTo>
                  <a:lnTo>
                    <a:pt x="621" y="680"/>
                  </a:lnTo>
                  <a:lnTo>
                    <a:pt x="620" y="617"/>
                  </a:lnTo>
                  <a:lnTo>
                    <a:pt x="617" y="547"/>
                  </a:lnTo>
                  <a:lnTo>
                    <a:pt x="606" y="387"/>
                  </a:lnTo>
                  <a:lnTo>
                    <a:pt x="382" y="402"/>
                  </a:lnTo>
                  <a:lnTo>
                    <a:pt x="204" y="1121"/>
                  </a:lnTo>
                  <a:lnTo>
                    <a:pt x="0" y="1052"/>
                  </a:lnTo>
                  <a:lnTo>
                    <a:pt x="179" y="422"/>
                  </a:lnTo>
                  <a:close/>
                  <a:moveTo>
                    <a:pt x="903" y="30"/>
                  </a:moveTo>
                  <a:lnTo>
                    <a:pt x="973" y="228"/>
                  </a:lnTo>
                  <a:lnTo>
                    <a:pt x="849" y="263"/>
                  </a:lnTo>
                  <a:lnTo>
                    <a:pt x="774" y="55"/>
                  </a:lnTo>
                  <a:lnTo>
                    <a:pt x="903" y="30"/>
                  </a:lnTo>
                  <a:close/>
                  <a:moveTo>
                    <a:pt x="1057" y="248"/>
                  </a:moveTo>
                  <a:lnTo>
                    <a:pt x="1097" y="486"/>
                  </a:lnTo>
                  <a:lnTo>
                    <a:pt x="1105" y="537"/>
                  </a:lnTo>
                  <a:lnTo>
                    <a:pt x="1112" y="606"/>
                  </a:lnTo>
                  <a:lnTo>
                    <a:pt x="1127" y="794"/>
                  </a:lnTo>
                  <a:lnTo>
                    <a:pt x="933" y="824"/>
                  </a:lnTo>
                  <a:lnTo>
                    <a:pt x="849" y="278"/>
                  </a:lnTo>
                  <a:lnTo>
                    <a:pt x="1057" y="248"/>
                  </a:lnTo>
                  <a:close/>
                  <a:moveTo>
                    <a:pt x="1042" y="0"/>
                  </a:moveTo>
                  <a:lnTo>
                    <a:pt x="1122" y="204"/>
                  </a:lnTo>
                  <a:lnTo>
                    <a:pt x="998" y="223"/>
                  </a:lnTo>
                  <a:lnTo>
                    <a:pt x="928" y="30"/>
                  </a:lnTo>
                  <a:lnTo>
                    <a:pt x="1042" y="0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5" name="Freeform 99">
              <a:extLst>
                <a:ext uri="{FF2B5EF4-FFF2-40B4-BE49-F238E27FC236}">
                  <a16:creationId xmlns:a16="http://schemas.microsoft.com/office/drawing/2014/main" id="{C6745C58-3751-4358-9E55-C1E237686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3" y="3607"/>
              <a:ext cx="254" cy="257"/>
            </a:xfrm>
            <a:custGeom>
              <a:avLst/>
              <a:gdLst>
                <a:gd name="T0" fmla="*/ 15 w 1118"/>
                <a:gd name="T1" fmla="*/ 80 h 1132"/>
                <a:gd name="T2" fmla="*/ 111 w 1118"/>
                <a:gd name="T3" fmla="*/ 2 h 1132"/>
                <a:gd name="T4" fmla="*/ 237 w 1118"/>
                <a:gd name="T5" fmla="*/ 28 h 1132"/>
                <a:gd name="T6" fmla="*/ 175 w 1118"/>
                <a:gd name="T7" fmla="*/ 87 h 1132"/>
                <a:gd name="T8" fmla="*/ 179 w 1118"/>
                <a:gd name="T9" fmla="*/ 124 h 1132"/>
                <a:gd name="T10" fmla="*/ 234 w 1118"/>
                <a:gd name="T11" fmla="*/ 202 h 1132"/>
                <a:gd name="T12" fmla="*/ 181 w 1118"/>
                <a:gd name="T13" fmla="*/ 203 h 1132"/>
                <a:gd name="T14" fmla="*/ 175 w 1118"/>
                <a:gd name="T15" fmla="*/ 218 h 1132"/>
                <a:gd name="T16" fmla="*/ 166 w 1118"/>
                <a:gd name="T17" fmla="*/ 230 h 1132"/>
                <a:gd name="T18" fmla="*/ 155 w 1118"/>
                <a:gd name="T19" fmla="*/ 239 h 1132"/>
                <a:gd name="T20" fmla="*/ 142 w 1118"/>
                <a:gd name="T21" fmla="*/ 246 h 1132"/>
                <a:gd name="T22" fmla="*/ 123 w 1118"/>
                <a:gd name="T23" fmla="*/ 253 h 1132"/>
                <a:gd name="T24" fmla="*/ 88 w 1118"/>
                <a:gd name="T25" fmla="*/ 257 h 1132"/>
                <a:gd name="T26" fmla="*/ 67 w 1118"/>
                <a:gd name="T27" fmla="*/ 254 h 1132"/>
                <a:gd name="T28" fmla="*/ 59 w 1118"/>
                <a:gd name="T29" fmla="*/ 251 h 1132"/>
                <a:gd name="T30" fmla="*/ 50 w 1118"/>
                <a:gd name="T31" fmla="*/ 247 h 1132"/>
                <a:gd name="T32" fmla="*/ 43 w 1118"/>
                <a:gd name="T33" fmla="*/ 241 h 1132"/>
                <a:gd name="T34" fmla="*/ 36 w 1118"/>
                <a:gd name="T35" fmla="*/ 234 h 1132"/>
                <a:gd name="T36" fmla="*/ 31 w 1118"/>
                <a:gd name="T37" fmla="*/ 227 h 1132"/>
                <a:gd name="T38" fmla="*/ 27 w 1118"/>
                <a:gd name="T39" fmla="*/ 218 h 1132"/>
                <a:gd name="T40" fmla="*/ 25 w 1118"/>
                <a:gd name="T41" fmla="*/ 209 h 1132"/>
                <a:gd name="T42" fmla="*/ 24 w 1118"/>
                <a:gd name="T43" fmla="*/ 193 h 1132"/>
                <a:gd name="T44" fmla="*/ 24 w 1118"/>
                <a:gd name="T45" fmla="*/ 186 h 1132"/>
                <a:gd name="T46" fmla="*/ 26 w 1118"/>
                <a:gd name="T47" fmla="*/ 179 h 1132"/>
                <a:gd name="T48" fmla="*/ 28 w 1118"/>
                <a:gd name="T49" fmla="*/ 173 h 1132"/>
                <a:gd name="T50" fmla="*/ 35 w 1118"/>
                <a:gd name="T51" fmla="*/ 163 h 1132"/>
                <a:gd name="T52" fmla="*/ 43 w 1118"/>
                <a:gd name="T53" fmla="*/ 155 h 1132"/>
                <a:gd name="T54" fmla="*/ 52 w 1118"/>
                <a:gd name="T55" fmla="*/ 150 h 1132"/>
                <a:gd name="T56" fmla="*/ 63 w 1118"/>
                <a:gd name="T57" fmla="*/ 146 h 1132"/>
                <a:gd name="T58" fmla="*/ 91 w 1118"/>
                <a:gd name="T59" fmla="*/ 141 h 1132"/>
                <a:gd name="T60" fmla="*/ 133 w 1118"/>
                <a:gd name="T61" fmla="*/ 129 h 1132"/>
                <a:gd name="T62" fmla="*/ 44 w 1118"/>
                <a:gd name="T63" fmla="*/ 136 h 1132"/>
                <a:gd name="T64" fmla="*/ 129 w 1118"/>
                <a:gd name="T65" fmla="*/ 89 h 1132"/>
                <a:gd name="T66" fmla="*/ 111 w 1118"/>
                <a:gd name="T67" fmla="*/ 211 h 1132"/>
                <a:gd name="T68" fmla="*/ 118 w 1118"/>
                <a:gd name="T69" fmla="*/ 208 h 1132"/>
                <a:gd name="T70" fmla="*/ 125 w 1118"/>
                <a:gd name="T71" fmla="*/ 204 h 1132"/>
                <a:gd name="T72" fmla="*/ 130 w 1118"/>
                <a:gd name="T73" fmla="*/ 198 h 1132"/>
                <a:gd name="T74" fmla="*/ 134 w 1118"/>
                <a:gd name="T75" fmla="*/ 190 h 1132"/>
                <a:gd name="T76" fmla="*/ 126 w 1118"/>
                <a:gd name="T77" fmla="*/ 182 h 1132"/>
                <a:gd name="T78" fmla="*/ 107 w 1118"/>
                <a:gd name="T79" fmla="*/ 179 h 1132"/>
                <a:gd name="T80" fmla="*/ 97 w 1118"/>
                <a:gd name="T81" fmla="*/ 179 h 1132"/>
                <a:gd name="T82" fmla="*/ 89 w 1118"/>
                <a:gd name="T83" fmla="*/ 180 h 1132"/>
                <a:gd name="T84" fmla="*/ 85 w 1118"/>
                <a:gd name="T85" fmla="*/ 182 h 1132"/>
                <a:gd name="T86" fmla="*/ 81 w 1118"/>
                <a:gd name="T87" fmla="*/ 184 h 1132"/>
                <a:gd name="T88" fmla="*/ 78 w 1118"/>
                <a:gd name="T89" fmla="*/ 187 h 1132"/>
                <a:gd name="T90" fmla="*/ 75 w 1118"/>
                <a:gd name="T91" fmla="*/ 190 h 1132"/>
                <a:gd name="T92" fmla="*/ 74 w 1118"/>
                <a:gd name="T93" fmla="*/ 193 h 1132"/>
                <a:gd name="T94" fmla="*/ 73 w 1118"/>
                <a:gd name="T95" fmla="*/ 196 h 1132"/>
                <a:gd name="T96" fmla="*/ 73 w 1118"/>
                <a:gd name="T97" fmla="*/ 198 h 1132"/>
                <a:gd name="T98" fmla="*/ 73 w 1118"/>
                <a:gd name="T99" fmla="*/ 201 h 1132"/>
                <a:gd name="T100" fmla="*/ 74 w 1118"/>
                <a:gd name="T101" fmla="*/ 203 h 1132"/>
                <a:gd name="T102" fmla="*/ 75 w 1118"/>
                <a:gd name="T103" fmla="*/ 205 h 1132"/>
                <a:gd name="T104" fmla="*/ 77 w 1118"/>
                <a:gd name="T105" fmla="*/ 207 h 1132"/>
                <a:gd name="T106" fmla="*/ 80 w 1118"/>
                <a:gd name="T107" fmla="*/ 209 h 1132"/>
                <a:gd name="T108" fmla="*/ 84 w 1118"/>
                <a:gd name="T109" fmla="*/ 211 h 1132"/>
                <a:gd name="T110" fmla="*/ 89 w 1118"/>
                <a:gd name="T111" fmla="*/ 212 h 1132"/>
                <a:gd name="T112" fmla="*/ 101 w 1118"/>
                <a:gd name="T113" fmla="*/ 212 h 113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18" h="1132">
                  <a:moveTo>
                    <a:pt x="566" y="392"/>
                  </a:moveTo>
                  <a:lnTo>
                    <a:pt x="551" y="303"/>
                  </a:lnTo>
                  <a:lnTo>
                    <a:pt x="65" y="352"/>
                  </a:lnTo>
                  <a:lnTo>
                    <a:pt x="65" y="154"/>
                  </a:lnTo>
                  <a:lnTo>
                    <a:pt x="516" y="124"/>
                  </a:lnTo>
                  <a:lnTo>
                    <a:pt x="487" y="10"/>
                  </a:lnTo>
                  <a:lnTo>
                    <a:pt x="705" y="0"/>
                  </a:lnTo>
                  <a:lnTo>
                    <a:pt x="730" y="119"/>
                  </a:lnTo>
                  <a:lnTo>
                    <a:pt x="1042" y="124"/>
                  </a:lnTo>
                  <a:lnTo>
                    <a:pt x="1042" y="288"/>
                  </a:lnTo>
                  <a:lnTo>
                    <a:pt x="754" y="293"/>
                  </a:lnTo>
                  <a:lnTo>
                    <a:pt x="769" y="382"/>
                  </a:lnTo>
                  <a:lnTo>
                    <a:pt x="1097" y="387"/>
                  </a:lnTo>
                  <a:lnTo>
                    <a:pt x="1117" y="546"/>
                  </a:lnTo>
                  <a:lnTo>
                    <a:pt x="789" y="546"/>
                  </a:lnTo>
                  <a:lnTo>
                    <a:pt x="799" y="645"/>
                  </a:lnTo>
                  <a:lnTo>
                    <a:pt x="1067" y="694"/>
                  </a:lnTo>
                  <a:lnTo>
                    <a:pt x="1032" y="888"/>
                  </a:lnTo>
                  <a:lnTo>
                    <a:pt x="809" y="843"/>
                  </a:lnTo>
                  <a:lnTo>
                    <a:pt x="803" y="870"/>
                  </a:lnTo>
                  <a:lnTo>
                    <a:pt x="797" y="895"/>
                  </a:lnTo>
                  <a:lnTo>
                    <a:pt x="789" y="918"/>
                  </a:lnTo>
                  <a:lnTo>
                    <a:pt x="779" y="940"/>
                  </a:lnTo>
                  <a:lnTo>
                    <a:pt x="769" y="960"/>
                  </a:lnTo>
                  <a:lnTo>
                    <a:pt x="757" y="979"/>
                  </a:lnTo>
                  <a:lnTo>
                    <a:pt x="744" y="996"/>
                  </a:lnTo>
                  <a:lnTo>
                    <a:pt x="730" y="1012"/>
                  </a:lnTo>
                  <a:lnTo>
                    <a:pt x="715" y="1026"/>
                  </a:lnTo>
                  <a:lnTo>
                    <a:pt x="698" y="1040"/>
                  </a:lnTo>
                  <a:lnTo>
                    <a:pt x="681" y="1052"/>
                  </a:lnTo>
                  <a:lnTo>
                    <a:pt x="664" y="1064"/>
                  </a:lnTo>
                  <a:lnTo>
                    <a:pt x="645" y="1075"/>
                  </a:lnTo>
                  <a:lnTo>
                    <a:pt x="626" y="1084"/>
                  </a:lnTo>
                  <a:lnTo>
                    <a:pt x="605" y="1093"/>
                  </a:lnTo>
                  <a:lnTo>
                    <a:pt x="584" y="1101"/>
                  </a:lnTo>
                  <a:lnTo>
                    <a:pt x="540" y="1114"/>
                  </a:lnTo>
                  <a:lnTo>
                    <a:pt x="492" y="1124"/>
                  </a:lnTo>
                  <a:lnTo>
                    <a:pt x="441" y="1129"/>
                  </a:lnTo>
                  <a:lnTo>
                    <a:pt x="387" y="1131"/>
                  </a:lnTo>
                  <a:lnTo>
                    <a:pt x="356" y="1130"/>
                  </a:lnTo>
                  <a:lnTo>
                    <a:pt x="326" y="1126"/>
                  </a:lnTo>
                  <a:lnTo>
                    <a:pt x="297" y="1120"/>
                  </a:lnTo>
                  <a:lnTo>
                    <a:pt x="284" y="1116"/>
                  </a:lnTo>
                  <a:lnTo>
                    <a:pt x="271" y="1111"/>
                  </a:lnTo>
                  <a:lnTo>
                    <a:pt x="258" y="1106"/>
                  </a:lnTo>
                  <a:lnTo>
                    <a:pt x="245" y="1100"/>
                  </a:lnTo>
                  <a:lnTo>
                    <a:pt x="233" y="1094"/>
                  </a:lnTo>
                  <a:lnTo>
                    <a:pt x="222" y="1087"/>
                  </a:lnTo>
                  <a:lnTo>
                    <a:pt x="211" y="1079"/>
                  </a:lnTo>
                  <a:lnTo>
                    <a:pt x="200" y="1071"/>
                  </a:lnTo>
                  <a:lnTo>
                    <a:pt x="189" y="1062"/>
                  </a:lnTo>
                  <a:lnTo>
                    <a:pt x="179" y="1052"/>
                  </a:lnTo>
                  <a:lnTo>
                    <a:pt x="169" y="1042"/>
                  </a:lnTo>
                  <a:lnTo>
                    <a:pt x="160" y="1031"/>
                  </a:lnTo>
                  <a:lnTo>
                    <a:pt x="152" y="1021"/>
                  </a:lnTo>
                  <a:lnTo>
                    <a:pt x="145" y="1009"/>
                  </a:lnTo>
                  <a:lnTo>
                    <a:pt x="138" y="998"/>
                  </a:lnTo>
                  <a:lnTo>
                    <a:pt x="131" y="986"/>
                  </a:lnTo>
                  <a:lnTo>
                    <a:pt x="126" y="974"/>
                  </a:lnTo>
                  <a:lnTo>
                    <a:pt x="121" y="961"/>
                  </a:lnTo>
                  <a:lnTo>
                    <a:pt x="116" y="948"/>
                  </a:lnTo>
                  <a:lnTo>
                    <a:pt x="113" y="935"/>
                  </a:lnTo>
                  <a:lnTo>
                    <a:pt x="110" y="921"/>
                  </a:lnTo>
                  <a:lnTo>
                    <a:pt x="107" y="907"/>
                  </a:lnTo>
                  <a:lnTo>
                    <a:pt x="105" y="878"/>
                  </a:lnTo>
                  <a:lnTo>
                    <a:pt x="105" y="848"/>
                  </a:lnTo>
                  <a:lnTo>
                    <a:pt x="105" y="838"/>
                  </a:lnTo>
                  <a:lnTo>
                    <a:pt x="106" y="828"/>
                  </a:lnTo>
                  <a:lnTo>
                    <a:pt x="107" y="819"/>
                  </a:lnTo>
                  <a:lnTo>
                    <a:pt x="109" y="809"/>
                  </a:lnTo>
                  <a:lnTo>
                    <a:pt x="111" y="800"/>
                  </a:lnTo>
                  <a:lnTo>
                    <a:pt x="114" y="790"/>
                  </a:lnTo>
                  <a:lnTo>
                    <a:pt x="117" y="781"/>
                  </a:lnTo>
                  <a:lnTo>
                    <a:pt x="121" y="772"/>
                  </a:lnTo>
                  <a:lnTo>
                    <a:pt x="125" y="763"/>
                  </a:lnTo>
                  <a:lnTo>
                    <a:pt x="130" y="754"/>
                  </a:lnTo>
                  <a:lnTo>
                    <a:pt x="141" y="737"/>
                  </a:lnTo>
                  <a:lnTo>
                    <a:pt x="154" y="720"/>
                  </a:lnTo>
                  <a:lnTo>
                    <a:pt x="169" y="704"/>
                  </a:lnTo>
                  <a:lnTo>
                    <a:pt x="179" y="694"/>
                  </a:lnTo>
                  <a:lnTo>
                    <a:pt x="191" y="684"/>
                  </a:lnTo>
                  <a:lnTo>
                    <a:pt x="203" y="675"/>
                  </a:lnTo>
                  <a:lnTo>
                    <a:pt x="216" y="667"/>
                  </a:lnTo>
                  <a:lnTo>
                    <a:pt x="230" y="660"/>
                  </a:lnTo>
                  <a:lnTo>
                    <a:pt x="245" y="653"/>
                  </a:lnTo>
                  <a:lnTo>
                    <a:pt x="261" y="647"/>
                  </a:lnTo>
                  <a:lnTo>
                    <a:pt x="278" y="641"/>
                  </a:lnTo>
                  <a:lnTo>
                    <a:pt x="315" y="632"/>
                  </a:lnTo>
                  <a:lnTo>
                    <a:pt x="355" y="625"/>
                  </a:lnTo>
                  <a:lnTo>
                    <a:pt x="399" y="621"/>
                  </a:lnTo>
                  <a:lnTo>
                    <a:pt x="447" y="620"/>
                  </a:lnTo>
                  <a:lnTo>
                    <a:pt x="596" y="625"/>
                  </a:lnTo>
                  <a:lnTo>
                    <a:pt x="586" y="566"/>
                  </a:lnTo>
                  <a:lnTo>
                    <a:pt x="364" y="582"/>
                  </a:lnTo>
                  <a:lnTo>
                    <a:pt x="272" y="590"/>
                  </a:lnTo>
                  <a:lnTo>
                    <a:pt x="194" y="600"/>
                  </a:lnTo>
                  <a:lnTo>
                    <a:pt x="0" y="635"/>
                  </a:lnTo>
                  <a:lnTo>
                    <a:pt x="0" y="432"/>
                  </a:lnTo>
                  <a:lnTo>
                    <a:pt x="566" y="392"/>
                  </a:lnTo>
                  <a:close/>
                  <a:moveTo>
                    <a:pt x="462" y="933"/>
                  </a:moveTo>
                  <a:lnTo>
                    <a:pt x="475" y="931"/>
                  </a:lnTo>
                  <a:lnTo>
                    <a:pt x="487" y="929"/>
                  </a:lnTo>
                  <a:lnTo>
                    <a:pt x="498" y="925"/>
                  </a:lnTo>
                  <a:lnTo>
                    <a:pt x="509" y="921"/>
                  </a:lnTo>
                  <a:lnTo>
                    <a:pt x="520" y="916"/>
                  </a:lnTo>
                  <a:lnTo>
                    <a:pt x="530" y="911"/>
                  </a:lnTo>
                  <a:lnTo>
                    <a:pt x="539" y="904"/>
                  </a:lnTo>
                  <a:lnTo>
                    <a:pt x="548" y="897"/>
                  </a:lnTo>
                  <a:lnTo>
                    <a:pt x="557" y="889"/>
                  </a:lnTo>
                  <a:lnTo>
                    <a:pt x="565" y="880"/>
                  </a:lnTo>
                  <a:lnTo>
                    <a:pt x="572" y="870"/>
                  </a:lnTo>
                  <a:lnTo>
                    <a:pt x="579" y="859"/>
                  </a:lnTo>
                  <a:lnTo>
                    <a:pt x="585" y="848"/>
                  </a:lnTo>
                  <a:lnTo>
                    <a:pt x="591" y="836"/>
                  </a:lnTo>
                  <a:lnTo>
                    <a:pt x="596" y="823"/>
                  </a:lnTo>
                  <a:lnTo>
                    <a:pt x="601" y="809"/>
                  </a:lnTo>
                  <a:lnTo>
                    <a:pt x="555" y="800"/>
                  </a:lnTo>
                  <a:lnTo>
                    <a:pt x="516" y="794"/>
                  </a:lnTo>
                  <a:lnTo>
                    <a:pt x="485" y="790"/>
                  </a:lnTo>
                  <a:lnTo>
                    <a:pt x="473" y="789"/>
                  </a:lnTo>
                  <a:lnTo>
                    <a:pt x="462" y="789"/>
                  </a:lnTo>
                  <a:lnTo>
                    <a:pt x="444" y="788"/>
                  </a:lnTo>
                  <a:lnTo>
                    <a:pt x="427" y="788"/>
                  </a:lnTo>
                  <a:lnTo>
                    <a:pt x="412" y="790"/>
                  </a:lnTo>
                  <a:lnTo>
                    <a:pt x="397" y="793"/>
                  </a:lnTo>
                  <a:lnTo>
                    <a:pt x="391" y="794"/>
                  </a:lnTo>
                  <a:lnTo>
                    <a:pt x="384" y="796"/>
                  </a:lnTo>
                  <a:lnTo>
                    <a:pt x="378" y="799"/>
                  </a:lnTo>
                  <a:lnTo>
                    <a:pt x="373" y="801"/>
                  </a:lnTo>
                  <a:lnTo>
                    <a:pt x="367" y="804"/>
                  </a:lnTo>
                  <a:lnTo>
                    <a:pt x="362" y="807"/>
                  </a:lnTo>
                  <a:lnTo>
                    <a:pt x="357" y="810"/>
                  </a:lnTo>
                  <a:lnTo>
                    <a:pt x="353" y="814"/>
                  </a:lnTo>
                  <a:lnTo>
                    <a:pt x="347" y="819"/>
                  </a:lnTo>
                  <a:lnTo>
                    <a:pt x="342" y="824"/>
                  </a:lnTo>
                  <a:lnTo>
                    <a:pt x="337" y="830"/>
                  </a:lnTo>
                  <a:lnTo>
                    <a:pt x="333" y="836"/>
                  </a:lnTo>
                  <a:lnTo>
                    <a:pt x="331" y="839"/>
                  </a:lnTo>
                  <a:lnTo>
                    <a:pt x="329" y="842"/>
                  </a:lnTo>
                  <a:lnTo>
                    <a:pt x="328" y="845"/>
                  </a:lnTo>
                  <a:lnTo>
                    <a:pt x="327" y="849"/>
                  </a:lnTo>
                  <a:lnTo>
                    <a:pt x="325" y="852"/>
                  </a:lnTo>
                  <a:lnTo>
                    <a:pt x="324" y="856"/>
                  </a:lnTo>
                  <a:lnTo>
                    <a:pt x="323" y="863"/>
                  </a:lnTo>
                  <a:lnTo>
                    <a:pt x="322" y="867"/>
                  </a:lnTo>
                  <a:lnTo>
                    <a:pt x="322" y="870"/>
                  </a:lnTo>
                  <a:lnTo>
                    <a:pt x="322" y="874"/>
                  </a:lnTo>
                  <a:lnTo>
                    <a:pt x="322" y="877"/>
                  </a:lnTo>
                  <a:lnTo>
                    <a:pt x="322" y="881"/>
                  </a:lnTo>
                  <a:lnTo>
                    <a:pt x="323" y="884"/>
                  </a:lnTo>
                  <a:lnTo>
                    <a:pt x="324" y="887"/>
                  </a:lnTo>
                  <a:lnTo>
                    <a:pt x="325" y="891"/>
                  </a:lnTo>
                  <a:lnTo>
                    <a:pt x="327" y="894"/>
                  </a:lnTo>
                  <a:lnTo>
                    <a:pt x="328" y="897"/>
                  </a:lnTo>
                  <a:lnTo>
                    <a:pt x="330" y="900"/>
                  </a:lnTo>
                  <a:lnTo>
                    <a:pt x="332" y="903"/>
                  </a:lnTo>
                  <a:lnTo>
                    <a:pt x="334" y="905"/>
                  </a:lnTo>
                  <a:lnTo>
                    <a:pt x="337" y="908"/>
                  </a:lnTo>
                  <a:lnTo>
                    <a:pt x="340" y="911"/>
                  </a:lnTo>
                  <a:lnTo>
                    <a:pt x="343" y="913"/>
                  </a:lnTo>
                  <a:lnTo>
                    <a:pt x="348" y="917"/>
                  </a:lnTo>
                  <a:lnTo>
                    <a:pt x="353" y="920"/>
                  </a:lnTo>
                  <a:lnTo>
                    <a:pt x="359" y="923"/>
                  </a:lnTo>
                  <a:lnTo>
                    <a:pt x="365" y="925"/>
                  </a:lnTo>
                  <a:lnTo>
                    <a:pt x="371" y="928"/>
                  </a:lnTo>
                  <a:lnTo>
                    <a:pt x="378" y="930"/>
                  </a:lnTo>
                  <a:lnTo>
                    <a:pt x="385" y="931"/>
                  </a:lnTo>
                  <a:lnTo>
                    <a:pt x="392" y="933"/>
                  </a:lnTo>
                  <a:lnTo>
                    <a:pt x="408" y="935"/>
                  </a:lnTo>
                  <a:lnTo>
                    <a:pt x="425" y="935"/>
                  </a:lnTo>
                  <a:lnTo>
                    <a:pt x="443" y="935"/>
                  </a:lnTo>
                  <a:lnTo>
                    <a:pt x="462" y="933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6" name="Freeform 100">
              <a:extLst>
                <a:ext uri="{FF2B5EF4-FFF2-40B4-BE49-F238E27FC236}">
                  <a16:creationId xmlns:a16="http://schemas.microsoft.com/office/drawing/2014/main" id="{24CDE72C-807C-4D35-9C30-698921957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7" y="3609"/>
              <a:ext cx="232" cy="246"/>
            </a:xfrm>
            <a:custGeom>
              <a:avLst/>
              <a:gdLst>
                <a:gd name="T0" fmla="*/ 64 w 1024"/>
                <a:gd name="T1" fmla="*/ 65 h 1084"/>
                <a:gd name="T2" fmla="*/ 58 w 1024"/>
                <a:gd name="T3" fmla="*/ 93 h 1084"/>
                <a:gd name="T4" fmla="*/ 53 w 1024"/>
                <a:gd name="T5" fmla="*/ 124 h 1084"/>
                <a:gd name="T6" fmla="*/ 52 w 1024"/>
                <a:gd name="T7" fmla="*/ 146 h 1084"/>
                <a:gd name="T8" fmla="*/ 53 w 1024"/>
                <a:gd name="T9" fmla="*/ 155 h 1084"/>
                <a:gd name="T10" fmla="*/ 55 w 1024"/>
                <a:gd name="T11" fmla="*/ 164 h 1084"/>
                <a:gd name="T12" fmla="*/ 58 w 1024"/>
                <a:gd name="T13" fmla="*/ 171 h 1084"/>
                <a:gd name="T14" fmla="*/ 62 w 1024"/>
                <a:gd name="T15" fmla="*/ 177 h 1084"/>
                <a:gd name="T16" fmla="*/ 67 w 1024"/>
                <a:gd name="T17" fmla="*/ 183 h 1084"/>
                <a:gd name="T18" fmla="*/ 73 w 1024"/>
                <a:gd name="T19" fmla="*/ 187 h 1084"/>
                <a:gd name="T20" fmla="*/ 80 w 1024"/>
                <a:gd name="T21" fmla="*/ 190 h 1084"/>
                <a:gd name="T22" fmla="*/ 86 w 1024"/>
                <a:gd name="T23" fmla="*/ 192 h 1084"/>
                <a:gd name="T24" fmla="*/ 93 w 1024"/>
                <a:gd name="T25" fmla="*/ 194 h 1084"/>
                <a:gd name="T26" fmla="*/ 99 w 1024"/>
                <a:gd name="T27" fmla="*/ 194 h 1084"/>
                <a:gd name="T28" fmla="*/ 106 w 1024"/>
                <a:gd name="T29" fmla="*/ 194 h 1084"/>
                <a:gd name="T30" fmla="*/ 114 w 1024"/>
                <a:gd name="T31" fmla="*/ 193 h 1084"/>
                <a:gd name="T32" fmla="*/ 121 w 1024"/>
                <a:gd name="T33" fmla="*/ 191 h 1084"/>
                <a:gd name="T34" fmla="*/ 133 w 1024"/>
                <a:gd name="T35" fmla="*/ 186 h 1084"/>
                <a:gd name="T36" fmla="*/ 141 w 1024"/>
                <a:gd name="T37" fmla="*/ 180 h 1084"/>
                <a:gd name="T38" fmla="*/ 150 w 1024"/>
                <a:gd name="T39" fmla="*/ 173 h 1084"/>
                <a:gd name="T40" fmla="*/ 158 w 1024"/>
                <a:gd name="T41" fmla="*/ 165 h 1084"/>
                <a:gd name="T42" fmla="*/ 164 w 1024"/>
                <a:gd name="T43" fmla="*/ 157 h 1084"/>
                <a:gd name="T44" fmla="*/ 174 w 1024"/>
                <a:gd name="T45" fmla="*/ 143 h 1084"/>
                <a:gd name="T46" fmla="*/ 191 w 1024"/>
                <a:gd name="T47" fmla="*/ 114 h 1084"/>
                <a:gd name="T48" fmla="*/ 224 w 1024"/>
                <a:gd name="T49" fmla="*/ 159 h 1084"/>
                <a:gd name="T50" fmla="*/ 213 w 1024"/>
                <a:gd name="T51" fmla="*/ 176 h 1084"/>
                <a:gd name="T52" fmla="*/ 206 w 1024"/>
                <a:gd name="T53" fmla="*/ 185 h 1084"/>
                <a:gd name="T54" fmla="*/ 196 w 1024"/>
                <a:gd name="T55" fmla="*/ 196 h 1084"/>
                <a:gd name="T56" fmla="*/ 183 w 1024"/>
                <a:gd name="T57" fmla="*/ 208 h 1084"/>
                <a:gd name="T58" fmla="*/ 169 w 1024"/>
                <a:gd name="T59" fmla="*/ 219 h 1084"/>
                <a:gd name="T60" fmla="*/ 153 w 1024"/>
                <a:gd name="T61" fmla="*/ 228 h 1084"/>
                <a:gd name="T62" fmla="*/ 135 w 1024"/>
                <a:gd name="T63" fmla="*/ 236 h 1084"/>
                <a:gd name="T64" fmla="*/ 116 w 1024"/>
                <a:gd name="T65" fmla="*/ 242 h 1084"/>
                <a:gd name="T66" fmla="*/ 98 w 1024"/>
                <a:gd name="T67" fmla="*/ 245 h 1084"/>
                <a:gd name="T68" fmla="*/ 79 w 1024"/>
                <a:gd name="T69" fmla="*/ 246 h 1084"/>
                <a:gd name="T70" fmla="*/ 60 w 1024"/>
                <a:gd name="T71" fmla="*/ 244 h 1084"/>
                <a:gd name="T72" fmla="*/ 48 w 1024"/>
                <a:gd name="T73" fmla="*/ 241 h 1084"/>
                <a:gd name="T74" fmla="*/ 40 w 1024"/>
                <a:gd name="T75" fmla="*/ 238 h 1084"/>
                <a:gd name="T76" fmla="*/ 33 w 1024"/>
                <a:gd name="T77" fmla="*/ 234 h 1084"/>
                <a:gd name="T78" fmla="*/ 27 w 1024"/>
                <a:gd name="T79" fmla="*/ 230 h 1084"/>
                <a:gd name="T80" fmla="*/ 21 w 1024"/>
                <a:gd name="T81" fmla="*/ 224 h 1084"/>
                <a:gd name="T82" fmla="*/ 16 w 1024"/>
                <a:gd name="T83" fmla="*/ 218 h 1084"/>
                <a:gd name="T84" fmla="*/ 12 w 1024"/>
                <a:gd name="T85" fmla="*/ 212 h 1084"/>
                <a:gd name="T86" fmla="*/ 7 w 1024"/>
                <a:gd name="T87" fmla="*/ 201 h 1084"/>
                <a:gd name="T88" fmla="*/ 2 w 1024"/>
                <a:gd name="T89" fmla="*/ 184 h 1084"/>
                <a:gd name="T90" fmla="*/ 0 w 1024"/>
                <a:gd name="T91" fmla="*/ 164 h 1084"/>
                <a:gd name="T92" fmla="*/ 0 w 1024"/>
                <a:gd name="T93" fmla="*/ 142 h 1084"/>
                <a:gd name="T94" fmla="*/ 3 w 1024"/>
                <a:gd name="T95" fmla="*/ 107 h 1084"/>
                <a:gd name="T96" fmla="*/ 10 w 1024"/>
                <a:gd name="T97" fmla="*/ 70 h 1084"/>
                <a:gd name="T98" fmla="*/ 80 w 1024"/>
                <a:gd name="T99" fmla="*/ 9 h 108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024" h="1084">
                  <a:moveTo>
                    <a:pt x="353" y="40"/>
                  </a:moveTo>
                  <a:lnTo>
                    <a:pt x="284" y="288"/>
                  </a:lnTo>
                  <a:lnTo>
                    <a:pt x="270" y="349"/>
                  </a:lnTo>
                  <a:lnTo>
                    <a:pt x="257" y="412"/>
                  </a:lnTo>
                  <a:lnTo>
                    <a:pt x="245" y="478"/>
                  </a:lnTo>
                  <a:lnTo>
                    <a:pt x="234" y="546"/>
                  </a:lnTo>
                  <a:lnTo>
                    <a:pt x="230" y="597"/>
                  </a:lnTo>
                  <a:lnTo>
                    <a:pt x="230" y="643"/>
                  </a:lnTo>
                  <a:lnTo>
                    <a:pt x="232" y="665"/>
                  </a:lnTo>
                  <a:lnTo>
                    <a:pt x="235" y="685"/>
                  </a:lnTo>
                  <a:lnTo>
                    <a:pt x="239" y="704"/>
                  </a:lnTo>
                  <a:lnTo>
                    <a:pt x="244" y="722"/>
                  </a:lnTo>
                  <a:lnTo>
                    <a:pt x="250" y="738"/>
                  </a:lnTo>
                  <a:lnTo>
                    <a:pt x="257" y="754"/>
                  </a:lnTo>
                  <a:lnTo>
                    <a:pt x="266" y="768"/>
                  </a:lnTo>
                  <a:lnTo>
                    <a:pt x="275" y="782"/>
                  </a:lnTo>
                  <a:lnTo>
                    <a:pt x="285" y="794"/>
                  </a:lnTo>
                  <a:lnTo>
                    <a:pt x="297" y="805"/>
                  </a:lnTo>
                  <a:lnTo>
                    <a:pt x="310" y="814"/>
                  </a:lnTo>
                  <a:lnTo>
                    <a:pt x="323" y="823"/>
                  </a:lnTo>
                  <a:lnTo>
                    <a:pt x="337" y="831"/>
                  </a:lnTo>
                  <a:lnTo>
                    <a:pt x="351" y="837"/>
                  </a:lnTo>
                  <a:lnTo>
                    <a:pt x="365" y="843"/>
                  </a:lnTo>
                  <a:lnTo>
                    <a:pt x="380" y="848"/>
                  </a:lnTo>
                  <a:lnTo>
                    <a:pt x="394" y="851"/>
                  </a:lnTo>
                  <a:lnTo>
                    <a:pt x="409" y="854"/>
                  </a:lnTo>
                  <a:lnTo>
                    <a:pt x="424" y="856"/>
                  </a:lnTo>
                  <a:lnTo>
                    <a:pt x="439" y="857"/>
                  </a:lnTo>
                  <a:lnTo>
                    <a:pt x="454" y="856"/>
                  </a:lnTo>
                  <a:lnTo>
                    <a:pt x="470" y="855"/>
                  </a:lnTo>
                  <a:lnTo>
                    <a:pt x="485" y="853"/>
                  </a:lnTo>
                  <a:lnTo>
                    <a:pt x="501" y="850"/>
                  </a:lnTo>
                  <a:lnTo>
                    <a:pt x="517" y="846"/>
                  </a:lnTo>
                  <a:lnTo>
                    <a:pt x="533" y="841"/>
                  </a:lnTo>
                  <a:lnTo>
                    <a:pt x="566" y="828"/>
                  </a:lnTo>
                  <a:lnTo>
                    <a:pt x="585" y="819"/>
                  </a:lnTo>
                  <a:lnTo>
                    <a:pt x="604" y="807"/>
                  </a:lnTo>
                  <a:lnTo>
                    <a:pt x="623" y="794"/>
                  </a:lnTo>
                  <a:lnTo>
                    <a:pt x="641" y="780"/>
                  </a:lnTo>
                  <a:lnTo>
                    <a:pt x="660" y="764"/>
                  </a:lnTo>
                  <a:lnTo>
                    <a:pt x="678" y="745"/>
                  </a:lnTo>
                  <a:lnTo>
                    <a:pt x="697" y="726"/>
                  </a:lnTo>
                  <a:lnTo>
                    <a:pt x="715" y="704"/>
                  </a:lnTo>
                  <a:lnTo>
                    <a:pt x="726" y="691"/>
                  </a:lnTo>
                  <a:lnTo>
                    <a:pt x="739" y="675"/>
                  </a:lnTo>
                  <a:lnTo>
                    <a:pt x="768" y="631"/>
                  </a:lnTo>
                  <a:lnTo>
                    <a:pt x="803" y="573"/>
                  </a:lnTo>
                  <a:lnTo>
                    <a:pt x="844" y="501"/>
                  </a:lnTo>
                  <a:lnTo>
                    <a:pt x="1023" y="640"/>
                  </a:lnTo>
                  <a:lnTo>
                    <a:pt x="989" y="700"/>
                  </a:lnTo>
                  <a:lnTo>
                    <a:pt x="956" y="753"/>
                  </a:lnTo>
                  <a:lnTo>
                    <a:pt x="940" y="776"/>
                  </a:lnTo>
                  <a:lnTo>
                    <a:pt x="924" y="797"/>
                  </a:lnTo>
                  <a:lnTo>
                    <a:pt x="909" y="816"/>
                  </a:lnTo>
                  <a:lnTo>
                    <a:pt x="894" y="833"/>
                  </a:lnTo>
                  <a:lnTo>
                    <a:pt x="867" y="862"/>
                  </a:lnTo>
                  <a:lnTo>
                    <a:pt x="839" y="890"/>
                  </a:lnTo>
                  <a:lnTo>
                    <a:pt x="809" y="916"/>
                  </a:lnTo>
                  <a:lnTo>
                    <a:pt x="777" y="940"/>
                  </a:lnTo>
                  <a:lnTo>
                    <a:pt x="744" y="963"/>
                  </a:lnTo>
                  <a:lnTo>
                    <a:pt x="710" y="984"/>
                  </a:lnTo>
                  <a:lnTo>
                    <a:pt x="674" y="1004"/>
                  </a:lnTo>
                  <a:lnTo>
                    <a:pt x="636" y="1022"/>
                  </a:lnTo>
                  <a:lnTo>
                    <a:pt x="595" y="1039"/>
                  </a:lnTo>
                  <a:lnTo>
                    <a:pt x="554" y="1053"/>
                  </a:lnTo>
                  <a:lnTo>
                    <a:pt x="513" y="1065"/>
                  </a:lnTo>
                  <a:lnTo>
                    <a:pt x="472" y="1074"/>
                  </a:lnTo>
                  <a:lnTo>
                    <a:pt x="431" y="1080"/>
                  </a:lnTo>
                  <a:lnTo>
                    <a:pt x="390" y="1083"/>
                  </a:lnTo>
                  <a:lnTo>
                    <a:pt x="349" y="1083"/>
                  </a:lnTo>
                  <a:lnTo>
                    <a:pt x="308" y="1081"/>
                  </a:lnTo>
                  <a:lnTo>
                    <a:pt x="267" y="1076"/>
                  </a:lnTo>
                  <a:lnTo>
                    <a:pt x="228" y="1067"/>
                  </a:lnTo>
                  <a:lnTo>
                    <a:pt x="210" y="1062"/>
                  </a:lnTo>
                  <a:lnTo>
                    <a:pt x="193" y="1055"/>
                  </a:lnTo>
                  <a:lnTo>
                    <a:pt x="176" y="1048"/>
                  </a:lnTo>
                  <a:lnTo>
                    <a:pt x="160" y="1040"/>
                  </a:lnTo>
                  <a:lnTo>
                    <a:pt x="145" y="1031"/>
                  </a:lnTo>
                  <a:lnTo>
                    <a:pt x="130" y="1022"/>
                  </a:lnTo>
                  <a:lnTo>
                    <a:pt x="117" y="1012"/>
                  </a:lnTo>
                  <a:lnTo>
                    <a:pt x="104" y="1000"/>
                  </a:lnTo>
                  <a:lnTo>
                    <a:pt x="92" y="988"/>
                  </a:lnTo>
                  <a:lnTo>
                    <a:pt x="81" y="975"/>
                  </a:lnTo>
                  <a:lnTo>
                    <a:pt x="70" y="962"/>
                  </a:lnTo>
                  <a:lnTo>
                    <a:pt x="60" y="947"/>
                  </a:lnTo>
                  <a:lnTo>
                    <a:pt x="52" y="932"/>
                  </a:lnTo>
                  <a:lnTo>
                    <a:pt x="44" y="917"/>
                  </a:lnTo>
                  <a:lnTo>
                    <a:pt x="31" y="884"/>
                  </a:lnTo>
                  <a:lnTo>
                    <a:pt x="20" y="848"/>
                  </a:lnTo>
                  <a:lnTo>
                    <a:pt x="11" y="810"/>
                  </a:lnTo>
                  <a:lnTo>
                    <a:pt x="5" y="768"/>
                  </a:lnTo>
                  <a:lnTo>
                    <a:pt x="1" y="723"/>
                  </a:lnTo>
                  <a:lnTo>
                    <a:pt x="0" y="676"/>
                  </a:lnTo>
                  <a:lnTo>
                    <a:pt x="1" y="625"/>
                  </a:lnTo>
                  <a:lnTo>
                    <a:pt x="6" y="549"/>
                  </a:lnTo>
                  <a:lnTo>
                    <a:pt x="15" y="471"/>
                  </a:lnTo>
                  <a:lnTo>
                    <a:pt x="28" y="390"/>
                  </a:lnTo>
                  <a:lnTo>
                    <a:pt x="45" y="307"/>
                  </a:lnTo>
                  <a:lnTo>
                    <a:pt x="130" y="0"/>
                  </a:lnTo>
                  <a:lnTo>
                    <a:pt x="353" y="40"/>
                  </a:ln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CF642E2-626B-2B8C-5571-350E2FA5A310}"/>
              </a:ext>
            </a:extLst>
          </p:cNvPr>
          <p:cNvSpPr txBox="1"/>
          <p:nvPr/>
        </p:nvSpPr>
        <p:spPr>
          <a:xfrm>
            <a:off x="-236625" y="265777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HGｺﾞｼｯｸM" panose="020B0609000000000000" pitchFamily="49" charset="-128"/>
                <a:ea typeface="HGｺﾞｼｯｸM" panose="020B0609000000000000" pitchFamily="49" charset="-128"/>
                <a:cs typeface="+mn-cs"/>
              </a:rPr>
              <a:t>（愛着）</a:t>
            </a:r>
          </a:p>
        </p:txBody>
      </p:sp>
      <p:grpSp>
        <p:nvGrpSpPr>
          <p:cNvPr id="3142" name="Group 25">
            <a:extLst>
              <a:ext uri="{FF2B5EF4-FFF2-40B4-BE49-F238E27FC236}">
                <a16:creationId xmlns:a16="http://schemas.microsoft.com/office/drawing/2014/main" id="{005657D0-A7E1-62C6-A16B-5FAF01B06A6C}"/>
              </a:ext>
            </a:extLst>
          </p:cNvPr>
          <p:cNvGrpSpPr>
            <a:grpSpLocks/>
          </p:cNvGrpSpPr>
          <p:nvPr/>
        </p:nvGrpSpPr>
        <p:grpSpPr bwMode="auto">
          <a:xfrm>
            <a:off x="3480710" y="417009"/>
            <a:ext cx="2938315" cy="980780"/>
            <a:chOff x="2175" y="294"/>
            <a:chExt cx="2041" cy="681"/>
          </a:xfrm>
          <a:solidFill>
            <a:schemeClr val="bg1"/>
          </a:solidFill>
        </p:grpSpPr>
        <p:sp>
          <p:nvSpPr>
            <p:cNvPr id="3143" name="Freeform 26">
              <a:extLst>
                <a:ext uri="{FF2B5EF4-FFF2-40B4-BE49-F238E27FC236}">
                  <a16:creationId xmlns:a16="http://schemas.microsoft.com/office/drawing/2014/main" id="{D5144B42-CEA6-5A85-73D0-EF81D4DBC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5" y="294"/>
              <a:ext cx="2041" cy="681"/>
            </a:xfrm>
            <a:custGeom>
              <a:avLst/>
              <a:gdLst>
                <a:gd name="T0" fmla="*/ 0 w 9001"/>
                <a:gd name="T1" fmla="*/ 681 h 3001"/>
                <a:gd name="T2" fmla="*/ 0 w 9001"/>
                <a:gd name="T3" fmla="*/ 0 h 3001"/>
                <a:gd name="T4" fmla="*/ 2041 w 9001"/>
                <a:gd name="T5" fmla="*/ 0 h 3001"/>
                <a:gd name="T6" fmla="*/ 2041 w 9001"/>
                <a:gd name="T7" fmla="*/ 681 h 3001"/>
                <a:gd name="T8" fmla="*/ 0 w 9001"/>
                <a:gd name="T9" fmla="*/ 681 h 30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001" h="3001">
                  <a:moveTo>
                    <a:pt x="0" y="3000"/>
                  </a:moveTo>
                  <a:lnTo>
                    <a:pt x="0" y="0"/>
                  </a:lnTo>
                  <a:lnTo>
                    <a:pt x="9000" y="0"/>
                  </a:lnTo>
                  <a:lnTo>
                    <a:pt x="9000" y="3000"/>
                  </a:lnTo>
                  <a:lnTo>
                    <a:pt x="0" y="3000"/>
                  </a:lnTo>
                </a:path>
              </a:pathLst>
            </a:custGeom>
            <a:grpFill/>
            <a:ln w="720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44" name="Freeform 27">
              <a:extLst>
                <a:ext uri="{FF2B5EF4-FFF2-40B4-BE49-F238E27FC236}">
                  <a16:creationId xmlns:a16="http://schemas.microsoft.com/office/drawing/2014/main" id="{287DE795-5B61-5244-2CB5-3EEF6CCB1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1" y="482"/>
              <a:ext cx="310" cy="308"/>
            </a:xfrm>
            <a:custGeom>
              <a:avLst/>
              <a:gdLst>
                <a:gd name="T0" fmla="*/ 129 w 1357"/>
                <a:gd name="T1" fmla="*/ 15 h 1359"/>
                <a:gd name="T2" fmla="*/ 142 w 1357"/>
                <a:gd name="T3" fmla="*/ 18 h 1359"/>
                <a:gd name="T4" fmla="*/ 148 w 1357"/>
                <a:gd name="T5" fmla="*/ 21 h 1359"/>
                <a:gd name="T6" fmla="*/ 153 w 1357"/>
                <a:gd name="T7" fmla="*/ 25 h 1359"/>
                <a:gd name="T8" fmla="*/ 156 w 1357"/>
                <a:gd name="T9" fmla="*/ 31 h 1359"/>
                <a:gd name="T10" fmla="*/ 157 w 1357"/>
                <a:gd name="T11" fmla="*/ 37 h 1359"/>
                <a:gd name="T12" fmla="*/ 156 w 1357"/>
                <a:gd name="T13" fmla="*/ 44 h 1359"/>
                <a:gd name="T14" fmla="*/ 151 w 1357"/>
                <a:gd name="T15" fmla="*/ 56 h 1359"/>
                <a:gd name="T16" fmla="*/ 138 w 1357"/>
                <a:gd name="T17" fmla="*/ 80 h 1359"/>
                <a:gd name="T18" fmla="*/ 153 w 1357"/>
                <a:gd name="T19" fmla="*/ 85 h 1359"/>
                <a:gd name="T20" fmla="*/ 157 w 1357"/>
                <a:gd name="T21" fmla="*/ 89 h 1359"/>
                <a:gd name="T22" fmla="*/ 162 w 1357"/>
                <a:gd name="T23" fmla="*/ 96 h 1359"/>
                <a:gd name="T24" fmla="*/ 164 w 1357"/>
                <a:gd name="T25" fmla="*/ 107 h 1359"/>
                <a:gd name="T26" fmla="*/ 156 w 1357"/>
                <a:gd name="T27" fmla="*/ 195 h 1359"/>
                <a:gd name="T28" fmla="*/ 258 w 1357"/>
                <a:gd name="T29" fmla="*/ 234 h 1359"/>
                <a:gd name="T30" fmla="*/ 254 w 1357"/>
                <a:gd name="T31" fmla="*/ 101 h 1359"/>
                <a:gd name="T32" fmla="*/ 178 w 1357"/>
                <a:gd name="T33" fmla="*/ 107 h 1359"/>
                <a:gd name="T34" fmla="*/ 200 w 1357"/>
                <a:gd name="T35" fmla="*/ 1 h 1359"/>
                <a:gd name="T36" fmla="*/ 256 w 1357"/>
                <a:gd name="T37" fmla="*/ 58 h 1359"/>
                <a:gd name="T38" fmla="*/ 270 w 1357"/>
                <a:gd name="T39" fmla="*/ 58 h 1359"/>
                <a:gd name="T40" fmla="*/ 281 w 1357"/>
                <a:gd name="T41" fmla="*/ 61 h 1359"/>
                <a:gd name="T42" fmla="*/ 289 w 1357"/>
                <a:gd name="T43" fmla="*/ 67 h 1359"/>
                <a:gd name="T44" fmla="*/ 294 w 1357"/>
                <a:gd name="T45" fmla="*/ 71 h 1359"/>
                <a:gd name="T46" fmla="*/ 300 w 1357"/>
                <a:gd name="T47" fmla="*/ 79 h 1359"/>
                <a:gd name="T48" fmla="*/ 301 w 1357"/>
                <a:gd name="T49" fmla="*/ 83 h 1359"/>
                <a:gd name="T50" fmla="*/ 304 w 1357"/>
                <a:gd name="T51" fmla="*/ 189 h 1359"/>
                <a:gd name="T52" fmla="*/ 302 w 1357"/>
                <a:gd name="T53" fmla="*/ 211 h 1359"/>
                <a:gd name="T54" fmla="*/ 300 w 1357"/>
                <a:gd name="T55" fmla="*/ 219 h 1359"/>
                <a:gd name="T56" fmla="*/ 295 w 1357"/>
                <a:gd name="T57" fmla="*/ 225 h 1359"/>
                <a:gd name="T58" fmla="*/ 291 w 1357"/>
                <a:gd name="T59" fmla="*/ 229 h 1359"/>
                <a:gd name="T60" fmla="*/ 282 w 1357"/>
                <a:gd name="T61" fmla="*/ 233 h 1359"/>
                <a:gd name="T62" fmla="*/ 308 w 1357"/>
                <a:gd name="T63" fmla="*/ 275 h 1359"/>
                <a:gd name="T64" fmla="*/ 305 w 1357"/>
                <a:gd name="T65" fmla="*/ 286 h 1359"/>
                <a:gd name="T66" fmla="*/ 299 w 1357"/>
                <a:gd name="T67" fmla="*/ 295 h 1359"/>
                <a:gd name="T68" fmla="*/ 292 w 1357"/>
                <a:gd name="T69" fmla="*/ 300 h 1359"/>
                <a:gd name="T70" fmla="*/ 280 w 1357"/>
                <a:gd name="T71" fmla="*/ 305 h 1359"/>
                <a:gd name="T72" fmla="*/ 227 w 1357"/>
                <a:gd name="T73" fmla="*/ 308 h 1359"/>
                <a:gd name="T74" fmla="*/ 110 w 1357"/>
                <a:gd name="T75" fmla="*/ 304 h 1359"/>
                <a:gd name="T76" fmla="*/ 99 w 1357"/>
                <a:gd name="T77" fmla="*/ 300 h 1359"/>
                <a:gd name="T78" fmla="*/ 93 w 1357"/>
                <a:gd name="T79" fmla="*/ 296 h 1359"/>
                <a:gd name="T80" fmla="*/ 87 w 1357"/>
                <a:gd name="T81" fmla="*/ 290 h 1359"/>
                <a:gd name="T82" fmla="*/ 84 w 1357"/>
                <a:gd name="T83" fmla="*/ 282 h 1359"/>
                <a:gd name="T84" fmla="*/ 85 w 1357"/>
                <a:gd name="T85" fmla="*/ 255 h 1359"/>
                <a:gd name="T86" fmla="*/ 8 w 1357"/>
                <a:gd name="T87" fmla="*/ 206 h 1359"/>
                <a:gd name="T88" fmla="*/ 15 w 1357"/>
                <a:gd name="T89" fmla="*/ 87 h 1359"/>
                <a:gd name="T90" fmla="*/ 75 w 1357"/>
                <a:gd name="T91" fmla="*/ 219 h 1359"/>
                <a:gd name="T92" fmla="*/ 31 w 1357"/>
                <a:gd name="T93" fmla="*/ 206 h 1359"/>
                <a:gd name="T94" fmla="*/ 55 w 1357"/>
                <a:gd name="T95" fmla="*/ 121 h 1359"/>
                <a:gd name="T96" fmla="*/ 100 w 1357"/>
                <a:gd name="T97" fmla="*/ 50 h 1359"/>
                <a:gd name="T98" fmla="*/ 114 w 1357"/>
                <a:gd name="T99" fmla="*/ 160 h 1359"/>
                <a:gd name="T100" fmla="*/ 114 w 1357"/>
                <a:gd name="T101" fmla="*/ 160 h 135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57" h="1359">
                  <a:moveTo>
                    <a:pt x="127" y="171"/>
                  </a:moveTo>
                  <a:lnTo>
                    <a:pt x="276" y="0"/>
                  </a:lnTo>
                  <a:lnTo>
                    <a:pt x="435" y="72"/>
                  </a:lnTo>
                  <a:lnTo>
                    <a:pt x="568" y="67"/>
                  </a:lnTo>
                  <a:lnTo>
                    <a:pt x="584" y="69"/>
                  </a:lnTo>
                  <a:lnTo>
                    <a:pt x="599" y="71"/>
                  </a:lnTo>
                  <a:lnTo>
                    <a:pt x="613" y="75"/>
                  </a:lnTo>
                  <a:lnTo>
                    <a:pt x="626" y="79"/>
                  </a:lnTo>
                  <a:lnTo>
                    <a:pt x="638" y="84"/>
                  </a:lnTo>
                  <a:lnTo>
                    <a:pt x="643" y="87"/>
                  </a:lnTo>
                  <a:lnTo>
                    <a:pt x="648" y="90"/>
                  </a:lnTo>
                  <a:lnTo>
                    <a:pt x="653" y="94"/>
                  </a:lnTo>
                  <a:lnTo>
                    <a:pt x="658" y="97"/>
                  </a:lnTo>
                  <a:lnTo>
                    <a:pt x="663" y="101"/>
                  </a:lnTo>
                  <a:lnTo>
                    <a:pt x="667" y="105"/>
                  </a:lnTo>
                  <a:lnTo>
                    <a:pt x="672" y="111"/>
                  </a:lnTo>
                  <a:lnTo>
                    <a:pt x="677" y="116"/>
                  </a:lnTo>
                  <a:lnTo>
                    <a:pt x="681" y="123"/>
                  </a:lnTo>
                  <a:lnTo>
                    <a:pt x="684" y="129"/>
                  </a:lnTo>
                  <a:lnTo>
                    <a:pt x="687" y="135"/>
                  </a:lnTo>
                  <a:lnTo>
                    <a:pt x="689" y="142"/>
                  </a:lnTo>
                  <a:lnTo>
                    <a:pt x="691" y="149"/>
                  </a:lnTo>
                  <a:lnTo>
                    <a:pt x="692" y="156"/>
                  </a:lnTo>
                  <a:lnTo>
                    <a:pt x="692" y="163"/>
                  </a:lnTo>
                  <a:lnTo>
                    <a:pt x="692" y="171"/>
                  </a:lnTo>
                  <a:lnTo>
                    <a:pt x="691" y="179"/>
                  </a:lnTo>
                  <a:lnTo>
                    <a:pt x="690" y="187"/>
                  </a:lnTo>
                  <a:lnTo>
                    <a:pt x="688" y="195"/>
                  </a:lnTo>
                  <a:lnTo>
                    <a:pt x="685" y="203"/>
                  </a:lnTo>
                  <a:lnTo>
                    <a:pt x="678" y="221"/>
                  </a:lnTo>
                  <a:lnTo>
                    <a:pt x="672" y="233"/>
                  </a:lnTo>
                  <a:lnTo>
                    <a:pt x="664" y="245"/>
                  </a:lnTo>
                  <a:lnTo>
                    <a:pt x="645" y="275"/>
                  </a:lnTo>
                  <a:lnTo>
                    <a:pt x="620" y="309"/>
                  </a:lnTo>
                  <a:lnTo>
                    <a:pt x="590" y="348"/>
                  </a:lnTo>
                  <a:lnTo>
                    <a:pt x="610" y="352"/>
                  </a:lnTo>
                  <a:lnTo>
                    <a:pt x="628" y="358"/>
                  </a:lnTo>
                  <a:lnTo>
                    <a:pt x="644" y="363"/>
                  </a:lnTo>
                  <a:lnTo>
                    <a:pt x="659" y="370"/>
                  </a:lnTo>
                  <a:lnTo>
                    <a:pt x="672" y="377"/>
                  </a:lnTo>
                  <a:lnTo>
                    <a:pt x="678" y="381"/>
                  </a:lnTo>
                  <a:lnTo>
                    <a:pt x="683" y="385"/>
                  </a:lnTo>
                  <a:lnTo>
                    <a:pt x="688" y="389"/>
                  </a:lnTo>
                  <a:lnTo>
                    <a:pt x="692" y="394"/>
                  </a:lnTo>
                  <a:lnTo>
                    <a:pt x="696" y="398"/>
                  </a:lnTo>
                  <a:lnTo>
                    <a:pt x="700" y="403"/>
                  </a:lnTo>
                  <a:lnTo>
                    <a:pt x="706" y="413"/>
                  </a:lnTo>
                  <a:lnTo>
                    <a:pt x="712" y="424"/>
                  </a:lnTo>
                  <a:lnTo>
                    <a:pt x="716" y="435"/>
                  </a:lnTo>
                  <a:lnTo>
                    <a:pt x="719" y="447"/>
                  </a:lnTo>
                  <a:lnTo>
                    <a:pt x="722" y="460"/>
                  </a:lnTo>
                  <a:lnTo>
                    <a:pt x="723" y="473"/>
                  </a:lnTo>
                  <a:lnTo>
                    <a:pt x="723" y="487"/>
                  </a:lnTo>
                  <a:lnTo>
                    <a:pt x="722" y="502"/>
                  </a:lnTo>
                  <a:lnTo>
                    <a:pt x="695" y="756"/>
                  </a:lnTo>
                  <a:lnTo>
                    <a:pt x="689" y="860"/>
                  </a:lnTo>
                  <a:lnTo>
                    <a:pt x="628" y="866"/>
                  </a:lnTo>
                  <a:lnTo>
                    <a:pt x="606" y="1136"/>
                  </a:lnTo>
                  <a:lnTo>
                    <a:pt x="1130" y="1141"/>
                  </a:lnTo>
                  <a:lnTo>
                    <a:pt x="1135" y="1031"/>
                  </a:lnTo>
                  <a:lnTo>
                    <a:pt x="1042" y="1026"/>
                  </a:lnTo>
                  <a:lnTo>
                    <a:pt x="954" y="811"/>
                  </a:lnTo>
                  <a:lnTo>
                    <a:pt x="1119" y="811"/>
                  </a:lnTo>
                  <a:lnTo>
                    <a:pt x="1119" y="447"/>
                  </a:lnTo>
                  <a:lnTo>
                    <a:pt x="1003" y="452"/>
                  </a:lnTo>
                  <a:lnTo>
                    <a:pt x="876" y="1075"/>
                  </a:lnTo>
                  <a:lnTo>
                    <a:pt x="656" y="1020"/>
                  </a:lnTo>
                  <a:lnTo>
                    <a:pt x="783" y="474"/>
                  </a:lnTo>
                  <a:lnTo>
                    <a:pt x="728" y="480"/>
                  </a:lnTo>
                  <a:lnTo>
                    <a:pt x="728" y="249"/>
                  </a:lnTo>
                  <a:lnTo>
                    <a:pt x="832" y="249"/>
                  </a:lnTo>
                  <a:lnTo>
                    <a:pt x="882" y="6"/>
                  </a:lnTo>
                  <a:lnTo>
                    <a:pt x="1097" y="50"/>
                  </a:lnTo>
                  <a:lnTo>
                    <a:pt x="1047" y="260"/>
                  </a:lnTo>
                  <a:lnTo>
                    <a:pt x="1103" y="256"/>
                  </a:lnTo>
                  <a:lnTo>
                    <a:pt x="1126" y="254"/>
                  </a:lnTo>
                  <a:lnTo>
                    <a:pt x="1146" y="254"/>
                  </a:lnTo>
                  <a:lnTo>
                    <a:pt x="1161" y="254"/>
                  </a:lnTo>
                  <a:lnTo>
                    <a:pt x="1175" y="255"/>
                  </a:lnTo>
                  <a:lnTo>
                    <a:pt x="1189" y="257"/>
                  </a:lnTo>
                  <a:lnTo>
                    <a:pt x="1202" y="259"/>
                  </a:lnTo>
                  <a:lnTo>
                    <a:pt x="1214" y="262"/>
                  </a:lnTo>
                  <a:lnTo>
                    <a:pt x="1225" y="266"/>
                  </a:lnTo>
                  <a:lnTo>
                    <a:pt x="1236" y="271"/>
                  </a:lnTo>
                  <a:lnTo>
                    <a:pt x="1246" y="276"/>
                  </a:lnTo>
                  <a:lnTo>
                    <a:pt x="1259" y="285"/>
                  </a:lnTo>
                  <a:lnTo>
                    <a:pt x="1266" y="289"/>
                  </a:lnTo>
                  <a:lnTo>
                    <a:pt x="1272" y="294"/>
                  </a:lnTo>
                  <a:lnTo>
                    <a:pt x="1278" y="299"/>
                  </a:lnTo>
                  <a:lnTo>
                    <a:pt x="1284" y="304"/>
                  </a:lnTo>
                  <a:lnTo>
                    <a:pt x="1290" y="309"/>
                  </a:lnTo>
                  <a:lnTo>
                    <a:pt x="1295" y="315"/>
                  </a:lnTo>
                  <a:lnTo>
                    <a:pt x="1303" y="324"/>
                  </a:lnTo>
                  <a:lnTo>
                    <a:pt x="1309" y="333"/>
                  </a:lnTo>
                  <a:lnTo>
                    <a:pt x="1315" y="341"/>
                  </a:lnTo>
                  <a:lnTo>
                    <a:pt x="1320" y="349"/>
                  </a:lnTo>
                  <a:lnTo>
                    <a:pt x="1323" y="356"/>
                  </a:lnTo>
                  <a:lnTo>
                    <a:pt x="1325" y="360"/>
                  </a:lnTo>
                  <a:lnTo>
                    <a:pt x="1326" y="363"/>
                  </a:lnTo>
                  <a:lnTo>
                    <a:pt x="1327" y="366"/>
                  </a:lnTo>
                  <a:lnTo>
                    <a:pt x="1327" y="369"/>
                  </a:lnTo>
                  <a:lnTo>
                    <a:pt x="1328" y="372"/>
                  </a:lnTo>
                  <a:lnTo>
                    <a:pt x="1328" y="375"/>
                  </a:lnTo>
                  <a:lnTo>
                    <a:pt x="1339" y="833"/>
                  </a:lnTo>
                  <a:lnTo>
                    <a:pt x="1340" y="861"/>
                  </a:lnTo>
                  <a:lnTo>
                    <a:pt x="1339" y="886"/>
                  </a:lnTo>
                  <a:lnTo>
                    <a:pt x="1336" y="910"/>
                  </a:lnTo>
                  <a:lnTo>
                    <a:pt x="1332" y="931"/>
                  </a:lnTo>
                  <a:lnTo>
                    <a:pt x="1330" y="940"/>
                  </a:lnTo>
                  <a:lnTo>
                    <a:pt x="1327" y="949"/>
                  </a:lnTo>
                  <a:lnTo>
                    <a:pt x="1323" y="958"/>
                  </a:lnTo>
                  <a:lnTo>
                    <a:pt x="1320" y="966"/>
                  </a:lnTo>
                  <a:lnTo>
                    <a:pt x="1316" y="974"/>
                  </a:lnTo>
                  <a:lnTo>
                    <a:pt x="1311" y="981"/>
                  </a:lnTo>
                  <a:lnTo>
                    <a:pt x="1306" y="987"/>
                  </a:lnTo>
                  <a:lnTo>
                    <a:pt x="1301" y="993"/>
                  </a:lnTo>
                  <a:lnTo>
                    <a:pt x="1298" y="996"/>
                  </a:lnTo>
                  <a:lnTo>
                    <a:pt x="1295" y="998"/>
                  </a:lnTo>
                  <a:lnTo>
                    <a:pt x="1288" y="1004"/>
                  </a:lnTo>
                  <a:lnTo>
                    <a:pt x="1281" y="1009"/>
                  </a:lnTo>
                  <a:lnTo>
                    <a:pt x="1272" y="1013"/>
                  </a:lnTo>
                  <a:lnTo>
                    <a:pt x="1263" y="1018"/>
                  </a:lnTo>
                  <a:lnTo>
                    <a:pt x="1252" y="1022"/>
                  </a:lnTo>
                  <a:lnTo>
                    <a:pt x="1241" y="1027"/>
                  </a:lnTo>
                  <a:lnTo>
                    <a:pt x="1229" y="1031"/>
                  </a:lnTo>
                  <a:lnTo>
                    <a:pt x="1350" y="1059"/>
                  </a:lnTo>
                  <a:lnTo>
                    <a:pt x="1356" y="1202"/>
                  </a:lnTo>
                  <a:lnTo>
                    <a:pt x="1355" y="1214"/>
                  </a:lnTo>
                  <a:lnTo>
                    <a:pt x="1354" y="1226"/>
                  </a:lnTo>
                  <a:lnTo>
                    <a:pt x="1351" y="1238"/>
                  </a:lnTo>
                  <a:lnTo>
                    <a:pt x="1348" y="1250"/>
                  </a:lnTo>
                  <a:lnTo>
                    <a:pt x="1343" y="1262"/>
                  </a:lnTo>
                  <a:lnTo>
                    <a:pt x="1337" y="1273"/>
                  </a:lnTo>
                  <a:lnTo>
                    <a:pt x="1331" y="1285"/>
                  </a:lnTo>
                  <a:lnTo>
                    <a:pt x="1323" y="1296"/>
                  </a:lnTo>
                  <a:lnTo>
                    <a:pt x="1317" y="1303"/>
                  </a:lnTo>
                  <a:lnTo>
                    <a:pt x="1310" y="1309"/>
                  </a:lnTo>
                  <a:lnTo>
                    <a:pt x="1303" y="1315"/>
                  </a:lnTo>
                  <a:lnTo>
                    <a:pt x="1295" y="1320"/>
                  </a:lnTo>
                  <a:lnTo>
                    <a:pt x="1287" y="1325"/>
                  </a:lnTo>
                  <a:lnTo>
                    <a:pt x="1277" y="1330"/>
                  </a:lnTo>
                  <a:lnTo>
                    <a:pt x="1267" y="1334"/>
                  </a:lnTo>
                  <a:lnTo>
                    <a:pt x="1257" y="1338"/>
                  </a:lnTo>
                  <a:lnTo>
                    <a:pt x="1233" y="1345"/>
                  </a:lnTo>
                  <a:lnTo>
                    <a:pt x="1207" y="1350"/>
                  </a:lnTo>
                  <a:lnTo>
                    <a:pt x="1178" y="1354"/>
                  </a:lnTo>
                  <a:lnTo>
                    <a:pt x="1146" y="1356"/>
                  </a:lnTo>
                  <a:lnTo>
                    <a:pt x="1002" y="1358"/>
                  </a:lnTo>
                  <a:lnTo>
                    <a:pt x="851" y="1356"/>
                  </a:lnTo>
                  <a:lnTo>
                    <a:pt x="529" y="1345"/>
                  </a:lnTo>
                  <a:lnTo>
                    <a:pt x="507" y="1343"/>
                  </a:lnTo>
                  <a:lnTo>
                    <a:pt x="486" y="1340"/>
                  </a:lnTo>
                  <a:lnTo>
                    <a:pt x="467" y="1336"/>
                  </a:lnTo>
                  <a:lnTo>
                    <a:pt x="450" y="1330"/>
                  </a:lnTo>
                  <a:lnTo>
                    <a:pt x="441" y="1327"/>
                  </a:lnTo>
                  <a:lnTo>
                    <a:pt x="434" y="1323"/>
                  </a:lnTo>
                  <a:lnTo>
                    <a:pt x="427" y="1320"/>
                  </a:lnTo>
                  <a:lnTo>
                    <a:pt x="420" y="1315"/>
                  </a:lnTo>
                  <a:lnTo>
                    <a:pt x="414" y="1311"/>
                  </a:lnTo>
                  <a:lnTo>
                    <a:pt x="408" y="1306"/>
                  </a:lnTo>
                  <a:lnTo>
                    <a:pt x="402" y="1301"/>
                  </a:lnTo>
                  <a:lnTo>
                    <a:pt x="397" y="1296"/>
                  </a:lnTo>
                  <a:lnTo>
                    <a:pt x="391" y="1288"/>
                  </a:lnTo>
                  <a:lnTo>
                    <a:pt x="385" y="1279"/>
                  </a:lnTo>
                  <a:lnTo>
                    <a:pt x="380" y="1270"/>
                  </a:lnTo>
                  <a:lnTo>
                    <a:pt x="376" y="1262"/>
                  </a:lnTo>
                  <a:lnTo>
                    <a:pt x="373" y="1252"/>
                  </a:lnTo>
                  <a:lnTo>
                    <a:pt x="371" y="1243"/>
                  </a:lnTo>
                  <a:lnTo>
                    <a:pt x="369" y="1234"/>
                  </a:lnTo>
                  <a:lnTo>
                    <a:pt x="369" y="1224"/>
                  </a:lnTo>
                  <a:lnTo>
                    <a:pt x="370" y="1194"/>
                  </a:lnTo>
                  <a:lnTo>
                    <a:pt x="375" y="1126"/>
                  </a:lnTo>
                  <a:lnTo>
                    <a:pt x="391" y="877"/>
                  </a:lnTo>
                  <a:lnTo>
                    <a:pt x="72" y="904"/>
                  </a:lnTo>
                  <a:lnTo>
                    <a:pt x="53" y="907"/>
                  </a:lnTo>
                  <a:lnTo>
                    <a:pt x="36" y="911"/>
                  </a:lnTo>
                  <a:lnTo>
                    <a:pt x="20" y="916"/>
                  </a:lnTo>
                  <a:lnTo>
                    <a:pt x="6" y="921"/>
                  </a:lnTo>
                  <a:lnTo>
                    <a:pt x="50" y="463"/>
                  </a:lnTo>
                  <a:lnTo>
                    <a:pt x="66" y="386"/>
                  </a:lnTo>
                  <a:lnTo>
                    <a:pt x="0" y="315"/>
                  </a:lnTo>
                  <a:lnTo>
                    <a:pt x="127" y="171"/>
                  </a:lnTo>
                  <a:close/>
                  <a:moveTo>
                    <a:pt x="149" y="910"/>
                  </a:moveTo>
                  <a:lnTo>
                    <a:pt x="331" y="965"/>
                  </a:lnTo>
                  <a:lnTo>
                    <a:pt x="342" y="971"/>
                  </a:lnTo>
                  <a:lnTo>
                    <a:pt x="204" y="1351"/>
                  </a:lnTo>
                  <a:lnTo>
                    <a:pt x="17" y="1296"/>
                  </a:lnTo>
                  <a:lnTo>
                    <a:pt x="138" y="910"/>
                  </a:lnTo>
                  <a:lnTo>
                    <a:pt x="149" y="910"/>
                  </a:lnTo>
                  <a:close/>
                  <a:moveTo>
                    <a:pt x="281" y="711"/>
                  </a:moveTo>
                  <a:lnTo>
                    <a:pt x="292" y="530"/>
                  </a:lnTo>
                  <a:lnTo>
                    <a:pt x="243" y="535"/>
                  </a:lnTo>
                  <a:lnTo>
                    <a:pt x="221" y="706"/>
                  </a:lnTo>
                  <a:lnTo>
                    <a:pt x="281" y="711"/>
                  </a:lnTo>
                  <a:close/>
                  <a:moveTo>
                    <a:pt x="347" y="348"/>
                  </a:moveTo>
                  <a:lnTo>
                    <a:pt x="441" y="221"/>
                  </a:lnTo>
                  <a:lnTo>
                    <a:pt x="369" y="221"/>
                  </a:lnTo>
                  <a:lnTo>
                    <a:pt x="254" y="348"/>
                  </a:lnTo>
                  <a:lnTo>
                    <a:pt x="347" y="348"/>
                  </a:lnTo>
                  <a:close/>
                  <a:moveTo>
                    <a:pt x="502" y="706"/>
                  </a:moveTo>
                  <a:lnTo>
                    <a:pt x="518" y="513"/>
                  </a:lnTo>
                  <a:lnTo>
                    <a:pt x="469" y="513"/>
                  </a:lnTo>
                  <a:lnTo>
                    <a:pt x="452" y="711"/>
                  </a:lnTo>
                  <a:lnTo>
                    <a:pt x="502" y="70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 dirty="0"/>
            </a:p>
          </p:txBody>
        </p:sp>
        <p:sp>
          <p:nvSpPr>
            <p:cNvPr id="3145" name="Freeform 28">
              <a:extLst>
                <a:ext uri="{FF2B5EF4-FFF2-40B4-BE49-F238E27FC236}">
                  <a16:creationId xmlns:a16="http://schemas.microsoft.com/office/drawing/2014/main" id="{4F6979AE-9BC4-F7CB-511E-1A1183EE4F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2" y="480"/>
              <a:ext cx="311" cy="305"/>
            </a:xfrm>
            <a:custGeom>
              <a:avLst/>
              <a:gdLst>
                <a:gd name="T0" fmla="*/ 70 w 1356"/>
                <a:gd name="T1" fmla="*/ 45 h 1354"/>
                <a:gd name="T2" fmla="*/ 77 w 1356"/>
                <a:gd name="T3" fmla="*/ 2 h 1354"/>
                <a:gd name="T4" fmla="*/ 89 w 1356"/>
                <a:gd name="T5" fmla="*/ 2 h 1354"/>
                <a:gd name="T6" fmla="*/ 98 w 1356"/>
                <a:gd name="T7" fmla="*/ 4 h 1354"/>
                <a:gd name="T8" fmla="*/ 103 w 1356"/>
                <a:gd name="T9" fmla="*/ 6 h 1354"/>
                <a:gd name="T10" fmla="*/ 109 w 1356"/>
                <a:gd name="T11" fmla="*/ 10 h 1354"/>
                <a:gd name="T12" fmla="*/ 113 w 1356"/>
                <a:gd name="T13" fmla="*/ 15 h 1354"/>
                <a:gd name="T14" fmla="*/ 116 w 1356"/>
                <a:gd name="T15" fmla="*/ 21 h 1354"/>
                <a:gd name="T16" fmla="*/ 118 w 1356"/>
                <a:gd name="T17" fmla="*/ 27 h 1354"/>
                <a:gd name="T18" fmla="*/ 119 w 1356"/>
                <a:gd name="T19" fmla="*/ 34 h 1354"/>
                <a:gd name="T20" fmla="*/ 115 w 1356"/>
                <a:gd name="T21" fmla="*/ 116 h 1354"/>
                <a:gd name="T22" fmla="*/ 70 w 1356"/>
                <a:gd name="T23" fmla="*/ 148 h 1354"/>
                <a:gd name="T24" fmla="*/ 84 w 1356"/>
                <a:gd name="T25" fmla="*/ 149 h 1354"/>
                <a:gd name="T26" fmla="*/ 92 w 1356"/>
                <a:gd name="T27" fmla="*/ 152 h 1354"/>
                <a:gd name="T28" fmla="*/ 98 w 1356"/>
                <a:gd name="T29" fmla="*/ 156 h 1354"/>
                <a:gd name="T30" fmla="*/ 102 w 1356"/>
                <a:gd name="T31" fmla="*/ 162 h 1354"/>
                <a:gd name="T32" fmla="*/ 106 w 1356"/>
                <a:gd name="T33" fmla="*/ 169 h 1354"/>
                <a:gd name="T34" fmla="*/ 108 w 1356"/>
                <a:gd name="T35" fmla="*/ 178 h 1354"/>
                <a:gd name="T36" fmla="*/ 109 w 1356"/>
                <a:gd name="T37" fmla="*/ 194 h 1354"/>
                <a:gd name="T38" fmla="*/ 108 w 1356"/>
                <a:gd name="T39" fmla="*/ 256 h 1354"/>
                <a:gd name="T40" fmla="*/ 106 w 1356"/>
                <a:gd name="T41" fmla="*/ 275 h 1354"/>
                <a:gd name="T42" fmla="*/ 101 w 1356"/>
                <a:gd name="T43" fmla="*/ 289 h 1354"/>
                <a:gd name="T44" fmla="*/ 97 w 1356"/>
                <a:gd name="T45" fmla="*/ 295 h 1354"/>
                <a:gd name="T46" fmla="*/ 90 w 1356"/>
                <a:gd name="T47" fmla="*/ 300 h 1354"/>
                <a:gd name="T48" fmla="*/ 84 w 1356"/>
                <a:gd name="T49" fmla="*/ 303 h 1354"/>
                <a:gd name="T50" fmla="*/ 80 w 1356"/>
                <a:gd name="T51" fmla="*/ 305 h 1354"/>
                <a:gd name="T52" fmla="*/ 76 w 1356"/>
                <a:gd name="T53" fmla="*/ 305 h 1354"/>
                <a:gd name="T54" fmla="*/ 50 w 1356"/>
                <a:gd name="T55" fmla="*/ 307 h 1354"/>
                <a:gd name="T56" fmla="*/ 15 w 1356"/>
                <a:gd name="T57" fmla="*/ 263 h 1354"/>
                <a:gd name="T58" fmla="*/ 0 w 1356"/>
                <a:gd name="T59" fmla="*/ 194 h 1354"/>
                <a:gd name="T60" fmla="*/ 183 w 1356"/>
                <a:gd name="T61" fmla="*/ 229 h 1354"/>
                <a:gd name="T62" fmla="*/ 128 w 1356"/>
                <a:gd name="T63" fmla="*/ 121 h 1354"/>
                <a:gd name="T64" fmla="*/ 170 w 1356"/>
                <a:gd name="T65" fmla="*/ 108 h 1354"/>
                <a:gd name="T66" fmla="*/ 154 w 1356"/>
                <a:gd name="T67" fmla="*/ 109 h 1354"/>
                <a:gd name="T68" fmla="*/ 144 w 1356"/>
                <a:gd name="T69" fmla="*/ 107 h 1354"/>
                <a:gd name="T70" fmla="*/ 139 w 1356"/>
                <a:gd name="T71" fmla="*/ 105 h 1354"/>
                <a:gd name="T72" fmla="*/ 134 w 1356"/>
                <a:gd name="T73" fmla="*/ 102 h 1354"/>
                <a:gd name="T74" fmla="*/ 131 w 1356"/>
                <a:gd name="T75" fmla="*/ 98 h 1354"/>
                <a:gd name="T76" fmla="*/ 129 w 1356"/>
                <a:gd name="T77" fmla="*/ 94 h 1354"/>
                <a:gd name="T78" fmla="*/ 129 w 1356"/>
                <a:gd name="T79" fmla="*/ 91 h 1354"/>
                <a:gd name="T80" fmla="*/ 129 w 1356"/>
                <a:gd name="T81" fmla="*/ 87 h 1354"/>
                <a:gd name="T82" fmla="*/ 130 w 1356"/>
                <a:gd name="T83" fmla="*/ 78 h 1354"/>
                <a:gd name="T84" fmla="*/ 138 w 1356"/>
                <a:gd name="T85" fmla="*/ 62 h 1354"/>
                <a:gd name="T86" fmla="*/ 218 w 1356"/>
                <a:gd name="T87" fmla="*/ 13 h 1354"/>
                <a:gd name="T88" fmla="*/ 226 w 1356"/>
                <a:gd name="T89" fmla="*/ 31 h 1354"/>
                <a:gd name="T90" fmla="*/ 268 w 1356"/>
                <a:gd name="T91" fmla="*/ 114 h 1354"/>
                <a:gd name="T92" fmla="*/ 231 w 1356"/>
                <a:gd name="T93" fmla="*/ 120 h 1354"/>
                <a:gd name="T94" fmla="*/ 263 w 1356"/>
                <a:gd name="T95" fmla="*/ 120 h 1354"/>
                <a:gd name="T96" fmla="*/ 269 w 1356"/>
                <a:gd name="T97" fmla="*/ 122 h 1354"/>
                <a:gd name="T98" fmla="*/ 275 w 1356"/>
                <a:gd name="T99" fmla="*/ 124 h 1354"/>
                <a:gd name="T100" fmla="*/ 280 w 1356"/>
                <a:gd name="T101" fmla="*/ 127 h 1354"/>
                <a:gd name="T102" fmla="*/ 284 w 1356"/>
                <a:gd name="T103" fmla="*/ 131 h 1354"/>
                <a:gd name="T104" fmla="*/ 288 w 1356"/>
                <a:gd name="T105" fmla="*/ 136 h 1354"/>
                <a:gd name="T106" fmla="*/ 291 w 1356"/>
                <a:gd name="T107" fmla="*/ 142 h 1354"/>
                <a:gd name="T108" fmla="*/ 296 w 1356"/>
                <a:gd name="T109" fmla="*/ 161 h 1354"/>
                <a:gd name="T110" fmla="*/ 298 w 1356"/>
                <a:gd name="T111" fmla="*/ 186 h 1354"/>
                <a:gd name="T112" fmla="*/ 231 w 1356"/>
                <a:gd name="T113" fmla="*/ 250 h 1354"/>
                <a:gd name="T114" fmla="*/ 283 w 1356"/>
                <a:gd name="T115" fmla="*/ 223 h 1354"/>
                <a:gd name="T116" fmla="*/ 259 w 1356"/>
                <a:gd name="T117" fmla="*/ 286 h 1354"/>
                <a:gd name="T118" fmla="*/ 183 w 1356"/>
                <a:gd name="T119" fmla="*/ 255 h 1354"/>
                <a:gd name="T120" fmla="*/ 170 w 1356"/>
                <a:gd name="T121" fmla="*/ 160 h 1354"/>
                <a:gd name="T122" fmla="*/ 248 w 1356"/>
                <a:gd name="T123" fmla="*/ 188 h 1354"/>
                <a:gd name="T124" fmla="*/ 231 w 1356"/>
                <a:gd name="T125" fmla="*/ 186 h 135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356" h="1354">
                  <a:moveTo>
                    <a:pt x="55" y="364"/>
                  </a:moveTo>
                  <a:lnTo>
                    <a:pt x="297" y="342"/>
                  </a:lnTo>
                  <a:lnTo>
                    <a:pt x="308" y="199"/>
                  </a:lnTo>
                  <a:lnTo>
                    <a:pt x="27" y="226"/>
                  </a:lnTo>
                  <a:lnTo>
                    <a:pt x="22" y="34"/>
                  </a:lnTo>
                  <a:lnTo>
                    <a:pt x="341" y="11"/>
                  </a:lnTo>
                  <a:lnTo>
                    <a:pt x="358" y="10"/>
                  </a:lnTo>
                  <a:lnTo>
                    <a:pt x="375" y="10"/>
                  </a:lnTo>
                  <a:lnTo>
                    <a:pt x="390" y="11"/>
                  </a:lnTo>
                  <a:lnTo>
                    <a:pt x="405" y="13"/>
                  </a:lnTo>
                  <a:lnTo>
                    <a:pt x="418" y="15"/>
                  </a:lnTo>
                  <a:lnTo>
                    <a:pt x="430" y="19"/>
                  </a:lnTo>
                  <a:lnTo>
                    <a:pt x="442" y="23"/>
                  </a:lnTo>
                  <a:lnTo>
                    <a:pt x="447" y="25"/>
                  </a:lnTo>
                  <a:lnTo>
                    <a:pt x="452" y="28"/>
                  </a:lnTo>
                  <a:lnTo>
                    <a:pt x="461" y="34"/>
                  </a:lnTo>
                  <a:lnTo>
                    <a:pt x="470" y="40"/>
                  </a:lnTo>
                  <a:lnTo>
                    <a:pt x="478" y="46"/>
                  </a:lnTo>
                  <a:lnTo>
                    <a:pt x="485" y="53"/>
                  </a:lnTo>
                  <a:lnTo>
                    <a:pt x="492" y="60"/>
                  </a:lnTo>
                  <a:lnTo>
                    <a:pt x="498" y="67"/>
                  </a:lnTo>
                  <a:lnTo>
                    <a:pt x="503" y="75"/>
                  </a:lnTo>
                  <a:lnTo>
                    <a:pt x="508" y="83"/>
                  </a:lnTo>
                  <a:lnTo>
                    <a:pt x="512" y="92"/>
                  </a:lnTo>
                  <a:lnTo>
                    <a:pt x="516" y="100"/>
                  </a:lnTo>
                  <a:lnTo>
                    <a:pt x="519" y="110"/>
                  </a:lnTo>
                  <a:lnTo>
                    <a:pt x="521" y="119"/>
                  </a:lnTo>
                  <a:lnTo>
                    <a:pt x="522" y="129"/>
                  </a:lnTo>
                  <a:lnTo>
                    <a:pt x="523" y="139"/>
                  </a:lnTo>
                  <a:lnTo>
                    <a:pt x="523" y="149"/>
                  </a:lnTo>
                  <a:lnTo>
                    <a:pt x="523" y="160"/>
                  </a:lnTo>
                  <a:lnTo>
                    <a:pt x="512" y="425"/>
                  </a:lnTo>
                  <a:lnTo>
                    <a:pt x="507" y="513"/>
                  </a:lnTo>
                  <a:lnTo>
                    <a:pt x="281" y="535"/>
                  </a:lnTo>
                  <a:lnTo>
                    <a:pt x="259" y="651"/>
                  </a:lnTo>
                  <a:lnTo>
                    <a:pt x="310" y="652"/>
                  </a:lnTo>
                  <a:lnTo>
                    <a:pt x="332" y="654"/>
                  </a:lnTo>
                  <a:lnTo>
                    <a:pt x="353" y="656"/>
                  </a:lnTo>
                  <a:lnTo>
                    <a:pt x="371" y="659"/>
                  </a:lnTo>
                  <a:lnTo>
                    <a:pt x="387" y="663"/>
                  </a:lnTo>
                  <a:lnTo>
                    <a:pt x="401" y="668"/>
                  </a:lnTo>
                  <a:lnTo>
                    <a:pt x="407" y="670"/>
                  </a:lnTo>
                  <a:lnTo>
                    <a:pt x="413" y="673"/>
                  </a:lnTo>
                  <a:lnTo>
                    <a:pt x="422" y="680"/>
                  </a:lnTo>
                  <a:lnTo>
                    <a:pt x="430" y="688"/>
                  </a:lnTo>
                  <a:lnTo>
                    <a:pt x="437" y="696"/>
                  </a:lnTo>
                  <a:lnTo>
                    <a:pt x="444" y="705"/>
                  </a:lnTo>
                  <a:lnTo>
                    <a:pt x="450" y="714"/>
                  </a:lnTo>
                  <a:lnTo>
                    <a:pt x="456" y="724"/>
                  </a:lnTo>
                  <a:lnTo>
                    <a:pt x="461" y="735"/>
                  </a:lnTo>
                  <a:lnTo>
                    <a:pt x="466" y="746"/>
                  </a:lnTo>
                  <a:lnTo>
                    <a:pt x="469" y="758"/>
                  </a:lnTo>
                  <a:lnTo>
                    <a:pt x="473" y="770"/>
                  </a:lnTo>
                  <a:lnTo>
                    <a:pt x="475" y="783"/>
                  </a:lnTo>
                  <a:lnTo>
                    <a:pt x="477" y="796"/>
                  </a:lnTo>
                  <a:lnTo>
                    <a:pt x="479" y="824"/>
                  </a:lnTo>
                  <a:lnTo>
                    <a:pt x="479" y="855"/>
                  </a:lnTo>
                  <a:lnTo>
                    <a:pt x="479" y="1064"/>
                  </a:lnTo>
                  <a:lnTo>
                    <a:pt x="478" y="1099"/>
                  </a:lnTo>
                  <a:lnTo>
                    <a:pt x="477" y="1131"/>
                  </a:lnTo>
                  <a:lnTo>
                    <a:pt x="474" y="1161"/>
                  </a:lnTo>
                  <a:lnTo>
                    <a:pt x="471" y="1189"/>
                  </a:lnTo>
                  <a:lnTo>
                    <a:pt x="466" y="1214"/>
                  </a:lnTo>
                  <a:lnTo>
                    <a:pt x="460" y="1236"/>
                  </a:lnTo>
                  <a:lnTo>
                    <a:pt x="454" y="1256"/>
                  </a:lnTo>
                  <a:lnTo>
                    <a:pt x="446" y="1274"/>
                  </a:lnTo>
                  <a:lnTo>
                    <a:pt x="440" y="1283"/>
                  </a:lnTo>
                  <a:lnTo>
                    <a:pt x="433" y="1292"/>
                  </a:lnTo>
                  <a:lnTo>
                    <a:pt x="425" y="1300"/>
                  </a:lnTo>
                  <a:lnTo>
                    <a:pt x="417" y="1308"/>
                  </a:lnTo>
                  <a:lnTo>
                    <a:pt x="407" y="1315"/>
                  </a:lnTo>
                  <a:lnTo>
                    <a:pt x="397" y="1322"/>
                  </a:lnTo>
                  <a:lnTo>
                    <a:pt x="386" y="1328"/>
                  </a:lnTo>
                  <a:lnTo>
                    <a:pt x="374" y="1334"/>
                  </a:lnTo>
                  <a:lnTo>
                    <a:pt x="369" y="1337"/>
                  </a:lnTo>
                  <a:lnTo>
                    <a:pt x="363" y="1339"/>
                  </a:lnTo>
                  <a:lnTo>
                    <a:pt x="358" y="1341"/>
                  </a:lnTo>
                  <a:lnTo>
                    <a:pt x="352" y="1343"/>
                  </a:lnTo>
                  <a:lnTo>
                    <a:pt x="347" y="1344"/>
                  </a:lnTo>
                  <a:lnTo>
                    <a:pt x="341" y="1344"/>
                  </a:lnTo>
                  <a:lnTo>
                    <a:pt x="336" y="1345"/>
                  </a:lnTo>
                  <a:lnTo>
                    <a:pt x="330" y="1345"/>
                  </a:lnTo>
                  <a:lnTo>
                    <a:pt x="275" y="1350"/>
                  </a:lnTo>
                  <a:lnTo>
                    <a:pt x="221" y="1353"/>
                  </a:lnTo>
                  <a:lnTo>
                    <a:pt x="168" y="1353"/>
                  </a:lnTo>
                  <a:lnTo>
                    <a:pt x="115" y="1351"/>
                  </a:lnTo>
                  <a:lnTo>
                    <a:pt x="66" y="1158"/>
                  </a:lnTo>
                  <a:lnTo>
                    <a:pt x="259" y="1147"/>
                  </a:lnTo>
                  <a:lnTo>
                    <a:pt x="264" y="833"/>
                  </a:lnTo>
                  <a:lnTo>
                    <a:pt x="0" y="855"/>
                  </a:lnTo>
                  <a:lnTo>
                    <a:pt x="55" y="364"/>
                  </a:lnTo>
                  <a:close/>
                  <a:moveTo>
                    <a:pt x="804" y="1125"/>
                  </a:moveTo>
                  <a:lnTo>
                    <a:pt x="804" y="1009"/>
                  </a:lnTo>
                  <a:lnTo>
                    <a:pt x="518" y="1037"/>
                  </a:lnTo>
                  <a:lnTo>
                    <a:pt x="551" y="574"/>
                  </a:lnTo>
                  <a:lnTo>
                    <a:pt x="562" y="535"/>
                  </a:lnTo>
                  <a:lnTo>
                    <a:pt x="815" y="530"/>
                  </a:lnTo>
                  <a:lnTo>
                    <a:pt x="821" y="469"/>
                  </a:lnTo>
                  <a:lnTo>
                    <a:pt x="747" y="477"/>
                  </a:lnTo>
                  <a:lnTo>
                    <a:pt x="720" y="479"/>
                  </a:lnTo>
                  <a:lnTo>
                    <a:pt x="700" y="480"/>
                  </a:lnTo>
                  <a:lnTo>
                    <a:pt x="676" y="479"/>
                  </a:lnTo>
                  <a:lnTo>
                    <a:pt x="654" y="477"/>
                  </a:lnTo>
                  <a:lnTo>
                    <a:pt x="644" y="475"/>
                  </a:lnTo>
                  <a:lnTo>
                    <a:pt x="635" y="472"/>
                  </a:lnTo>
                  <a:lnTo>
                    <a:pt x="626" y="470"/>
                  </a:lnTo>
                  <a:lnTo>
                    <a:pt x="618" y="466"/>
                  </a:lnTo>
                  <a:lnTo>
                    <a:pt x="610" y="463"/>
                  </a:lnTo>
                  <a:lnTo>
                    <a:pt x="603" y="459"/>
                  </a:lnTo>
                  <a:lnTo>
                    <a:pt x="597" y="454"/>
                  </a:lnTo>
                  <a:lnTo>
                    <a:pt x="591" y="449"/>
                  </a:lnTo>
                  <a:lnTo>
                    <a:pt x="586" y="444"/>
                  </a:lnTo>
                  <a:lnTo>
                    <a:pt x="581" y="438"/>
                  </a:lnTo>
                  <a:lnTo>
                    <a:pt x="577" y="432"/>
                  </a:lnTo>
                  <a:lnTo>
                    <a:pt x="573" y="425"/>
                  </a:lnTo>
                  <a:lnTo>
                    <a:pt x="571" y="421"/>
                  </a:lnTo>
                  <a:lnTo>
                    <a:pt x="569" y="416"/>
                  </a:lnTo>
                  <a:lnTo>
                    <a:pt x="568" y="412"/>
                  </a:lnTo>
                  <a:lnTo>
                    <a:pt x="567" y="407"/>
                  </a:lnTo>
                  <a:lnTo>
                    <a:pt x="566" y="402"/>
                  </a:lnTo>
                  <a:lnTo>
                    <a:pt x="566" y="396"/>
                  </a:lnTo>
                  <a:lnTo>
                    <a:pt x="566" y="391"/>
                  </a:lnTo>
                  <a:lnTo>
                    <a:pt x="566" y="385"/>
                  </a:lnTo>
                  <a:lnTo>
                    <a:pt x="567" y="373"/>
                  </a:lnTo>
                  <a:lnTo>
                    <a:pt x="570" y="360"/>
                  </a:lnTo>
                  <a:lnTo>
                    <a:pt x="573" y="346"/>
                  </a:lnTo>
                  <a:lnTo>
                    <a:pt x="578" y="331"/>
                  </a:lnTo>
                  <a:lnTo>
                    <a:pt x="591" y="304"/>
                  </a:lnTo>
                  <a:lnTo>
                    <a:pt x="609" y="272"/>
                  </a:lnTo>
                  <a:lnTo>
                    <a:pt x="655" y="193"/>
                  </a:lnTo>
                  <a:lnTo>
                    <a:pt x="777" y="0"/>
                  </a:lnTo>
                  <a:lnTo>
                    <a:pt x="959" y="56"/>
                  </a:lnTo>
                  <a:lnTo>
                    <a:pt x="837" y="276"/>
                  </a:lnTo>
                  <a:lnTo>
                    <a:pt x="1052" y="248"/>
                  </a:lnTo>
                  <a:lnTo>
                    <a:pt x="997" y="138"/>
                  </a:lnTo>
                  <a:lnTo>
                    <a:pt x="1168" y="83"/>
                  </a:lnTo>
                  <a:lnTo>
                    <a:pt x="1350" y="408"/>
                  </a:lnTo>
                  <a:lnTo>
                    <a:pt x="1179" y="502"/>
                  </a:lnTo>
                  <a:lnTo>
                    <a:pt x="1135" y="419"/>
                  </a:lnTo>
                  <a:lnTo>
                    <a:pt x="1014" y="436"/>
                  </a:lnTo>
                  <a:lnTo>
                    <a:pt x="1019" y="530"/>
                  </a:lnTo>
                  <a:lnTo>
                    <a:pt x="1140" y="530"/>
                  </a:lnTo>
                  <a:lnTo>
                    <a:pt x="1150" y="530"/>
                  </a:lnTo>
                  <a:lnTo>
                    <a:pt x="1159" y="531"/>
                  </a:lnTo>
                  <a:lnTo>
                    <a:pt x="1168" y="532"/>
                  </a:lnTo>
                  <a:lnTo>
                    <a:pt x="1177" y="534"/>
                  </a:lnTo>
                  <a:lnTo>
                    <a:pt x="1185" y="536"/>
                  </a:lnTo>
                  <a:lnTo>
                    <a:pt x="1194" y="538"/>
                  </a:lnTo>
                  <a:lnTo>
                    <a:pt x="1202" y="541"/>
                  </a:lnTo>
                  <a:lnTo>
                    <a:pt x="1209" y="545"/>
                  </a:lnTo>
                  <a:lnTo>
                    <a:pt x="1217" y="549"/>
                  </a:lnTo>
                  <a:lnTo>
                    <a:pt x="1224" y="553"/>
                  </a:lnTo>
                  <a:lnTo>
                    <a:pt x="1231" y="558"/>
                  </a:lnTo>
                  <a:lnTo>
                    <a:pt x="1238" y="564"/>
                  </a:lnTo>
                  <a:lnTo>
                    <a:pt x="1244" y="570"/>
                  </a:lnTo>
                  <a:lnTo>
                    <a:pt x="1250" y="576"/>
                  </a:lnTo>
                  <a:lnTo>
                    <a:pt x="1256" y="583"/>
                  </a:lnTo>
                  <a:lnTo>
                    <a:pt x="1262" y="590"/>
                  </a:lnTo>
                  <a:lnTo>
                    <a:pt x="1267" y="598"/>
                  </a:lnTo>
                  <a:lnTo>
                    <a:pt x="1273" y="607"/>
                  </a:lnTo>
                  <a:lnTo>
                    <a:pt x="1277" y="616"/>
                  </a:lnTo>
                  <a:lnTo>
                    <a:pt x="1282" y="627"/>
                  </a:lnTo>
                  <a:lnTo>
                    <a:pt x="1290" y="651"/>
                  </a:lnTo>
                  <a:lnTo>
                    <a:pt x="1297" y="678"/>
                  </a:lnTo>
                  <a:lnTo>
                    <a:pt x="1302" y="709"/>
                  </a:lnTo>
                  <a:lnTo>
                    <a:pt x="1306" y="743"/>
                  </a:lnTo>
                  <a:lnTo>
                    <a:pt x="1309" y="781"/>
                  </a:lnTo>
                  <a:lnTo>
                    <a:pt x="1311" y="822"/>
                  </a:lnTo>
                  <a:lnTo>
                    <a:pt x="1317" y="965"/>
                  </a:lnTo>
                  <a:lnTo>
                    <a:pt x="1019" y="987"/>
                  </a:lnTo>
                  <a:lnTo>
                    <a:pt x="1019" y="1103"/>
                  </a:lnTo>
                  <a:lnTo>
                    <a:pt x="1091" y="1097"/>
                  </a:lnTo>
                  <a:lnTo>
                    <a:pt x="1063" y="1004"/>
                  </a:lnTo>
                  <a:lnTo>
                    <a:pt x="1245" y="982"/>
                  </a:lnTo>
                  <a:lnTo>
                    <a:pt x="1355" y="1301"/>
                  </a:lnTo>
                  <a:lnTo>
                    <a:pt x="1163" y="1345"/>
                  </a:lnTo>
                  <a:lnTo>
                    <a:pt x="1140" y="1263"/>
                  </a:lnTo>
                  <a:lnTo>
                    <a:pt x="529" y="1351"/>
                  </a:lnTo>
                  <a:lnTo>
                    <a:pt x="490" y="1158"/>
                  </a:lnTo>
                  <a:lnTo>
                    <a:pt x="804" y="1125"/>
                  </a:lnTo>
                  <a:close/>
                  <a:moveTo>
                    <a:pt x="804" y="833"/>
                  </a:moveTo>
                  <a:lnTo>
                    <a:pt x="804" y="700"/>
                  </a:lnTo>
                  <a:lnTo>
                    <a:pt x="749" y="706"/>
                  </a:lnTo>
                  <a:lnTo>
                    <a:pt x="744" y="838"/>
                  </a:lnTo>
                  <a:lnTo>
                    <a:pt x="804" y="833"/>
                  </a:lnTo>
                  <a:close/>
                  <a:moveTo>
                    <a:pt x="1091" y="827"/>
                  </a:moveTo>
                  <a:lnTo>
                    <a:pt x="1085" y="684"/>
                  </a:lnTo>
                  <a:lnTo>
                    <a:pt x="1019" y="684"/>
                  </a:lnTo>
                  <a:lnTo>
                    <a:pt x="1019" y="822"/>
                  </a:lnTo>
                  <a:lnTo>
                    <a:pt x="1091" y="82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47" name="Freeform 29">
              <a:extLst>
                <a:ext uri="{FF2B5EF4-FFF2-40B4-BE49-F238E27FC236}">
                  <a16:creationId xmlns:a16="http://schemas.microsoft.com/office/drawing/2014/main" id="{811F0FA1-59F8-7616-D5B0-5E02E3C67C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8" y="566"/>
              <a:ext cx="77" cy="205"/>
            </a:xfrm>
            <a:custGeom>
              <a:avLst/>
              <a:gdLst>
                <a:gd name="T0" fmla="*/ 77 w 339"/>
                <a:gd name="T1" fmla="*/ 3 h 906"/>
                <a:gd name="T2" fmla="*/ 77 w 339"/>
                <a:gd name="T3" fmla="*/ 5 h 906"/>
                <a:gd name="T4" fmla="*/ 77 w 339"/>
                <a:gd name="T5" fmla="*/ 6 h 906"/>
                <a:gd name="T6" fmla="*/ 76 w 339"/>
                <a:gd name="T7" fmla="*/ 7 h 906"/>
                <a:gd name="T8" fmla="*/ 75 w 339"/>
                <a:gd name="T9" fmla="*/ 8 h 906"/>
                <a:gd name="T10" fmla="*/ 70 w 339"/>
                <a:gd name="T11" fmla="*/ 11 h 906"/>
                <a:gd name="T12" fmla="*/ 58 w 339"/>
                <a:gd name="T13" fmla="*/ 18 h 906"/>
                <a:gd name="T14" fmla="*/ 46 w 339"/>
                <a:gd name="T15" fmla="*/ 29 h 906"/>
                <a:gd name="T16" fmla="*/ 29 w 339"/>
                <a:gd name="T17" fmla="*/ 48 h 906"/>
                <a:gd name="T18" fmla="*/ 22 w 339"/>
                <a:gd name="T19" fmla="*/ 60 h 906"/>
                <a:gd name="T20" fmla="*/ 17 w 339"/>
                <a:gd name="T21" fmla="*/ 73 h 906"/>
                <a:gd name="T22" fmla="*/ 13 w 339"/>
                <a:gd name="T23" fmla="*/ 103 h 906"/>
                <a:gd name="T24" fmla="*/ 17 w 339"/>
                <a:gd name="T25" fmla="*/ 131 h 906"/>
                <a:gd name="T26" fmla="*/ 22 w 339"/>
                <a:gd name="T27" fmla="*/ 145 h 906"/>
                <a:gd name="T28" fmla="*/ 29 w 339"/>
                <a:gd name="T29" fmla="*/ 157 h 906"/>
                <a:gd name="T30" fmla="*/ 46 w 339"/>
                <a:gd name="T31" fmla="*/ 176 h 906"/>
                <a:gd name="T32" fmla="*/ 58 w 339"/>
                <a:gd name="T33" fmla="*/ 186 h 906"/>
                <a:gd name="T34" fmla="*/ 70 w 339"/>
                <a:gd name="T35" fmla="*/ 194 h 906"/>
                <a:gd name="T36" fmla="*/ 75 w 339"/>
                <a:gd name="T37" fmla="*/ 197 h 906"/>
                <a:gd name="T38" fmla="*/ 76 w 339"/>
                <a:gd name="T39" fmla="*/ 198 h 906"/>
                <a:gd name="T40" fmla="*/ 77 w 339"/>
                <a:gd name="T41" fmla="*/ 199 h 906"/>
                <a:gd name="T42" fmla="*/ 77 w 339"/>
                <a:gd name="T43" fmla="*/ 200 h 906"/>
                <a:gd name="T44" fmla="*/ 77 w 339"/>
                <a:gd name="T45" fmla="*/ 202 h 906"/>
                <a:gd name="T46" fmla="*/ 76 w 339"/>
                <a:gd name="T47" fmla="*/ 203 h 906"/>
                <a:gd name="T48" fmla="*/ 75 w 339"/>
                <a:gd name="T49" fmla="*/ 204 h 906"/>
                <a:gd name="T50" fmla="*/ 73 w 339"/>
                <a:gd name="T51" fmla="*/ 205 h 906"/>
                <a:gd name="T52" fmla="*/ 72 w 339"/>
                <a:gd name="T53" fmla="*/ 205 h 906"/>
                <a:gd name="T54" fmla="*/ 70 w 339"/>
                <a:gd name="T55" fmla="*/ 205 h 906"/>
                <a:gd name="T56" fmla="*/ 63 w 339"/>
                <a:gd name="T57" fmla="*/ 201 h 906"/>
                <a:gd name="T58" fmla="*/ 49 w 339"/>
                <a:gd name="T59" fmla="*/ 193 h 906"/>
                <a:gd name="T60" fmla="*/ 34 w 339"/>
                <a:gd name="T61" fmla="*/ 181 h 906"/>
                <a:gd name="T62" fmla="*/ 20 w 339"/>
                <a:gd name="T63" fmla="*/ 165 h 906"/>
                <a:gd name="T64" fmla="*/ 12 w 339"/>
                <a:gd name="T65" fmla="*/ 152 h 906"/>
                <a:gd name="T66" fmla="*/ 6 w 339"/>
                <a:gd name="T67" fmla="*/ 138 h 906"/>
                <a:gd name="T68" fmla="*/ 0 w 339"/>
                <a:gd name="T69" fmla="*/ 113 h 906"/>
                <a:gd name="T70" fmla="*/ 2 w 339"/>
                <a:gd name="T71" fmla="*/ 81 h 906"/>
                <a:gd name="T72" fmla="*/ 7 w 339"/>
                <a:gd name="T73" fmla="*/ 62 h 906"/>
                <a:gd name="T74" fmla="*/ 14 w 339"/>
                <a:gd name="T75" fmla="*/ 48 h 906"/>
                <a:gd name="T76" fmla="*/ 23 w 339"/>
                <a:gd name="T77" fmla="*/ 36 h 906"/>
                <a:gd name="T78" fmla="*/ 39 w 339"/>
                <a:gd name="T79" fmla="*/ 20 h 906"/>
                <a:gd name="T80" fmla="*/ 53 w 339"/>
                <a:gd name="T81" fmla="*/ 9 h 906"/>
                <a:gd name="T82" fmla="*/ 68 w 339"/>
                <a:gd name="T83" fmla="*/ 1 h 906"/>
                <a:gd name="T84" fmla="*/ 71 w 339"/>
                <a:gd name="T85" fmla="*/ 0 h 906"/>
                <a:gd name="T86" fmla="*/ 72 w 339"/>
                <a:gd name="T87" fmla="*/ 0 h 906"/>
                <a:gd name="T88" fmla="*/ 74 w 339"/>
                <a:gd name="T89" fmla="*/ 0 h 906"/>
                <a:gd name="T90" fmla="*/ 75 w 339"/>
                <a:gd name="T91" fmla="*/ 1 h 906"/>
                <a:gd name="T92" fmla="*/ 76 w 339"/>
                <a:gd name="T93" fmla="*/ 2 h 90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39" h="906">
                  <a:moveTo>
                    <a:pt x="335" y="9"/>
                  </a:moveTo>
                  <a:lnTo>
                    <a:pt x="336" y="11"/>
                  </a:lnTo>
                  <a:lnTo>
                    <a:pt x="337" y="13"/>
                  </a:lnTo>
                  <a:lnTo>
                    <a:pt x="337" y="16"/>
                  </a:lnTo>
                  <a:lnTo>
                    <a:pt x="338" y="18"/>
                  </a:lnTo>
                  <a:lnTo>
                    <a:pt x="338" y="20"/>
                  </a:lnTo>
                  <a:lnTo>
                    <a:pt x="338" y="22"/>
                  </a:lnTo>
                  <a:lnTo>
                    <a:pt x="337" y="24"/>
                  </a:lnTo>
                  <a:lnTo>
                    <a:pt x="337" y="26"/>
                  </a:lnTo>
                  <a:lnTo>
                    <a:pt x="336" y="28"/>
                  </a:lnTo>
                  <a:lnTo>
                    <a:pt x="335" y="30"/>
                  </a:lnTo>
                  <a:lnTo>
                    <a:pt x="334" y="31"/>
                  </a:lnTo>
                  <a:lnTo>
                    <a:pt x="332" y="33"/>
                  </a:lnTo>
                  <a:lnTo>
                    <a:pt x="330" y="35"/>
                  </a:lnTo>
                  <a:lnTo>
                    <a:pt x="328" y="36"/>
                  </a:lnTo>
                  <a:lnTo>
                    <a:pt x="326" y="38"/>
                  </a:lnTo>
                  <a:lnTo>
                    <a:pt x="324" y="40"/>
                  </a:lnTo>
                  <a:lnTo>
                    <a:pt x="307" y="48"/>
                  </a:lnTo>
                  <a:lnTo>
                    <a:pt x="291" y="58"/>
                  </a:lnTo>
                  <a:lnTo>
                    <a:pt x="274" y="69"/>
                  </a:lnTo>
                  <a:lnTo>
                    <a:pt x="256" y="81"/>
                  </a:lnTo>
                  <a:lnTo>
                    <a:pt x="239" y="95"/>
                  </a:lnTo>
                  <a:lnTo>
                    <a:pt x="221" y="110"/>
                  </a:lnTo>
                  <a:lnTo>
                    <a:pt x="203" y="126"/>
                  </a:lnTo>
                  <a:lnTo>
                    <a:pt x="185" y="144"/>
                  </a:lnTo>
                  <a:lnTo>
                    <a:pt x="155" y="176"/>
                  </a:lnTo>
                  <a:lnTo>
                    <a:pt x="129" y="211"/>
                  </a:lnTo>
                  <a:lnTo>
                    <a:pt x="118" y="228"/>
                  </a:lnTo>
                  <a:lnTo>
                    <a:pt x="107" y="247"/>
                  </a:lnTo>
                  <a:lnTo>
                    <a:pt x="98" y="265"/>
                  </a:lnTo>
                  <a:lnTo>
                    <a:pt x="90" y="285"/>
                  </a:lnTo>
                  <a:lnTo>
                    <a:pt x="82" y="304"/>
                  </a:lnTo>
                  <a:lnTo>
                    <a:pt x="76" y="324"/>
                  </a:lnTo>
                  <a:lnTo>
                    <a:pt x="66" y="365"/>
                  </a:lnTo>
                  <a:lnTo>
                    <a:pt x="60" y="408"/>
                  </a:lnTo>
                  <a:lnTo>
                    <a:pt x="58" y="453"/>
                  </a:lnTo>
                  <a:lnTo>
                    <a:pt x="60" y="497"/>
                  </a:lnTo>
                  <a:lnTo>
                    <a:pt x="66" y="540"/>
                  </a:lnTo>
                  <a:lnTo>
                    <a:pt x="76" y="581"/>
                  </a:lnTo>
                  <a:lnTo>
                    <a:pt x="82" y="601"/>
                  </a:lnTo>
                  <a:lnTo>
                    <a:pt x="90" y="621"/>
                  </a:lnTo>
                  <a:lnTo>
                    <a:pt x="98" y="640"/>
                  </a:lnTo>
                  <a:lnTo>
                    <a:pt x="107" y="658"/>
                  </a:lnTo>
                  <a:lnTo>
                    <a:pt x="118" y="677"/>
                  </a:lnTo>
                  <a:lnTo>
                    <a:pt x="129" y="694"/>
                  </a:lnTo>
                  <a:lnTo>
                    <a:pt x="155" y="729"/>
                  </a:lnTo>
                  <a:lnTo>
                    <a:pt x="185" y="762"/>
                  </a:lnTo>
                  <a:lnTo>
                    <a:pt x="203" y="779"/>
                  </a:lnTo>
                  <a:lnTo>
                    <a:pt x="221" y="795"/>
                  </a:lnTo>
                  <a:lnTo>
                    <a:pt x="239" y="810"/>
                  </a:lnTo>
                  <a:lnTo>
                    <a:pt x="256" y="824"/>
                  </a:lnTo>
                  <a:lnTo>
                    <a:pt x="274" y="836"/>
                  </a:lnTo>
                  <a:lnTo>
                    <a:pt x="291" y="847"/>
                  </a:lnTo>
                  <a:lnTo>
                    <a:pt x="307" y="857"/>
                  </a:lnTo>
                  <a:lnTo>
                    <a:pt x="324" y="866"/>
                  </a:lnTo>
                  <a:lnTo>
                    <a:pt x="326" y="867"/>
                  </a:lnTo>
                  <a:lnTo>
                    <a:pt x="328" y="869"/>
                  </a:lnTo>
                  <a:lnTo>
                    <a:pt x="330" y="870"/>
                  </a:lnTo>
                  <a:lnTo>
                    <a:pt x="332" y="872"/>
                  </a:lnTo>
                  <a:lnTo>
                    <a:pt x="334" y="874"/>
                  </a:lnTo>
                  <a:lnTo>
                    <a:pt x="335" y="875"/>
                  </a:lnTo>
                  <a:lnTo>
                    <a:pt x="336" y="877"/>
                  </a:lnTo>
                  <a:lnTo>
                    <a:pt x="337" y="879"/>
                  </a:lnTo>
                  <a:lnTo>
                    <a:pt x="337" y="881"/>
                  </a:lnTo>
                  <a:lnTo>
                    <a:pt x="338" y="883"/>
                  </a:lnTo>
                  <a:lnTo>
                    <a:pt x="338" y="885"/>
                  </a:lnTo>
                  <a:lnTo>
                    <a:pt x="338" y="887"/>
                  </a:lnTo>
                  <a:lnTo>
                    <a:pt x="337" y="890"/>
                  </a:lnTo>
                  <a:lnTo>
                    <a:pt x="337" y="892"/>
                  </a:lnTo>
                  <a:lnTo>
                    <a:pt x="336" y="894"/>
                  </a:lnTo>
                  <a:lnTo>
                    <a:pt x="335" y="897"/>
                  </a:lnTo>
                  <a:lnTo>
                    <a:pt x="334" y="898"/>
                  </a:lnTo>
                  <a:lnTo>
                    <a:pt x="332" y="900"/>
                  </a:lnTo>
                  <a:lnTo>
                    <a:pt x="331" y="901"/>
                  </a:lnTo>
                  <a:lnTo>
                    <a:pt x="329" y="902"/>
                  </a:lnTo>
                  <a:lnTo>
                    <a:pt x="327" y="903"/>
                  </a:lnTo>
                  <a:lnTo>
                    <a:pt x="325" y="904"/>
                  </a:lnTo>
                  <a:lnTo>
                    <a:pt x="323" y="905"/>
                  </a:lnTo>
                  <a:lnTo>
                    <a:pt x="321" y="905"/>
                  </a:lnTo>
                  <a:lnTo>
                    <a:pt x="319" y="905"/>
                  </a:lnTo>
                  <a:lnTo>
                    <a:pt x="317" y="905"/>
                  </a:lnTo>
                  <a:lnTo>
                    <a:pt x="314" y="905"/>
                  </a:lnTo>
                  <a:lnTo>
                    <a:pt x="312" y="904"/>
                  </a:lnTo>
                  <a:lnTo>
                    <a:pt x="309" y="904"/>
                  </a:lnTo>
                  <a:lnTo>
                    <a:pt x="306" y="903"/>
                  </a:lnTo>
                  <a:lnTo>
                    <a:pt x="301" y="901"/>
                  </a:lnTo>
                  <a:lnTo>
                    <a:pt x="279" y="890"/>
                  </a:lnTo>
                  <a:lnTo>
                    <a:pt x="257" y="878"/>
                  </a:lnTo>
                  <a:lnTo>
                    <a:pt x="235" y="865"/>
                  </a:lnTo>
                  <a:lnTo>
                    <a:pt x="214" y="851"/>
                  </a:lnTo>
                  <a:lnTo>
                    <a:pt x="193" y="835"/>
                  </a:lnTo>
                  <a:lnTo>
                    <a:pt x="172" y="818"/>
                  </a:lnTo>
                  <a:lnTo>
                    <a:pt x="151" y="800"/>
                  </a:lnTo>
                  <a:lnTo>
                    <a:pt x="131" y="781"/>
                  </a:lnTo>
                  <a:lnTo>
                    <a:pt x="100" y="747"/>
                  </a:lnTo>
                  <a:lnTo>
                    <a:pt x="86" y="729"/>
                  </a:lnTo>
                  <a:lnTo>
                    <a:pt x="73" y="711"/>
                  </a:lnTo>
                  <a:lnTo>
                    <a:pt x="62" y="692"/>
                  </a:lnTo>
                  <a:lnTo>
                    <a:pt x="51" y="673"/>
                  </a:lnTo>
                  <a:lnTo>
                    <a:pt x="41" y="653"/>
                  </a:lnTo>
                  <a:lnTo>
                    <a:pt x="33" y="633"/>
                  </a:lnTo>
                  <a:lnTo>
                    <a:pt x="25" y="612"/>
                  </a:lnTo>
                  <a:lnTo>
                    <a:pt x="18" y="591"/>
                  </a:lnTo>
                  <a:lnTo>
                    <a:pt x="8" y="547"/>
                  </a:lnTo>
                  <a:lnTo>
                    <a:pt x="2" y="501"/>
                  </a:lnTo>
                  <a:lnTo>
                    <a:pt x="0" y="453"/>
                  </a:lnTo>
                  <a:lnTo>
                    <a:pt x="2" y="404"/>
                  </a:lnTo>
                  <a:lnTo>
                    <a:pt x="8" y="358"/>
                  </a:lnTo>
                  <a:lnTo>
                    <a:pt x="18" y="314"/>
                  </a:lnTo>
                  <a:lnTo>
                    <a:pt x="25" y="293"/>
                  </a:lnTo>
                  <a:lnTo>
                    <a:pt x="33" y="272"/>
                  </a:lnTo>
                  <a:lnTo>
                    <a:pt x="41" y="252"/>
                  </a:lnTo>
                  <a:lnTo>
                    <a:pt x="51" y="232"/>
                  </a:lnTo>
                  <a:lnTo>
                    <a:pt x="62" y="213"/>
                  </a:lnTo>
                  <a:lnTo>
                    <a:pt x="73" y="194"/>
                  </a:lnTo>
                  <a:lnTo>
                    <a:pt x="86" y="176"/>
                  </a:lnTo>
                  <a:lnTo>
                    <a:pt x="100" y="158"/>
                  </a:lnTo>
                  <a:lnTo>
                    <a:pt x="131" y="125"/>
                  </a:lnTo>
                  <a:lnTo>
                    <a:pt x="151" y="105"/>
                  </a:lnTo>
                  <a:lnTo>
                    <a:pt x="172" y="87"/>
                  </a:lnTo>
                  <a:lnTo>
                    <a:pt x="193" y="70"/>
                  </a:lnTo>
                  <a:lnTo>
                    <a:pt x="214" y="54"/>
                  </a:lnTo>
                  <a:lnTo>
                    <a:pt x="235" y="40"/>
                  </a:lnTo>
                  <a:lnTo>
                    <a:pt x="257" y="27"/>
                  </a:lnTo>
                  <a:lnTo>
                    <a:pt x="279" y="15"/>
                  </a:lnTo>
                  <a:lnTo>
                    <a:pt x="301" y="5"/>
                  </a:lnTo>
                  <a:lnTo>
                    <a:pt x="306" y="2"/>
                  </a:lnTo>
                  <a:lnTo>
                    <a:pt x="309" y="1"/>
                  </a:lnTo>
                  <a:lnTo>
                    <a:pt x="312" y="1"/>
                  </a:lnTo>
                  <a:lnTo>
                    <a:pt x="314" y="0"/>
                  </a:lnTo>
                  <a:lnTo>
                    <a:pt x="317" y="0"/>
                  </a:lnTo>
                  <a:lnTo>
                    <a:pt x="319" y="0"/>
                  </a:lnTo>
                  <a:lnTo>
                    <a:pt x="321" y="0"/>
                  </a:lnTo>
                  <a:lnTo>
                    <a:pt x="323" y="0"/>
                  </a:lnTo>
                  <a:lnTo>
                    <a:pt x="325" y="1"/>
                  </a:lnTo>
                  <a:lnTo>
                    <a:pt x="327" y="2"/>
                  </a:lnTo>
                  <a:lnTo>
                    <a:pt x="329" y="3"/>
                  </a:lnTo>
                  <a:lnTo>
                    <a:pt x="331" y="4"/>
                  </a:lnTo>
                  <a:lnTo>
                    <a:pt x="332" y="5"/>
                  </a:lnTo>
                  <a:lnTo>
                    <a:pt x="334" y="7"/>
                  </a:lnTo>
                  <a:lnTo>
                    <a:pt x="335" y="9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48" name="Freeform 30">
              <a:extLst>
                <a:ext uri="{FF2B5EF4-FFF2-40B4-BE49-F238E27FC236}">
                  <a16:creationId xmlns:a16="http://schemas.microsoft.com/office/drawing/2014/main" id="{8A65B805-C697-78AC-2DF6-BED1A4250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580"/>
              <a:ext cx="151" cy="180"/>
            </a:xfrm>
            <a:custGeom>
              <a:avLst/>
              <a:gdLst>
                <a:gd name="T0" fmla="*/ 144 w 665"/>
                <a:gd name="T1" fmla="*/ 32 h 792"/>
                <a:gd name="T2" fmla="*/ 145 w 665"/>
                <a:gd name="T3" fmla="*/ 37 h 792"/>
                <a:gd name="T4" fmla="*/ 143 w 665"/>
                <a:gd name="T5" fmla="*/ 41 h 792"/>
                <a:gd name="T6" fmla="*/ 138 w 665"/>
                <a:gd name="T7" fmla="*/ 43 h 792"/>
                <a:gd name="T8" fmla="*/ 134 w 665"/>
                <a:gd name="T9" fmla="*/ 43 h 792"/>
                <a:gd name="T10" fmla="*/ 130 w 665"/>
                <a:gd name="T11" fmla="*/ 40 h 792"/>
                <a:gd name="T12" fmla="*/ 124 w 665"/>
                <a:gd name="T13" fmla="*/ 32 h 792"/>
                <a:gd name="T14" fmla="*/ 111 w 665"/>
                <a:gd name="T15" fmla="*/ 20 h 792"/>
                <a:gd name="T16" fmla="*/ 83 w 665"/>
                <a:gd name="T17" fmla="*/ 14 h 792"/>
                <a:gd name="T18" fmla="*/ 69 w 665"/>
                <a:gd name="T19" fmla="*/ 15 h 792"/>
                <a:gd name="T20" fmla="*/ 50 w 665"/>
                <a:gd name="T21" fmla="*/ 23 h 792"/>
                <a:gd name="T22" fmla="*/ 33 w 665"/>
                <a:gd name="T23" fmla="*/ 39 h 792"/>
                <a:gd name="T24" fmla="*/ 23 w 665"/>
                <a:gd name="T25" fmla="*/ 63 h 792"/>
                <a:gd name="T26" fmla="*/ 19 w 665"/>
                <a:gd name="T27" fmla="*/ 94 h 792"/>
                <a:gd name="T28" fmla="*/ 25 w 665"/>
                <a:gd name="T29" fmla="*/ 90 h 792"/>
                <a:gd name="T30" fmla="*/ 45 w 665"/>
                <a:gd name="T31" fmla="*/ 73 h 792"/>
                <a:gd name="T32" fmla="*/ 62 w 665"/>
                <a:gd name="T33" fmla="*/ 65 h 792"/>
                <a:gd name="T34" fmla="*/ 93 w 665"/>
                <a:gd name="T35" fmla="*/ 63 h 792"/>
                <a:gd name="T36" fmla="*/ 119 w 665"/>
                <a:gd name="T37" fmla="*/ 70 h 792"/>
                <a:gd name="T38" fmla="*/ 133 w 665"/>
                <a:gd name="T39" fmla="*/ 78 h 792"/>
                <a:gd name="T40" fmla="*/ 146 w 665"/>
                <a:gd name="T41" fmla="*/ 96 h 792"/>
                <a:gd name="T42" fmla="*/ 150 w 665"/>
                <a:gd name="T43" fmla="*/ 108 h 792"/>
                <a:gd name="T44" fmla="*/ 149 w 665"/>
                <a:gd name="T45" fmla="*/ 134 h 792"/>
                <a:gd name="T46" fmla="*/ 144 w 665"/>
                <a:gd name="T47" fmla="*/ 148 h 792"/>
                <a:gd name="T48" fmla="*/ 128 w 665"/>
                <a:gd name="T49" fmla="*/ 166 h 792"/>
                <a:gd name="T50" fmla="*/ 114 w 665"/>
                <a:gd name="T51" fmla="*/ 174 h 792"/>
                <a:gd name="T52" fmla="*/ 82 w 665"/>
                <a:gd name="T53" fmla="*/ 180 h 792"/>
                <a:gd name="T54" fmla="*/ 48 w 665"/>
                <a:gd name="T55" fmla="*/ 174 h 792"/>
                <a:gd name="T56" fmla="*/ 30 w 665"/>
                <a:gd name="T57" fmla="*/ 165 h 792"/>
                <a:gd name="T58" fmla="*/ 16 w 665"/>
                <a:gd name="T59" fmla="*/ 152 h 792"/>
                <a:gd name="T60" fmla="*/ 7 w 665"/>
                <a:gd name="T61" fmla="*/ 135 h 792"/>
                <a:gd name="T62" fmla="*/ 0 w 665"/>
                <a:gd name="T63" fmla="*/ 97 h 792"/>
                <a:gd name="T64" fmla="*/ 8 w 665"/>
                <a:gd name="T65" fmla="*/ 50 h 792"/>
                <a:gd name="T66" fmla="*/ 20 w 665"/>
                <a:gd name="T67" fmla="*/ 30 h 792"/>
                <a:gd name="T68" fmla="*/ 39 w 665"/>
                <a:gd name="T69" fmla="*/ 13 h 792"/>
                <a:gd name="T70" fmla="*/ 56 w 665"/>
                <a:gd name="T71" fmla="*/ 4 h 792"/>
                <a:gd name="T72" fmla="*/ 89 w 665"/>
                <a:gd name="T73" fmla="*/ 0 h 792"/>
                <a:gd name="T74" fmla="*/ 110 w 665"/>
                <a:gd name="T75" fmla="*/ 4 h 792"/>
                <a:gd name="T76" fmla="*/ 129 w 665"/>
                <a:gd name="T77" fmla="*/ 14 h 792"/>
                <a:gd name="T78" fmla="*/ 142 w 665"/>
                <a:gd name="T79" fmla="*/ 27 h 792"/>
                <a:gd name="T80" fmla="*/ 21 w 665"/>
                <a:gd name="T81" fmla="*/ 113 h 792"/>
                <a:gd name="T82" fmla="*/ 27 w 665"/>
                <a:gd name="T83" fmla="*/ 137 h 792"/>
                <a:gd name="T84" fmla="*/ 40 w 665"/>
                <a:gd name="T85" fmla="*/ 153 h 792"/>
                <a:gd name="T86" fmla="*/ 52 w 665"/>
                <a:gd name="T87" fmla="*/ 160 h 792"/>
                <a:gd name="T88" fmla="*/ 74 w 665"/>
                <a:gd name="T89" fmla="*/ 166 h 792"/>
                <a:gd name="T90" fmla="*/ 103 w 665"/>
                <a:gd name="T91" fmla="*/ 163 h 792"/>
                <a:gd name="T92" fmla="*/ 114 w 665"/>
                <a:gd name="T93" fmla="*/ 157 h 792"/>
                <a:gd name="T94" fmla="*/ 125 w 665"/>
                <a:gd name="T95" fmla="*/ 146 h 792"/>
                <a:gd name="T96" fmla="*/ 130 w 665"/>
                <a:gd name="T97" fmla="*/ 137 h 792"/>
                <a:gd name="T98" fmla="*/ 132 w 665"/>
                <a:gd name="T99" fmla="*/ 122 h 792"/>
                <a:gd name="T100" fmla="*/ 129 w 665"/>
                <a:gd name="T101" fmla="*/ 104 h 792"/>
                <a:gd name="T102" fmla="*/ 122 w 665"/>
                <a:gd name="T103" fmla="*/ 93 h 792"/>
                <a:gd name="T104" fmla="*/ 112 w 665"/>
                <a:gd name="T105" fmla="*/ 84 h 792"/>
                <a:gd name="T106" fmla="*/ 102 w 665"/>
                <a:gd name="T107" fmla="*/ 79 h 792"/>
                <a:gd name="T108" fmla="*/ 81 w 665"/>
                <a:gd name="T109" fmla="*/ 76 h 792"/>
                <a:gd name="T110" fmla="*/ 64 w 665"/>
                <a:gd name="T111" fmla="*/ 80 h 792"/>
                <a:gd name="T112" fmla="*/ 45 w 665"/>
                <a:gd name="T113" fmla="*/ 89 h 79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665" h="792">
                  <a:moveTo>
                    <a:pt x="625" y="120"/>
                  </a:moveTo>
                  <a:lnTo>
                    <a:pt x="628" y="125"/>
                  </a:lnTo>
                  <a:lnTo>
                    <a:pt x="631" y="130"/>
                  </a:lnTo>
                  <a:lnTo>
                    <a:pt x="633" y="135"/>
                  </a:lnTo>
                  <a:lnTo>
                    <a:pt x="635" y="140"/>
                  </a:lnTo>
                  <a:lnTo>
                    <a:pt x="636" y="144"/>
                  </a:lnTo>
                  <a:lnTo>
                    <a:pt x="637" y="149"/>
                  </a:lnTo>
                  <a:lnTo>
                    <a:pt x="638" y="153"/>
                  </a:lnTo>
                  <a:lnTo>
                    <a:pt x="638" y="158"/>
                  </a:lnTo>
                  <a:lnTo>
                    <a:pt x="637" y="162"/>
                  </a:lnTo>
                  <a:lnTo>
                    <a:pt x="636" y="165"/>
                  </a:lnTo>
                  <a:lnTo>
                    <a:pt x="635" y="169"/>
                  </a:lnTo>
                  <a:lnTo>
                    <a:pt x="633" y="173"/>
                  </a:lnTo>
                  <a:lnTo>
                    <a:pt x="631" y="176"/>
                  </a:lnTo>
                  <a:lnTo>
                    <a:pt x="628" y="180"/>
                  </a:lnTo>
                  <a:lnTo>
                    <a:pt x="625" y="183"/>
                  </a:lnTo>
                  <a:lnTo>
                    <a:pt x="621" y="186"/>
                  </a:lnTo>
                  <a:lnTo>
                    <a:pt x="617" y="188"/>
                  </a:lnTo>
                  <a:lnTo>
                    <a:pt x="613" y="189"/>
                  </a:lnTo>
                  <a:lnTo>
                    <a:pt x="608" y="190"/>
                  </a:lnTo>
                  <a:lnTo>
                    <a:pt x="605" y="190"/>
                  </a:lnTo>
                  <a:lnTo>
                    <a:pt x="601" y="190"/>
                  </a:lnTo>
                  <a:lnTo>
                    <a:pt x="597" y="190"/>
                  </a:lnTo>
                  <a:lnTo>
                    <a:pt x="593" y="189"/>
                  </a:lnTo>
                  <a:lnTo>
                    <a:pt x="590" y="188"/>
                  </a:lnTo>
                  <a:lnTo>
                    <a:pt x="586" y="187"/>
                  </a:lnTo>
                  <a:lnTo>
                    <a:pt x="583" y="185"/>
                  </a:lnTo>
                  <a:lnTo>
                    <a:pt x="579" y="183"/>
                  </a:lnTo>
                  <a:lnTo>
                    <a:pt x="576" y="180"/>
                  </a:lnTo>
                  <a:lnTo>
                    <a:pt x="573" y="177"/>
                  </a:lnTo>
                  <a:lnTo>
                    <a:pt x="570" y="174"/>
                  </a:lnTo>
                  <a:lnTo>
                    <a:pt x="567" y="170"/>
                  </a:lnTo>
                  <a:lnTo>
                    <a:pt x="564" y="166"/>
                  </a:lnTo>
                  <a:lnTo>
                    <a:pt x="556" y="152"/>
                  </a:lnTo>
                  <a:lnTo>
                    <a:pt x="547" y="139"/>
                  </a:lnTo>
                  <a:lnTo>
                    <a:pt x="537" y="127"/>
                  </a:lnTo>
                  <a:lnTo>
                    <a:pt x="526" y="116"/>
                  </a:lnTo>
                  <a:lnTo>
                    <a:pt x="514" y="106"/>
                  </a:lnTo>
                  <a:lnTo>
                    <a:pt x="502" y="97"/>
                  </a:lnTo>
                  <a:lnTo>
                    <a:pt x="489" y="88"/>
                  </a:lnTo>
                  <a:lnTo>
                    <a:pt x="475" y="81"/>
                  </a:lnTo>
                  <a:lnTo>
                    <a:pt x="449" y="74"/>
                  </a:lnTo>
                  <a:lnTo>
                    <a:pt x="423" y="69"/>
                  </a:lnTo>
                  <a:lnTo>
                    <a:pt x="395" y="65"/>
                  </a:lnTo>
                  <a:lnTo>
                    <a:pt x="367" y="62"/>
                  </a:lnTo>
                  <a:lnTo>
                    <a:pt x="355" y="61"/>
                  </a:lnTo>
                  <a:lnTo>
                    <a:pt x="343" y="62"/>
                  </a:lnTo>
                  <a:lnTo>
                    <a:pt x="331" y="62"/>
                  </a:lnTo>
                  <a:lnTo>
                    <a:pt x="318" y="64"/>
                  </a:lnTo>
                  <a:lnTo>
                    <a:pt x="306" y="66"/>
                  </a:lnTo>
                  <a:lnTo>
                    <a:pt x="294" y="69"/>
                  </a:lnTo>
                  <a:lnTo>
                    <a:pt x="282" y="73"/>
                  </a:lnTo>
                  <a:lnTo>
                    <a:pt x="270" y="78"/>
                  </a:lnTo>
                  <a:lnTo>
                    <a:pt x="246" y="89"/>
                  </a:lnTo>
                  <a:lnTo>
                    <a:pt x="222" y="103"/>
                  </a:lnTo>
                  <a:lnTo>
                    <a:pt x="198" y="119"/>
                  </a:lnTo>
                  <a:lnTo>
                    <a:pt x="174" y="139"/>
                  </a:lnTo>
                  <a:lnTo>
                    <a:pt x="164" y="149"/>
                  </a:lnTo>
                  <a:lnTo>
                    <a:pt x="155" y="160"/>
                  </a:lnTo>
                  <a:lnTo>
                    <a:pt x="146" y="172"/>
                  </a:lnTo>
                  <a:lnTo>
                    <a:pt x="138" y="184"/>
                  </a:lnTo>
                  <a:lnTo>
                    <a:pt x="130" y="197"/>
                  </a:lnTo>
                  <a:lnTo>
                    <a:pt x="123" y="211"/>
                  </a:lnTo>
                  <a:lnTo>
                    <a:pt x="110" y="242"/>
                  </a:lnTo>
                  <a:lnTo>
                    <a:pt x="100" y="275"/>
                  </a:lnTo>
                  <a:lnTo>
                    <a:pt x="91" y="312"/>
                  </a:lnTo>
                  <a:lnTo>
                    <a:pt x="85" y="351"/>
                  </a:lnTo>
                  <a:lnTo>
                    <a:pt x="81" y="394"/>
                  </a:lnTo>
                  <a:lnTo>
                    <a:pt x="81" y="403"/>
                  </a:lnTo>
                  <a:lnTo>
                    <a:pt x="82" y="412"/>
                  </a:lnTo>
                  <a:lnTo>
                    <a:pt x="82" y="417"/>
                  </a:lnTo>
                  <a:lnTo>
                    <a:pt x="83" y="421"/>
                  </a:lnTo>
                  <a:lnTo>
                    <a:pt x="84" y="425"/>
                  </a:lnTo>
                  <a:lnTo>
                    <a:pt x="85" y="429"/>
                  </a:lnTo>
                  <a:lnTo>
                    <a:pt x="110" y="398"/>
                  </a:lnTo>
                  <a:lnTo>
                    <a:pt x="121" y="386"/>
                  </a:lnTo>
                  <a:lnTo>
                    <a:pt x="131" y="375"/>
                  </a:lnTo>
                  <a:lnTo>
                    <a:pt x="157" y="351"/>
                  </a:lnTo>
                  <a:lnTo>
                    <a:pt x="184" y="331"/>
                  </a:lnTo>
                  <a:lnTo>
                    <a:pt x="198" y="322"/>
                  </a:lnTo>
                  <a:lnTo>
                    <a:pt x="212" y="314"/>
                  </a:lnTo>
                  <a:lnTo>
                    <a:pt x="227" y="306"/>
                  </a:lnTo>
                  <a:lnTo>
                    <a:pt x="242" y="299"/>
                  </a:lnTo>
                  <a:lnTo>
                    <a:pt x="257" y="293"/>
                  </a:lnTo>
                  <a:lnTo>
                    <a:pt x="273" y="288"/>
                  </a:lnTo>
                  <a:lnTo>
                    <a:pt x="289" y="284"/>
                  </a:lnTo>
                  <a:lnTo>
                    <a:pt x="305" y="280"/>
                  </a:lnTo>
                  <a:lnTo>
                    <a:pt x="339" y="276"/>
                  </a:lnTo>
                  <a:lnTo>
                    <a:pt x="374" y="274"/>
                  </a:lnTo>
                  <a:lnTo>
                    <a:pt x="408" y="275"/>
                  </a:lnTo>
                  <a:lnTo>
                    <a:pt x="440" y="279"/>
                  </a:lnTo>
                  <a:lnTo>
                    <a:pt x="470" y="285"/>
                  </a:lnTo>
                  <a:lnTo>
                    <a:pt x="499" y="294"/>
                  </a:lnTo>
                  <a:lnTo>
                    <a:pt x="512" y="300"/>
                  </a:lnTo>
                  <a:lnTo>
                    <a:pt x="525" y="306"/>
                  </a:lnTo>
                  <a:lnTo>
                    <a:pt x="538" y="312"/>
                  </a:lnTo>
                  <a:lnTo>
                    <a:pt x="550" y="320"/>
                  </a:lnTo>
                  <a:lnTo>
                    <a:pt x="562" y="327"/>
                  </a:lnTo>
                  <a:lnTo>
                    <a:pt x="573" y="336"/>
                  </a:lnTo>
                  <a:lnTo>
                    <a:pt x="584" y="345"/>
                  </a:lnTo>
                  <a:lnTo>
                    <a:pt x="594" y="355"/>
                  </a:lnTo>
                  <a:lnTo>
                    <a:pt x="611" y="373"/>
                  </a:lnTo>
                  <a:lnTo>
                    <a:pt x="625" y="392"/>
                  </a:lnTo>
                  <a:lnTo>
                    <a:pt x="637" y="411"/>
                  </a:lnTo>
                  <a:lnTo>
                    <a:pt x="642" y="421"/>
                  </a:lnTo>
                  <a:lnTo>
                    <a:pt x="647" y="432"/>
                  </a:lnTo>
                  <a:lnTo>
                    <a:pt x="651" y="442"/>
                  </a:lnTo>
                  <a:lnTo>
                    <a:pt x="654" y="453"/>
                  </a:lnTo>
                  <a:lnTo>
                    <a:pt x="657" y="464"/>
                  </a:lnTo>
                  <a:lnTo>
                    <a:pt x="660" y="475"/>
                  </a:lnTo>
                  <a:lnTo>
                    <a:pt x="663" y="497"/>
                  </a:lnTo>
                  <a:lnTo>
                    <a:pt x="664" y="521"/>
                  </a:lnTo>
                  <a:lnTo>
                    <a:pt x="663" y="549"/>
                  </a:lnTo>
                  <a:lnTo>
                    <a:pt x="659" y="575"/>
                  </a:lnTo>
                  <a:lnTo>
                    <a:pt x="656" y="588"/>
                  </a:lnTo>
                  <a:lnTo>
                    <a:pt x="653" y="601"/>
                  </a:lnTo>
                  <a:lnTo>
                    <a:pt x="648" y="613"/>
                  </a:lnTo>
                  <a:lnTo>
                    <a:pt x="644" y="625"/>
                  </a:lnTo>
                  <a:lnTo>
                    <a:pt x="638" y="637"/>
                  </a:lnTo>
                  <a:lnTo>
                    <a:pt x="632" y="649"/>
                  </a:lnTo>
                  <a:lnTo>
                    <a:pt x="618" y="672"/>
                  </a:lnTo>
                  <a:lnTo>
                    <a:pt x="602" y="693"/>
                  </a:lnTo>
                  <a:lnTo>
                    <a:pt x="583" y="714"/>
                  </a:lnTo>
                  <a:lnTo>
                    <a:pt x="573" y="723"/>
                  </a:lnTo>
                  <a:lnTo>
                    <a:pt x="562" y="732"/>
                  </a:lnTo>
                  <a:lnTo>
                    <a:pt x="551" y="740"/>
                  </a:lnTo>
                  <a:lnTo>
                    <a:pt x="540" y="748"/>
                  </a:lnTo>
                  <a:lnTo>
                    <a:pt x="528" y="755"/>
                  </a:lnTo>
                  <a:lnTo>
                    <a:pt x="515" y="761"/>
                  </a:lnTo>
                  <a:lnTo>
                    <a:pt x="502" y="767"/>
                  </a:lnTo>
                  <a:lnTo>
                    <a:pt x="488" y="772"/>
                  </a:lnTo>
                  <a:lnTo>
                    <a:pt x="459" y="780"/>
                  </a:lnTo>
                  <a:lnTo>
                    <a:pt x="428" y="786"/>
                  </a:lnTo>
                  <a:lnTo>
                    <a:pt x="395" y="790"/>
                  </a:lnTo>
                  <a:lnTo>
                    <a:pt x="359" y="791"/>
                  </a:lnTo>
                  <a:lnTo>
                    <a:pt x="318" y="789"/>
                  </a:lnTo>
                  <a:lnTo>
                    <a:pt x="280" y="785"/>
                  </a:lnTo>
                  <a:lnTo>
                    <a:pt x="244" y="777"/>
                  </a:lnTo>
                  <a:lnTo>
                    <a:pt x="226" y="772"/>
                  </a:lnTo>
                  <a:lnTo>
                    <a:pt x="210" y="766"/>
                  </a:lnTo>
                  <a:lnTo>
                    <a:pt x="193" y="759"/>
                  </a:lnTo>
                  <a:lnTo>
                    <a:pt x="177" y="752"/>
                  </a:lnTo>
                  <a:lnTo>
                    <a:pt x="162" y="744"/>
                  </a:lnTo>
                  <a:lnTo>
                    <a:pt x="147" y="735"/>
                  </a:lnTo>
                  <a:lnTo>
                    <a:pt x="133" y="725"/>
                  </a:lnTo>
                  <a:lnTo>
                    <a:pt x="119" y="715"/>
                  </a:lnTo>
                  <a:lnTo>
                    <a:pt x="106" y="703"/>
                  </a:lnTo>
                  <a:lnTo>
                    <a:pt x="93" y="691"/>
                  </a:lnTo>
                  <a:lnTo>
                    <a:pt x="82" y="679"/>
                  </a:lnTo>
                  <a:lnTo>
                    <a:pt x="71" y="667"/>
                  </a:lnTo>
                  <a:lnTo>
                    <a:pt x="61" y="653"/>
                  </a:lnTo>
                  <a:lnTo>
                    <a:pt x="52" y="640"/>
                  </a:lnTo>
                  <a:lnTo>
                    <a:pt x="44" y="625"/>
                  </a:lnTo>
                  <a:lnTo>
                    <a:pt x="36" y="610"/>
                  </a:lnTo>
                  <a:lnTo>
                    <a:pt x="29" y="595"/>
                  </a:lnTo>
                  <a:lnTo>
                    <a:pt x="23" y="578"/>
                  </a:lnTo>
                  <a:lnTo>
                    <a:pt x="13" y="544"/>
                  </a:lnTo>
                  <a:lnTo>
                    <a:pt x="6" y="507"/>
                  </a:lnTo>
                  <a:lnTo>
                    <a:pt x="1" y="467"/>
                  </a:lnTo>
                  <a:lnTo>
                    <a:pt x="0" y="425"/>
                  </a:lnTo>
                  <a:lnTo>
                    <a:pt x="2" y="375"/>
                  </a:lnTo>
                  <a:lnTo>
                    <a:pt x="7" y="328"/>
                  </a:lnTo>
                  <a:lnTo>
                    <a:pt x="16" y="283"/>
                  </a:lnTo>
                  <a:lnTo>
                    <a:pt x="29" y="241"/>
                  </a:lnTo>
                  <a:lnTo>
                    <a:pt x="37" y="221"/>
                  </a:lnTo>
                  <a:lnTo>
                    <a:pt x="45" y="202"/>
                  </a:lnTo>
                  <a:lnTo>
                    <a:pt x="55" y="184"/>
                  </a:lnTo>
                  <a:lnTo>
                    <a:pt x="65" y="166"/>
                  </a:lnTo>
                  <a:lnTo>
                    <a:pt x="77" y="148"/>
                  </a:lnTo>
                  <a:lnTo>
                    <a:pt x="89" y="132"/>
                  </a:lnTo>
                  <a:lnTo>
                    <a:pt x="102" y="116"/>
                  </a:lnTo>
                  <a:lnTo>
                    <a:pt x="116" y="101"/>
                  </a:lnTo>
                  <a:lnTo>
                    <a:pt x="142" y="77"/>
                  </a:lnTo>
                  <a:lnTo>
                    <a:pt x="156" y="67"/>
                  </a:lnTo>
                  <a:lnTo>
                    <a:pt x="170" y="57"/>
                  </a:lnTo>
                  <a:lnTo>
                    <a:pt x="184" y="48"/>
                  </a:lnTo>
                  <a:lnTo>
                    <a:pt x="199" y="40"/>
                  </a:lnTo>
                  <a:lnTo>
                    <a:pt x="214" y="32"/>
                  </a:lnTo>
                  <a:lnTo>
                    <a:pt x="230" y="25"/>
                  </a:lnTo>
                  <a:lnTo>
                    <a:pt x="246" y="19"/>
                  </a:lnTo>
                  <a:lnTo>
                    <a:pt x="263" y="14"/>
                  </a:lnTo>
                  <a:lnTo>
                    <a:pt x="297" y="6"/>
                  </a:lnTo>
                  <a:lnTo>
                    <a:pt x="333" y="2"/>
                  </a:lnTo>
                  <a:lnTo>
                    <a:pt x="371" y="0"/>
                  </a:lnTo>
                  <a:lnTo>
                    <a:pt x="393" y="1"/>
                  </a:lnTo>
                  <a:lnTo>
                    <a:pt x="413" y="2"/>
                  </a:lnTo>
                  <a:lnTo>
                    <a:pt x="433" y="5"/>
                  </a:lnTo>
                  <a:lnTo>
                    <a:pt x="452" y="8"/>
                  </a:lnTo>
                  <a:lnTo>
                    <a:pt x="470" y="12"/>
                  </a:lnTo>
                  <a:lnTo>
                    <a:pt x="486" y="18"/>
                  </a:lnTo>
                  <a:lnTo>
                    <a:pt x="502" y="24"/>
                  </a:lnTo>
                  <a:lnTo>
                    <a:pt x="517" y="31"/>
                  </a:lnTo>
                  <a:lnTo>
                    <a:pt x="535" y="41"/>
                  </a:lnTo>
                  <a:lnTo>
                    <a:pt x="551" y="51"/>
                  </a:lnTo>
                  <a:lnTo>
                    <a:pt x="567" y="62"/>
                  </a:lnTo>
                  <a:lnTo>
                    <a:pt x="581" y="73"/>
                  </a:lnTo>
                  <a:lnTo>
                    <a:pt x="594" y="84"/>
                  </a:lnTo>
                  <a:lnTo>
                    <a:pt x="605" y="95"/>
                  </a:lnTo>
                  <a:lnTo>
                    <a:pt x="616" y="107"/>
                  </a:lnTo>
                  <a:lnTo>
                    <a:pt x="625" y="120"/>
                  </a:lnTo>
                  <a:close/>
                  <a:moveTo>
                    <a:pt x="147" y="436"/>
                  </a:moveTo>
                  <a:lnTo>
                    <a:pt x="134" y="450"/>
                  </a:lnTo>
                  <a:lnTo>
                    <a:pt x="120" y="465"/>
                  </a:lnTo>
                  <a:lnTo>
                    <a:pt x="107" y="481"/>
                  </a:lnTo>
                  <a:lnTo>
                    <a:pt x="93" y="498"/>
                  </a:lnTo>
                  <a:lnTo>
                    <a:pt x="95" y="521"/>
                  </a:lnTo>
                  <a:lnTo>
                    <a:pt x="98" y="543"/>
                  </a:lnTo>
                  <a:lnTo>
                    <a:pt x="104" y="564"/>
                  </a:lnTo>
                  <a:lnTo>
                    <a:pt x="111" y="584"/>
                  </a:lnTo>
                  <a:lnTo>
                    <a:pt x="120" y="603"/>
                  </a:lnTo>
                  <a:lnTo>
                    <a:pt x="131" y="622"/>
                  </a:lnTo>
                  <a:lnTo>
                    <a:pt x="144" y="639"/>
                  </a:lnTo>
                  <a:lnTo>
                    <a:pt x="158" y="656"/>
                  </a:lnTo>
                  <a:lnTo>
                    <a:pt x="167" y="665"/>
                  </a:lnTo>
                  <a:lnTo>
                    <a:pt x="177" y="673"/>
                  </a:lnTo>
                  <a:lnTo>
                    <a:pt x="187" y="681"/>
                  </a:lnTo>
                  <a:lnTo>
                    <a:pt x="197" y="688"/>
                  </a:lnTo>
                  <a:lnTo>
                    <a:pt x="208" y="695"/>
                  </a:lnTo>
                  <a:lnTo>
                    <a:pt x="219" y="701"/>
                  </a:lnTo>
                  <a:lnTo>
                    <a:pt x="231" y="706"/>
                  </a:lnTo>
                  <a:lnTo>
                    <a:pt x="244" y="711"/>
                  </a:lnTo>
                  <a:lnTo>
                    <a:pt x="256" y="716"/>
                  </a:lnTo>
                  <a:lnTo>
                    <a:pt x="270" y="720"/>
                  </a:lnTo>
                  <a:lnTo>
                    <a:pt x="298" y="725"/>
                  </a:lnTo>
                  <a:lnTo>
                    <a:pt x="327" y="729"/>
                  </a:lnTo>
                  <a:lnTo>
                    <a:pt x="359" y="730"/>
                  </a:lnTo>
                  <a:lnTo>
                    <a:pt x="385" y="729"/>
                  </a:lnTo>
                  <a:lnTo>
                    <a:pt x="410" y="726"/>
                  </a:lnTo>
                  <a:lnTo>
                    <a:pt x="433" y="722"/>
                  </a:lnTo>
                  <a:lnTo>
                    <a:pt x="454" y="715"/>
                  </a:lnTo>
                  <a:lnTo>
                    <a:pt x="465" y="711"/>
                  </a:lnTo>
                  <a:lnTo>
                    <a:pt x="474" y="707"/>
                  </a:lnTo>
                  <a:lnTo>
                    <a:pt x="484" y="702"/>
                  </a:lnTo>
                  <a:lnTo>
                    <a:pt x="493" y="697"/>
                  </a:lnTo>
                  <a:lnTo>
                    <a:pt x="501" y="691"/>
                  </a:lnTo>
                  <a:lnTo>
                    <a:pt x="510" y="685"/>
                  </a:lnTo>
                  <a:lnTo>
                    <a:pt x="517" y="679"/>
                  </a:lnTo>
                  <a:lnTo>
                    <a:pt x="525" y="672"/>
                  </a:lnTo>
                  <a:lnTo>
                    <a:pt x="539" y="657"/>
                  </a:lnTo>
                  <a:lnTo>
                    <a:pt x="551" y="642"/>
                  </a:lnTo>
                  <a:lnTo>
                    <a:pt x="556" y="634"/>
                  </a:lnTo>
                  <a:lnTo>
                    <a:pt x="560" y="626"/>
                  </a:lnTo>
                  <a:lnTo>
                    <a:pt x="565" y="618"/>
                  </a:lnTo>
                  <a:lnTo>
                    <a:pt x="569" y="609"/>
                  </a:lnTo>
                  <a:lnTo>
                    <a:pt x="572" y="601"/>
                  </a:lnTo>
                  <a:lnTo>
                    <a:pt x="575" y="592"/>
                  </a:lnTo>
                  <a:lnTo>
                    <a:pt x="577" y="583"/>
                  </a:lnTo>
                  <a:lnTo>
                    <a:pt x="579" y="574"/>
                  </a:lnTo>
                  <a:lnTo>
                    <a:pt x="582" y="556"/>
                  </a:lnTo>
                  <a:lnTo>
                    <a:pt x="583" y="537"/>
                  </a:lnTo>
                  <a:lnTo>
                    <a:pt x="582" y="516"/>
                  </a:lnTo>
                  <a:lnTo>
                    <a:pt x="579" y="496"/>
                  </a:lnTo>
                  <a:lnTo>
                    <a:pt x="575" y="477"/>
                  </a:lnTo>
                  <a:lnTo>
                    <a:pt x="572" y="468"/>
                  </a:lnTo>
                  <a:lnTo>
                    <a:pt x="569" y="459"/>
                  </a:lnTo>
                  <a:lnTo>
                    <a:pt x="565" y="450"/>
                  </a:lnTo>
                  <a:lnTo>
                    <a:pt x="560" y="441"/>
                  </a:lnTo>
                  <a:lnTo>
                    <a:pt x="556" y="433"/>
                  </a:lnTo>
                  <a:lnTo>
                    <a:pt x="551" y="425"/>
                  </a:lnTo>
                  <a:lnTo>
                    <a:pt x="539" y="409"/>
                  </a:lnTo>
                  <a:lnTo>
                    <a:pt x="525" y="394"/>
                  </a:lnTo>
                  <a:lnTo>
                    <a:pt x="518" y="387"/>
                  </a:lnTo>
                  <a:lnTo>
                    <a:pt x="510" y="380"/>
                  </a:lnTo>
                  <a:lnTo>
                    <a:pt x="502" y="374"/>
                  </a:lnTo>
                  <a:lnTo>
                    <a:pt x="493" y="368"/>
                  </a:lnTo>
                  <a:lnTo>
                    <a:pt x="485" y="363"/>
                  </a:lnTo>
                  <a:lnTo>
                    <a:pt x="476" y="359"/>
                  </a:lnTo>
                  <a:lnTo>
                    <a:pt x="467" y="354"/>
                  </a:lnTo>
                  <a:lnTo>
                    <a:pt x="457" y="350"/>
                  </a:lnTo>
                  <a:lnTo>
                    <a:pt x="448" y="347"/>
                  </a:lnTo>
                  <a:lnTo>
                    <a:pt x="438" y="344"/>
                  </a:lnTo>
                  <a:lnTo>
                    <a:pt x="417" y="340"/>
                  </a:lnTo>
                  <a:lnTo>
                    <a:pt x="394" y="337"/>
                  </a:lnTo>
                  <a:lnTo>
                    <a:pt x="371" y="336"/>
                  </a:lnTo>
                  <a:lnTo>
                    <a:pt x="356" y="336"/>
                  </a:lnTo>
                  <a:lnTo>
                    <a:pt x="340" y="338"/>
                  </a:lnTo>
                  <a:lnTo>
                    <a:pt x="325" y="339"/>
                  </a:lnTo>
                  <a:lnTo>
                    <a:pt x="310" y="342"/>
                  </a:lnTo>
                  <a:lnTo>
                    <a:pt x="296" y="346"/>
                  </a:lnTo>
                  <a:lnTo>
                    <a:pt x="281" y="350"/>
                  </a:lnTo>
                  <a:lnTo>
                    <a:pt x="267" y="355"/>
                  </a:lnTo>
                  <a:lnTo>
                    <a:pt x="253" y="361"/>
                  </a:lnTo>
                  <a:lnTo>
                    <a:pt x="239" y="368"/>
                  </a:lnTo>
                  <a:lnTo>
                    <a:pt x="225" y="375"/>
                  </a:lnTo>
                  <a:lnTo>
                    <a:pt x="199" y="392"/>
                  </a:lnTo>
                  <a:lnTo>
                    <a:pt x="172" y="412"/>
                  </a:lnTo>
                  <a:lnTo>
                    <a:pt x="147" y="43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49" name="Freeform 31">
              <a:extLst>
                <a:ext uri="{FF2B5EF4-FFF2-40B4-BE49-F238E27FC236}">
                  <a16:creationId xmlns:a16="http://schemas.microsoft.com/office/drawing/2014/main" id="{3A4AE5C4-D221-0D58-D90A-90A595DB0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6" y="569"/>
              <a:ext cx="203" cy="200"/>
            </a:xfrm>
            <a:custGeom>
              <a:avLst/>
              <a:gdLst>
                <a:gd name="T0" fmla="*/ 139 w 884"/>
                <a:gd name="T1" fmla="*/ 59 h 881"/>
                <a:gd name="T2" fmla="*/ 159 w 884"/>
                <a:gd name="T3" fmla="*/ 63 h 881"/>
                <a:gd name="T4" fmla="*/ 166 w 884"/>
                <a:gd name="T5" fmla="*/ 60 h 881"/>
                <a:gd name="T6" fmla="*/ 193 w 884"/>
                <a:gd name="T7" fmla="*/ 78 h 881"/>
                <a:gd name="T8" fmla="*/ 199 w 884"/>
                <a:gd name="T9" fmla="*/ 84 h 881"/>
                <a:gd name="T10" fmla="*/ 194 w 884"/>
                <a:gd name="T11" fmla="*/ 90 h 881"/>
                <a:gd name="T12" fmla="*/ 170 w 884"/>
                <a:gd name="T13" fmla="*/ 107 h 881"/>
                <a:gd name="T14" fmla="*/ 176 w 884"/>
                <a:gd name="T15" fmla="*/ 104 h 881"/>
                <a:gd name="T16" fmla="*/ 180 w 884"/>
                <a:gd name="T17" fmla="*/ 113 h 881"/>
                <a:gd name="T18" fmla="*/ 176 w 884"/>
                <a:gd name="T19" fmla="*/ 181 h 881"/>
                <a:gd name="T20" fmla="*/ 180 w 884"/>
                <a:gd name="T21" fmla="*/ 182 h 881"/>
                <a:gd name="T22" fmla="*/ 187 w 884"/>
                <a:gd name="T23" fmla="*/ 148 h 881"/>
                <a:gd name="T24" fmla="*/ 194 w 884"/>
                <a:gd name="T25" fmla="*/ 145 h 881"/>
                <a:gd name="T26" fmla="*/ 198 w 884"/>
                <a:gd name="T27" fmla="*/ 152 h 881"/>
                <a:gd name="T28" fmla="*/ 187 w 884"/>
                <a:gd name="T29" fmla="*/ 198 h 881"/>
                <a:gd name="T30" fmla="*/ 177 w 884"/>
                <a:gd name="T31" fmla="*/ 199 h 881"/>
                <a:gd name="T32" fmla="*/ 138 w 884"/>
                <a:gd name="T33" fmla="*/ 174 h 881"/>
                <a:gd name="T34" fmla="*/ 98 w 884"/>
                <a:gd name="T35" fmla="*/ 198 h 881"/>
                <a:gd name="T36" fmla="*/ 93 w 884"/>
                <a:gd name="T37" fmla="*/ 191 h 881"/>
                <a:gd name="T38" fmla="*/ 127 w 884"/>
                <a:gd name="T39" fmla="*/ 166 h 881"/>
                <a:gd name="T40" fmla="*/ 28 w 884"/>
                <a:gd name="T41" fmla="*/ 91 h 881"/>
                <a:gd name="T42" fmla="*/ 25 w 884"/>
                <a:gd name="T43" fmla="*/ 147 h 881"/>
                <a:gd name="T44" fmla="*/ 9 w 884"/>
                <a:gd name="T45" fmla="*/ 198 h 881"/>
                <a:gd name="T46" fmla="*/ 0 w 884"/>
                <a:gd name="T47" fmla="*/ 195 h 881"/>
                <a:gd name="T48" fmla="*/ 11 w 884"/>
                <a:gd name="T49" fmla="*/ 160 h 881"/>
                <a:gd name="T50" fmla="*/ 15 w 884"/>
                <a:gd name="T51" fmla="*/ 86 h 881"/>
                <a:gd name="T52" fmla="*/ 26 w 884"/>
                <a:gd name="T53" fmla="*/ 78 h 881"/>
                <a:gd name="T54" fmla="*/ 130 w 884"/>
                <a:gd name="T55" fmla="*/ 57 h 881"/>
                <a:gd name="T56" fmla="*/ 119 w 884"/>
                <a:gd name="T57" fmla="*/ 108 h 881"/>
                <a:gd name="T58" fmla="*/ 120 w 884"/>
                <a:gd name="T59" fmla="*/ 115 h 881"/>
                <a:gd name="T60" fmla="*/ 83 w 884"/>
                <a:gd name="T61" fmla="*/ 181 h 881"/>
                <a:gd name="T62" fmla="*/ 71 w 884"/>
                <a:gd name="T63" fmla="*/ 195 h 881"/>
                <a:gd name="T64" fmla="*/ 48 w 884"/>
                <a:gd name="T65" fmla="*/ 188 h 881"/>
                <a:gd name="T66" fmla="*/ 49 w 884"/>
                <a:gd name="T67" fmla="*/ 181 h 881"/>
                <a:gd name="T68" fmla="*/ 57 w 884"/>
                <a:gd name="T69" fmla="*/ 181 h 881"/>
                <a:gd name="T70" fmla="*/ 70 w 884"/>
                <a:gd name="T71" fmla="*/ 181 h 881"/>
                <a:gd name="T72" fmla="*/ 37 w 884"/>
                <a:gd name="T73" fmla="*/ 117 h 881"/>
                <a:gd name="T74" fmla="*/ 34 w 884"/>
                <a:gd name="T75" fmla="*/ 111 h 881"/>
                <a:gd name="T76" fmla="*/ 40 w 884"/>
                <a:gd name="T77" fmla="*/ 107 h 881"/>
                <a:gd name="T78" fmla="*/ 53 w 884"/>
                <a:gd name="T79" fmla="*/ 133 h 881"/>
                <a:gd name="T80" fmla="*/ 45 w 884"/>
                <a:gd name="T81" fmla="*/ 173 h 881"/>
                <a:gd name="T82" fmla="*/ 36 w 884"/>
                <a:gd name="T83" fmla="*/ 177 h 881"/>
                <a:gd name="T84" fmla="*/ 34 w 884"/>
                <a:gd name="T85" fmla="*/ 170 h 881"/>
                <a:gd name="T86" fmla="*/ 43 w 884"/>
                <a:gd name="T87" fmla="*/ 131 h 881"/>
                <a:gd name="T88" fmla="*/ 101 w 884"/>
                <a:gd name="T89" fmla="*/ 5 h 881"/>
                <a:gd name="T90" fmla="*/ 107 w 884"/>
                <a:gd name="T91" fmla="*/ 0 h 881"/>
                <a:gd name="T92" fmla="*/ 113 w 884"/>
                <a:gd name="T93" fmla="*/ 5 h 881"/>
                <a:gd name="T94" fmla="*/ 179 w 884"/>
                <a:gd name="T95" fmla="*/ 16 h 881"/>
                <a:gd name="T96" fmla="*/ 178 w 884"/>
                <a:gd name="T97" fmla="*/ 23 h 881"/>
                <a:gd name="T98" fmla="*/ 195 w 884"/>
                <a:gd name="T99" fmla="*/ 41 h 881"/>
                <a:gd name="T100" fmla="*/ 200 w 884"/>
                <a:gd name="T101" fmla="*/ 48 h 881"/>
                <a:gd name="T102" fmla="*/ 193 w 884"/>
                <a:gd name="T103" fmla="*/ 54 h 881"/>
                <a:gd name="T104" fmla="*/ 2 w 884"/>
                <a:gd name="T105" fmla="*/ 50 h 881"/>
                <a:gd name="T106" fmla="*/ 4 w 884"/>
                <a:gd name="T107" fmla="*/ 42 h 881"/>
                <a:gd name="T108" fmla="*/ 39 w 884"/>
                <a:gd name="T109" fmla="*/ 12 h 881"/>
                <a:gd name="T110" fmla="*/ 47 w 884"/>
                <a:gd name="T111" fmla="*/ 10 h 881"/>
                <a:gd name="T112" fmla="*/ 101 w 884"/>
                <a:gd name="T113" fmla="*/ 41 h 881"/>
                <a:gd name="T114" fmla="*/ 107 w 884"/>
                <a:gd name="T115" fmla="*/ 127 h 881"/>
                <a:gd name="T116" fmla="*/ 120 w 884"/>
                <a:gd name="T117" fmla="*/ 156 h 881"/>
                <a:gd name="T118" fmla="*/ 115 w 884"/>
                <a:gd name="T119" fmla="*/ 165 h 881"/>
                <a:gd name="T120" fmla="*/ 107 w 884"/>
                <a:gd name="T121" fmla="*/ 159 h 881"/>
                <a:gd name="T122" fmla="*/ 98 w 884"/>
                <a:gd name="T123" fmla="*/ 131 h 88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4" h="881">
                  <a:moveTo>
                    <a:pt x="590" y="247"/>
                  </a:moveTo>
                  <a:lnTo>
                    <a:pt x="593" y="247"/>
                  </a:lnTo>
                  <a:lnTo>
                    <a:pt x="596" y="247"/>
                  </a:lnTo>
                  <a:lnTo>
                    <a:pt x="599" y="248"/>
                  </a:lnTo>
                  <a:lnTo>
                    <a:pt x="601" y="248"/>
                  </a:lnTo>
                  <a:lnTo>
                    <a:pt x="604" y="249"/>
                  </a:lnTo>
                  <a:lnTo>
                    <a:pt x="606" y="250"/>
                  </a:lnTo>
                  <a:lnTo>
                    <a:pt x="608" y="252"/>
                  </a:lnTo>
                  <a:lnTo>
                    <a:pt x="610" y="253"/>
                  </a:lnTo>
                  <a:lnTo>
                    <a:pt x="611" y="254"/>
                  </a:lnTo>
                  <a:lnTo>
                    <a:pt x="613" y="256"/>
                  </a:lnTo>
                  <a:lnTo>
                    <a:pt x="614" y="258"/>
                  </a:lnTo>
                  <a:lnTo>
                    <a:pt x="615" y="260"/>
                  </a:lnTo>
                  <a:lnTo>
                    <a:pt x="616" y="262"/>
                  </a:lnTo>
                  <a:lnTo>
                    <a:pt x="616" y="265"/>
                  </a:lnTo>
                  <a:lnTo>
                    <a:pt x="616" y="267"/>
                  </a:lnTo>
                  <a:lnTo>
                    <a:pt x="617" y="270"/>
                  </a:lnTo>
                  <a:lnTo>
                    <a:pt x="620" y="344"/>
                  </a:lnTo>
                  <a:lnTo>
                    <a:pt x="725" y="344"/>
                  </a:lnTo>
                  <a:lnTo>
                    <a:pt x="709" y="305"/>
                  </a:lnTo>
                  <a:lnTo>
                    <a:pt x="705" y="298"/>
                  </a:lnTo>
                  <a:lnTo>
                    <a:pt x="704" y="295"/>
                  </a:lnTo>
                  <a:lnTo>
                    <a:pt x="703" y="292"/>
                  </a:lnTo>
                  <a:lnTo>
                    <a:pt x="702" y="290"/>
                  </a:lnTo>
                  <a:lnTo>
                    <a:pt x="702" y="287"/>
                  </a:lnTo>
                  <a:lnTo>
                    <a:pt x="702" y="284"/>
                  </a:lnTo>
                  <a:lnTo>
                    <a:pt x="702" y="282"/>
                  </a:lnTo>
                  <a:lnTo>
                    <a:pt x="702" y="279"/>
                  </a:lnTo>
                  <a:lnTo>
                    <a:pt x="703" y="277"/>
                  </a:lnTo>
                  <a:lnTo>
                    <a:pt x="704" y="275"/>
                  </a:lnTo>
                  <a:lnTo>
                    <a:pt x="705" y="273"/>
                  </a:lnTo>
                  <a:lnTo>
                    <a:pt x="707" y="271"/>
                  </a:lnTo>
                  <a:lnTo>
                    <a:pt x="708" y="269"/>
                  </a:lnTo>
                  <a:lnTo>
                    <a:pt x="710" y="268"/>
                  </a:lnTo>
                  <a:lnTo>
                    <a:pt x="713" y="266"/>
                  </a:lnTo>
                  <a:lnTo>
                    <a:pt x="716" y="265"/>
                  </a:lnTo>
                  <a:lnTo>
                    <a:pt x="719" y="264"/>
                  </a:lnTo>
                  <a:lnTo>
                    <a:pt x="722" y="263"/>
                  </a:lnTo>
                  <a:lnTo>
                    <a:pt x="725" y="263"/>
                  </a:lnTo>
                  <a:lnTo>
                    <a:pt x="728" y="263"/>
                  </a:lnTo>
                  <a:lnTo>
                    <a:pt x="731" y="264"/>
                  </a:lnTo>
                  <a:lnTo>
                    <a:pt x="734" y="264"/>
                  </a:lnTo>
                  <a:lnTo>
                    <a:pt x="737" y="266"/>
                  </a:lnTo>
                  <a:lnTo>
                    <a:pt x="739" y="267"/>
                  </a:lnTo>
                  <a:lnTo>
                    <a:pt x="742" y="269"/>
                  </a:lnTo>
                  <a:lnTo>
                    <a:pt x="744" y="271"/>
                  </a:lnTo>
                  <a:lnTo>
                    <a:pt x="746" y="273"/>
                  </a:lnTo>
                  <a:lnTo>
                    <a:pt x="749" y="276"/>
                  </a:lnTo>
                  <a:lnTo>
                    <a:pt x="751" y="279"/>
                  </a:lnTo>
                  <a:lnTo>
                    <a:pt x="753" y="282"/>
                  </a:lnTo>
                  <a:lnTo>
                    <a:pt x="755" y="286"/>
                  </a:lnTo>
                  <a:lnTo>
                    <a:pt x="769" y="316"/>
                  </a:lnTo>
                  <a:lnTo>
                    <a:pt x="776" y="330"/>
                  </a:lnTo>
                  <a:lnTo>
                    <a:pt x="782" y="344"/>
                  </a:lnTo>
                  <a:lnTo>
                    <a:pt x="848" y="344"/>
                  </a:lnTo>
                  <a:lnTo>
                    <a:pt x="851" y="344"/>
                  </a:lnTo>
                  <a:lnTo>
                    <a:pt x="855" y="344"/>
                  </a:lnTo>
                  <a:lnTo>
                    <a:pt x="858" y="345"/>
                  </a:lnTo>
                  <a:lnTo>
                    <a:pt x="861" y="346"/>
                  </a:lnTo>
                  <a:lnTo>
                    <a:pt x="864" y="347"/>
                  </a:lnTo>
                  <a:lnTo>
                    <a:pt x="867" y="348"/>
                  </a:lnTo>
                  <a:lnTo>
                    <a:pt x="869" y="349"/>
                  </a:lnTo>
                  <a:lnTo>
                    <a:pt x="871" y="351"/>
                  </a:lnTo>
                  <a:lnTo>
                    <a:pt x="873" y="353"/>
                  </a:lnTo>
                  <a:lnTo>
                    <a:pt x="874" y="355"/>
                  </a:lnTo>
                  <a:lnTo>
                    <a:pt x="876" y="357"/>
                  </a:lnTo>
                  <a:lnTo>
                    <a:pt x="877" y="359"/>
                  </a:lnTo>
                  <a:lnTo>
                    <a:pt x="878" y="362"/>
                  </a:lnTo>
                  <a:lnTo>
                    <a:pt x="878" y="365"/>
                  </a:lnTo>
                  <a:lnTo>
                    <a:pt x="878" y="368"/>
                  </a:lnTo>
                  <a:lnTo>
                    <a:pt x="879" y="371"/>
                  </a:lnTo>
                  <a:lnTo>
                    <a:pt x="878" y="374"/>
                  </a:lnTo>
                  <a:lnTo>
                    <a:pt x="878" y="377"/>
                  </a:lnTo>
                  <a:lnTo>
                    <a:pt x="878" y="380"/>
                  </a:lnTo>
                  <a:lnTo>
                    <a:pt x="877" y="383"/>
                  </a:lnTo>
                  <a:lnTo>
                    <a:pt x="876" y="385"/>
                  </a:lnTo>
                  <a:lnTo>
                    <a:pt x="874" y="387"/>
                  </a:lnTo>
                  <a:lnTo>
                    <a:pt x="873" y="389"/>
                  </a:lnTo>
                  <a:lnTo>
                    <a:pt x="871" y="391"/>
                  </a:lnTo>
                  <a:lnTo>
                    <a:pt x="869" y="393"/>
                  </a:lnTo>
                  <a:lnTo>
                    <a:pt x="867" y="394"/>
                  </a:lnTo>
                  <a:lnTo>
                    <a:pt x="864" y="395"/>
                  </a:lnTo>
                  <a:lnTo>
                    <a:pt x="861" y="396"/>
                  </a:lnTo>
                  <a:lnTo>
                    <a:pt x="858" y="397"/>
                  </a:lnTo>
                  <a:lnTo>
                    <a:pt x="855" y="398"/>
                  </a:lnTo>
                  <a:lnTo>
                    <a:pt x="851" y="398"/>
                  </a:lnTo>
                  <a:lnTo>
                    <a:pt x="848" y="398"/>
                  </a:lnTo>
                  <a:lnTo>
                    <a:pt x="628" y="398"/>
                  </a:lnTo>
                  <a:lnTo>
                    <a:pt x="638" y="479"/>
                  </a:lnTo>
                  <a:lnTo>
                    <a:pt x="643" y="508"/>
                  </a:lnTo>
                  <a:lnTo>
                    <a:pt x="647" y="529"/>
                  </a:lnTo>
                  <a:lnTo>
                    <a:pt x="674" y="618"/>
                  </a:lnTo>
                  <a:lnTo>
                    <a:pt x="694" y="586"/>
                  </a:lnTo>
                  <a:lnTo>
                    <a:pt x="714" y="552"/>
                  </a:lnTo>
                  <a:lnTo>
                    <a:pt x="731" y="516"/>
                  </a:lnTo>
                  <a:lnTo>
                    <a:pt x="748" y="479"/>
                  </a:lnTo>
                  <a:lnTo>
                    <a:pt x="749" y="476"/>
                  </a:lnTo>
                  <a:lnTo>
                    <a:pt x="750" y="473"/>
                  </a:lnTo>
                  <a:lnTo>
                    <a:pt x="751" y="471"/>
                  </a:lnTo>
                  <a:lnTo>
                    <a:pt x="752" y="469"/>
                  </a:lnTo>
                  <a:lnTo>
                    <a:pt x="754" y="467"/>
                  </a:lnTo>
                  <a:lnTo>
                    <a:pt x="755" y="465"/>
                  </a:lnTo>
                  <a:lnTo>
                    <a:pt x="757" y="464"/>
                  </a:lnTo>
                  <a:lnTo>
                    <a:pt x="759" y="462"/>
                  </a:lnTo>
                  <a:lnTo>
                    <a:pt x="761" y="461"/>
                  </a:lnTo>
                  <a:lnTo>
                    <a:pt x="763" y="460"/>
                  </a:lnTo>
                  <a:lnTo>
                    <a:pt x="765" y="460"/>
                  </a:lnTo>
                  <a:lnTo>
                    <a:pt x="768" y="459"/>
                  </a:lnTo>
                  <a:lnTo>
                    <a:pt x="770" y="459"/>
                  </a:lnTo>
                  <a:lnTo>
                    <a:pt x="773" y="459"/>
                  </a:lnTo>
                  <a:lnTo>
                    <a:pt x="776" y="459"/>
                  </a:lnTo>
                  <a:lnTo>
                    <a:pt x="779" y="459"/>
                  </a:lnTo>
                  <a:lnTo>
                    <a:pt x="782" y="460"/>
                  </a:lnTo>
                  <a:lnTo>
                    <a:pt x="785" y="462"/>
                  </a:lnTo>
                  <a:lnTo>
                    <a:pt x="788" y="463"/>
                  </a:lnTo>
                  <a:lnTo>
                    <a:pt x="791" y="465"/>
                  </a:lnTo>
                  <a:lnTo>
                    <a:pt x="793" y="467"/>
                  </a:lnTo>
                  <a:lnTo>
                    <a:pt x="795" y="470"/>
                  </a:lnTo>
                  <a:lnTo>
                    <a:pt x="796" y="472"/>
                  </a:lnTo>
                  <a:lnTo>
                    <a:pt x="797" y="475"/>
                  </a:lnTo>
                  <a:lnTo>
                    <a:pt x="798" y="478"/>
                  </a:lnTo>
                  <a:lnTo>
                    <a:pt x="798" y="481"/>
                  </a:lnTo>
                  <a:lnTo>
                    <a:pt x="799" y="485"/>
                  </a:lnTo>
                  <a:lnTo>
                    <a:pt x="798" y="489"/>
                  </a:lnTo>
                  <a:lnTo>
                    <a:pt x="798" y="493"/>
                  </a:lnTo>
                  <a:lnTo>
                    <a:pt x="797" y="497"/>
                  </a:lnTo>
                  <a:lnTo>
                    <a:pt x="795" y="501"/>
                  </a:lnTo>
                  <a:lnTo>
                    <a:pt x="794" y="506"/>
                  </a:lnTo>
                  <a:lnTo>
                    <a:pt x="773" y="551"/>
                  </a:lnTo>
                  <a:lnTo>
                    <a:pt x="751" y="594"/>
                  </a:lnTo>
                  <a:lnTo>
                    <a:pt x="727" y="634"/>
                  </a:lnTo>
                  <a:lnTo>
                    <a:pt x="714" y="653"/>
                  </a:lnTo>
                  <a:lnTo>
                    <a:pt x="701" y="672"/>
                  </a:lnTo>
                  <a:lnTo>
                    <a:pt x="717" y="704"/>
                  </a:lnTo>
                  <a:lnTo>
                    <a:pt x="735" y="734"/>
                  </a:lnTo>
                  <a:lnTo>
                    <a:pt x="754" y="763"/>
                  </a:lnTo>
                  <a:lnTo>
                    <a:pt x="764" y="777"/>
                  </a:lnTo>
                  <a:lnTo>
                    <a:pt x="775" y="791"/>
                  </a:lnTo>
                  <a:lnTo>
                    <a:pt x="777" y="794"/>
                  </a:lnTo>
                  <a:lnTo>
                    <a:pt x="779" y="796"/>
                  </a:lnTo>
                  <a:lnTo>
                    <a:pt x="781" y="798"/>
                  </a:lnTo>
                  <a:lnTo>
                    <a:pt x="784" y="800"/>
                  </a:lnTo>
                  <a:lnTo>
                    <a:pt x="786" y="801"/>
                  </a:lnTo>
                  <a:lnTo>
                    <a:pt x="788" y="802"/>
                  </a:lnTo>
                  <a:lnTo>
                    <a:pt x="788" y="803"/>
                  </a:lnTo>
                  <a:lnTo>
                    <a:pt x="789" y="803"/>
                  </a:lnTo>
                  <a:lnTo>
                    <a:pt x="790" y="803"/>
                  </a:lnTo>
                  <a:lnTo>
                    <a:pt x="791" y="803"/>
                  </a:lnTo>
                  <a:lnTo>
                    <a:pt x="792" y="803"/>
                  </a:lnTo>
                  <a:lnTo>
                    <a:pt x="793" y="803"/>
                  </a:lnTo>
                  <a:lnTo>
                    <a:pt x="794" y="803"/>
                  </a:lnTo>
                  <a:lnTo>
                    <a:pt x="794" y="802"/>
                  </a:lnTo>
                  <a:lnTo>
                    <a:pt x="795" y="802"/>
                  </a:lnTo>
                  <a:lnTo>
                    <a:pt x="796" y="801"/>
                  </a:lnTo>
                  <a:lnTo>
                    <a:pt x="797" y="800"/>
                  </a:lnTo>
                  <a:lnTo>
                    <a:pt x="798" y="798"/>
                  </a:lnTo>
                  <a:lnTo>
                    <a:pt x="800" y="796"/>
                  </a:lnTo>
                  <a:lnTo>
                    <a:pt x="801" y="794"/>
                  </a:lnTo>
                  <a:lnTo>
                    <a:pt x="802" y="791"/>
                  </a:lnTo>
                  <a:lnTo>
                    <a:pt x="809" y="762"/>
                  </a:lnTo>
                  <a:lnTo>
                    <a:pt x="815" y="731"/>
                  </a:lnTo>
                  <a:lnTo>
                    <a:pt x="820" y="698"/>
                  </a:lnTo>
                  <a:lnTo>
                    <a:pt x="825" y="664"/>
                  </a:lnTo>
                  <a:lnTo>
                    <a:pt x="825" y="661"/>
                  </a:lnTo>
                  <a:lnTo>
                    <a:pt x="825" y="658"/>
                  </a:lnTo>
                  <a:lnTo>
                    <a:pt x="826" y="655"/>
                  </a:lnTo>
                  <a:lnTo>
                    <a:pt x="826" y="652"/>
                  </a:lnTo>
                  <a:lnTo>
                    <a:pt x="827" y="650"/>
                  </a:lnTo>
                  <a:lnTo>
                    <a:pt x="828" y="648"/>
                  </a:lnTo>
                  <a:lnTo>
                    <a:pt x="830" y="646"/>
                  </a:lnTo>
                  <a:lnTo>
                    <a:pt x="831" y="644"/>
                  </a:lnTo>
                  <a:lnTo>
                    <a:pt x="833" y="642"/>
                  </a:lnTo>
                  <a:lnTo>
                    <a:pt x="835" y="641"/>
                  </a:lnTo>
                  <a:lnTo>
                    <a:pt x="837" y="640"/>
                  </a:lnTo>
                  <a:lnTo>
                    <a:pt x="840" y="639"/>
                  </a:lnTo>
                  <a:lnTo>
                    <a:pt x="842" y="638"/>
                  </a:lnTo>
                  <a:lnTo>
                    <a:pt x="845" y="637"/>
                  </a:lnTo>
                  <a:lnTo>
                    <a:pt x="848" y="637"/>
                  </a:lnTo>
                  <a:lnTo>
                    <a:pt x="852" y="637"/>
                  </a:lnTo>
                  <a:lnTo>
                    <a:pt x="854" y="637"/>
                  </a:lnTo>
                  <a:lnTo>
                    <a:pt x="857" y="637"/>
                  </a:lnTo>
                  <a:lnTo>
                    <a:pt x="859" y="638"/>
                  </a:lnTo>
                  <a:lnTo>
                    <a:pt x="861" y="639"/>
                  </a:lnTo>
                  <a:lnTo>
                    <a:pt x="864" y="640"/>
                  </a:lnTo>
                  <a:lnTo>
                    <a:pt x="865" y="641"/>
                  </a:lnTo>
                  <a:lnTo>
                    <a:pt x="867" y="643"/>
                  </a:lnTo>
                  <a:lnTo>
                    <a:pt x="869" y="645"/>
                  </a:lnTo>
                  <a:lnTo>
                    <a:pt x="870" y="647"/>
                  </a:lnTo>
                  <a:lnTo>
                    <a:pt x="871" y="649"/>
                  </a:lnTo>
                  <a:lnTo>
                    <a:pt x="872" y="652"/>
                  </a:lnTo>
                  <a:lnTo>
                    <a:pt x="873" y="654"/>
                  </a:lnTo>
                  <a:lnTo>
                    <a:pt x="874" y="657"/>
                  </a:lnTo>
                  <a:lnTo>
                    <a:pt x="874" y="661"/>
                  </a:lnTo>
                  <a:lnTo>
                    <a:pt x="874" y="664"/>
                  </a:lnTo>
                  <a:lnTo>
                    <a:pt x="875" y="668"/>
                  </a:lnTo>
                  <a:lnTo>
                    <a:pt x="872" y="712"/>
                  </a:lnTo>
                  <a:lnTo>
                    <a:pt x="869" y="733"/>
                  </a:lnTo>
                  <a:lnTo>
                    <a:pt x="866" y="754"/>
                  </a:lnTo>
                  <a:lnTo>
                    <a:pt x="863" y="774"/>
                  </a:lnTo>
                  <a:lnTo>
                    <a:pt x="858" y="794"/>
                  </a:lnTo>
                  <a:lnTo>
                    <a:pt x="853" y="814"/>
                  </a:lnTo>
                  <a:lnTo>
                    <a:pt x="848" y="834"/>
                  </a:lnTo>
                  <a:lnTo>
                    <a:pt x="844" y="845"/>
                  </a:lnTo>
                  <a:lnTo>
                    <a:pt x="839" y="854"/>
                  </a:lnTo>
                  <a:lnTo>
                    <a:pt x="837" y="858"/>
                  </a:lnTo>
                  <a:lnTo>
                    <a:pt x="835" y="862"/>
                  </a:lnTo>
                  <a:lnTo>
                    <a:pt x="832" y="866"/>
                  </a:lnTo>
                  <a:lnTo>
                    <a:pt x="830" y="869"/>
                  </a:lnTo>
                  <a:lnTo>
                    <a:pt x="827" y="871"/>
                  </a:lnTo>
                  <a:lnTo>
                    <a:pt x="824" y="874"/>
                  </a:lnTo>
                  <a:lnTo>
                    <a:pt x="821" y="876"/>
                  </a:lnTo>
                  <a:lnTo>
                    <a:pt x="818" y="877"/>
                  </a:lnTo>
                  <a:lnTo>
                    <a:pt x="815" y="878"/>
                  </a:lnTo>
                  <a:lnTo>
                    <a:pt x="812" y="879"/>
                  </a:lnTo>
                  <a:lnTo>
                    <a:pt x="809" y="880"/>
                  </a:lnTo>
                  <a:lnTo>
                    <a:pt x="806" y="880"/>
                  </a:lnTo>
                  <a:lnTo>
                    <a:pt x="802" y="880"/>
                  </a:lnTo>
                  <a:lnTo>
                    <a:pt x="799" y="880"/>
                  </a:lnTo>
                  <a:lnTo>
                    <a:pt x="795" y="879"/>
                  </a:lnTo>
                  <a:lnTo>
                    <a:pt x="792" y="878"/>
                  </a:lnTo>
                  <a:lnTo>
                    <a:pt x="789" y="877"/>
                  </a:lnTo>
                  <a:lnTo>
                    <a:pt x="785" y="876"/>
                  </a:lnTo>
                  <a:lnTo>
                    <a:pt x="782" y="875"/>
                  </a:lnTo>
                  <a:lnTo>
                    <a:pt x="779" y="873"/>
                  </a:lnTo>
                  <a:lnTo>
                    <a:pt x="772" y="869"/>
                  </a:lnTo>
                  <a:lnTo>
                    <a:pt x="765" y="865"/>
                  </a:lnTo>
                  <a:lnTo>
                    <a:pt x="758" y="859"/>
                  </a:lnTo>
                  <a:lnTo>
                    <a:pt x="752" y="853"/>
                  </a:lnTo>
                  <a:lnTo>
                    <a:pt x="740" y="841"/>
                  </a:lnTo>
                  <a:lnTo>
                    <a:pt x="728" y="827"/>
                  </a:lnTo>
                  <a:lnTo>
                    <a:pt x="717" y="812"/>
                  </a:lnTo>
                  <a:lnTo>
                    <a:pt x="705" y="796"/>
                  </a:lnTo>
                  <a:lnTo>
                    <a:pt x="693" y="778"/>
                  </a:lnTo>
                  <a:lnTo>
                    <a:pt x="682" y="760"/>
                  </a:lnTo>
                  <a:lnTo>
                    <a:pt x="659" y="718"/>
                  </a:lnTo>
                  <a:lnTo>
                    <a:pt x="633" y="742"/>
                  </a:lnTo>
                  <a:lnTo>
                    <a:pt x="608" y="765"/>
                  </a:lnTo>
                  <a:lnTo>
                    <a:pt x="583" y="786"/>
                  </a:lnTo>
                  <a:lnTo>
                    <a:pt x="558" y="805"/>
                  </a:lnTo>
                  <a:lnTo>
                    <a:pt x="533" y="823"/>
                  </a:lnTo>
                  <a:lnTo>
                    <a:pt x="508" y="838"/>
                  </a:lnTo>
                  <a:lnTo>
                    <a:pt x="483" y="853"/>
                  </a:lnTo>
                  <a:lnTo>
                    <a:pt x="458" y="865"/>
                  </a:lnTo>
                  <a:lnTo>
                    <a:pt x="454" y="867"/>
                  </a:lnTo>
                  <a:lnTo>
                    <a:pt x="450" y="868"/>
                  </a:lnTo>
                  <a:lnTo>
                    <a:pt x="447" y="869"/>
                  </a:lnTo>
                  <a:lnTo>
                    <a:pt x="443" y="870"/>
                  </a:lnTo>
                  <a:lnTo>
                    <a:pt x="440" y="871"/>
                  </a:lnTo>
                  <a:lnTo>
                    <a:pt x="437" y="871"/>
                  </a:lnTo>
                  <a:lnTo>
                    <a:pt x="434" y="871"/>
                  </a:lnTo>
                  <a:lnTo>
                    <a:pt x="431" y="870"/>
                  </a:lnTo>
                  <a:lnTo>
                    <a:pt x="428" y="870"/>
                  </a:lnTo>
                  <a:lnTo>
                    <a:pt x="425" y="869"/>
                  </a:lnTo>
                  <a:lnTo>
                    <a:pt x="423" y="868"/>
                  </a:lnTo>
                  <a:lnTo>
                    <a:pt x="420" y="866"/>
                  </a:lnTo>
                  <a:lnTo>
                    <a:pt x="418" y="864"/>
                  </a:lnTo>
                  <a:lnTo>
                    <a:pt x="416" y="862"/>
                  </a:lnTo>
                  <a:lnTo>
                    <a:pt x="414" y="860"/>
                  </a:lnTo>
                  <a:lnTo>
                    <a:pt x="412" y="857"/>
                  </a:lnTo>
                  <a:lnTo>
                    <a:pt x="411" y="854"/>
                  </a:lnTo>
                  <a:lnTo>
                    <a:pt x="410" y="851"/>
                  </a:lnTo>
                  <a:lnTo>
                    <a:pt x="410" y="848"/>
                  </a:lnTo>
                  <a:lnTo>
                    <a:pt x="410" y="846"/>
                  </a:lnTo>
                  <a:lnTo>
                    <a:pt x="410" y="843"/>
                  </a:lnTo>
                  <a:lnTo>
                    <a:pt x="411" y="841"/>
                  </a:lnTo>
                  <a:lnTo>
                    <a:pt x="411" y="838"/>
                  </a:lnTo>
                  <a:lnTo>
                    <a:pt x="412" y="836"/>
                  </a:lnTo>
                  <a:lnTo>
                    <a:pt x="414" y="833"/>
                  </a:lnTo>
                  <a:lnTo>
                    <a:pt x="415" y="831"/>
                  </a:lnTo>
                  <a:lnTo>
                    <a:pt x="417" y="829"/>
                  </a:lnTo>
                  <a:lnTo>
                    <a:pt x="419" y="826"/>
                  </a:lnTo>
                  <a:lnTo>
                    <a:pt x="422" y="824"/>
                  </a:lnTo>
                  <a:lnTo>
                    <a:pt x="424" y="822"/>
                  </a:lnTo>
                  <a:lnTo>
                    <a:pt x="431" y="818"/>
                  </a:lnTo>
                  <a:lnTo>
                    <a:pt x="459" y="803"/>
                  </a:lnTo>
                  <a:lnTo>
                    <a:pt x="486" y="787"/>
                  </a:lnTo>
                  <a:lnTo>
                    <a:pt x="513" y="769"/>
                  </a:lnTo>
                  <a:lnTo>
                    <a:pt x="539" y="751"/>
                  </a:lnTo>
                  <a:lnTo>
                    <a:pt x="563" y="731"/>
                  </a:lnTo>
                  <a:lnTo>
                    <a:pt x="587" y="710"/>
                  </a:lnTo>
                  <a:lnTo>
                    <a:pt x="610" y="687"/>
                  </a:lnTo>
                  <a:lnTo>
                    <a:pt x="632" y="664"/>
                  </a:lnTo>
                  <a:lnTo>
                    <a:pt x="623" y="639"/>
                  </a:lnTo>
                  <a:lnTo>
                    <a:pt x="615" y="612"/>
                  </a:lnTo>
                  <a:lnTo>
                    <a:pt x="600" y="551"/>
                  </a:lnTo>
                  <a:lnTo>
                    <a:pt x="586" y="479"/>
                  </a:lnTo>
                  <a:lnTo>
                    <a:pt x="574" y="398"/>
                  </a:lnTo>
                  <a:lnTo>
                    <a:pt x="134" y="398"/>
                  </a:lnTo>
                  <a:lnTo>
                    <a:pt x="131" y="398"/>
                  </a:lnTo>
                  <a:lnTo>
                    <a:pt x="129" y="398"/>
                  </a:lnTo>
                  <a:lnTo>
                    <a:pt x="127" y="399"/>
                  </a:lnTo>
                  <a:lnTo>
                    <a:pt x="125" y="399"/>
                  </a:lnTo>
                  <a:lnTo>
                    <a:pt x="123" y="400"/>
                  </a:lnTo>
                  <a:lnTo>
                    <a:pt x="122" y="401"/>
                  </a:lnTo>
                  <a:lnTo>
                    <a:pt x="120" y="402"/>
                  </a:lnTo>
                  <a:lnTo>
                    <a:pt x="119" y="403"/>
                  </a:lnTo>
                  <a:lnTo>
                    <a:pt x="118" y="404"/>
                  </a:lnTo>
                  <a:lnTo>
                    <a:pt x="117" y="405"/>
                  </a:lnTo>
                  <a:lnTo>
                    <a:pt x="116" y="407"/>
                  </a:lnTo>
                  <a:lnTo>
                    <a:pt x="116" y="409"/>
                  </a:lnTo>
                  <a:lnTo>
                    <a:pt x="115" y="410"/>
                  </a:lnTo>
                  <a:lnTo>
                    <a:pt x="115" y="412"/>
                  </a:lnTo>
                  <a:lnTo>
                    <a:pt x="115" y="415"/>
                  </a:lnTo>
                  <a:lnTo>
                    <a:pt x="115" y="417"/>
                  </a:lnTo>
                  <a:lnTo>
                    <a:pt x="115" y="571"/>
                  </a:lnTo>
                  <a:lnTo>
                    <a:pt x="114" y="611"/>
                  </a:lnTo>
                  <a:lnTo>
                    <a:pt x="111" y="649"/>
                  </a:lnTo>
                  <a:lnTo>
                    <a:pt x="107" y="686"/>
                  </a:lnTo>
                  <a:lnTo>
                    <a:pt x="101" y="722"/>
                  </a:lnTo>
                  <a:lnTo>
                    <a:pt x="93" y="756"/>
                  </a:lnTo>
                  <a:lnTo>
                    <a:pt x="84" y="788"/>
                  </a:lnTo>
                  <a:lnTo>
                    <a:pt x="73" y="819"/>
                  </a:lnTo>
                  <a:lnTo>
                    <a:pt x="61" y="849"/>
                  </a:lnTo>
                  <a:lnTo>
                    <a:pt x="58" y="853"/>
                  </a:lnTo>
                  <a:lnTo>
                    <a:pt x="56" y="856"/>
                  </a:lnTo>
                  <a:lnTo>
                    <a:pt x="53" y="859"/>
                  </a:lnTo>
                  <a:lnTo>
                    <a:pt x="50" y="862"/>
                  </a:lnTo>
                  <a:lnTo>
                    <a:pt x="48" y="865"/>
                  </a:lnTo>
                  <a:lnTo>
                    <a:pt x="45" y="867"/>
                  </a:lnTo>
                  <a:lnTo>
                    <a:pt x="42" y="869"/>
                  </a:lnTo>
                  <a:lnTo>
                    <a:pt x="39" y="870"/>
                  </a:lnTo>
                  <a:lnTo>
                    <a:pt x="36" y="872"/>
                  </a:lnTo>
                  <a:lnTo>
                    <a:pt x="33" y="872"/>
                  </a:lnTo>
                  <a:lnTo>
                    <a:pt x="30" y="873"/>
                  </a:lnTo>
                  <a:lnTo>
                    <a:pt x="27" y="873"/>
                  </a:lnTo>
                  <a:lnTo>
                    <a:pt x="23" y="874"/>
                  </a:lnTo>
                  <a:lnTo>
                    <a:pt x="20" y="873"/>
                  </a:lnTo>
                  <a:lnTo>
                    <a:pt x="17" y="873"/>
                  </a:lnTo>
                  <a:lnTo>
                    <a:pt x="14" y="872"/>
                  </a:lnTo>
                  <a:lnTo>
                    <a:pt x="11" y="871"/>
                  </a:lnTo>
                  <a:lnTo>
                    <a:pt x="9" y="869"/>
                  </a:lnTo>
                  <a:lnTo>
                    <a:pt x="6" y="867"/>
                  </a:lnTo>
                  <a:lnTo>
                    <a:pt x="5" y="865"/>
                  </a:lnTo>
                  <a:lnTo>
                    <a:pt x="3" y="863"/>
                  </a:lnTo>
                  <a:lnTo>
                    <a:pt x="2" y="861"/>
                  </a:lnTo>
                  <a:lnTo>
                    <a:pt x="1" y="858"/>
                  </a:lnTo>
                  <a:lnTo>
                    <a:pt x="0" y="856"/>
                  </a:lnTo>
                  <a:lnTo>
                    <a:pt x="0" y="853"/>
                  </a:lnTo>
                  <a:lnTo>
                    <a:pt x="0" y="850"/>
                  </a:lnTo>
                  <a:lnTo>
                    <a:pt x="0" y="847"/>
                  </a:lnTo>
                  <a:lnTo>
                    <a:pt x="1" y="844"/>
                  </a:lnTo>
                  <a:lnTo>
                    <a:pt x="2" y="841"/>
                  </a:lnTo>
                  <a:lnTo>
                    <a:pt x="3" y="837"/>
                  </a:lnTo>
                  <a:lnTo>
                    <a:pt x="5" y="834"/>
                  </a:lnTo>
                  <a:lnTo>
                    <a:pt x="7" y="830"/>
                  </a:lnTo>
                  <a:lnTo>
                    <a:pt x="19" y="801"/>
                  </a:lnTo>
                  <a:lnTo>
                    <a:pt x="30" y="770"/>
                  </a:lnTo>
                  <a:lnTo>
                    <a:pt x="39" y="738"/>
                  </a:lnTo>
                  <a:lnTo>
                    <a:pt x="47" y="705"/>
                  </a:lnTo>
                  <a:lnTo>
                    <a:pt x="53" y="670"/>
                  </a:lnTo>
                  <a:lnTo>
                    <a:pt x="57" y="635"/>
                  </a:lnTo>
                  <a:lnTo>
                    <a:pt x="60" y="598"/>
                  </a:lnTo>
                  <a:lnTo>
                    <a:pt x="61" y="560"/>
                  </a:lnTo>
                  <a:lnTo>
                    <a:pt x="61" y="405"/>
                  </a:lnTo>
                  <a:lnTo>
                    <a:pt x="61" y="402"/>
                  </a:lnTo>
                  <a:lnTo>
                    <a:pt x="61" y="399"/>
                  </a:lnTo>
                  <a:lnTo>
                    <a:pt x="61" y="397"/>
                  </a:lnTo>
                  <a:lnTo>
                    <a:pt x="62" y="394"/>
                  </a:lnTo>
                  <a:lnTo>
                    <a:pt x="62" y="391"/>
                  </a:lnTo>
                  <a:lnTo>
                    <a:pt x="63" y="389"/>
                  </a:lnTo>
                  <a:lnTo>
                    <a:pt x="64" y="386"/>
                  </a:lnTo>
                  <a:lnTo>
                    <a:pt x="65" y="383"/>
                  </a:lnTo>
                  <a:lnTo>
                    <a:pt x="66" y="381"/>
                  </a:lnTo>
                  <a:lnTo>
                    <a:pt x="68" y="378"/>
                  </a:lnTo>
                  <a:lnTo>
                    <a:pt x="71" y="373"/>
                  </a:lnTo>
                  <a:lnTo>
                    <a:pt x="75" y="368"/>
                  </a:lnTo>
                  <a:lnTo>
                    <a:pt x="80" y="363"/>
                  </a:lnTo>
                  <a:lnTo>
                    <a:pt x="84" y="358"/>
                  </a:lnTo>
                  <a:lnTo>
                    <a:pt x="90" y="355"/>
                  </a:lnTo>
                  <a:lnTo>
                    <a:pt x="95" y="351"/>
                  </a:lnTo>
                  <a:lnTo>
                    <a:pt x="97" y="350"/>
                  </a:lnTo>
                  <a:lnTo>
                    <a:pt x="100" y="349"/>
                  </a:lnTo>
                  <a:lnTo>
                    <a:pt x="103" y="348"/>
                  </a:lnTo>
                  <a:lnTo>
                    <a:pt x="105" y="347"/>
                  </a:lnTo>
                  <a:lnTo>
                    <a:pt x="108" y="346"/>
                  </a:lnTo>
                  <a:lnTo>
                    <a:pt x="111" y="345"/>
                  </a:lnTo>
                  <a:lnTo>
                    <a:pt x="114" y="345"/>
                  </a:lnTo>
                  <a:lnTo>
                    <a:pt x="117" y="344"/>
                  </a:lnTo>
                  <a:lnTo>
                    <a:pt x="123" y="344"/>
                  </a:lnTo>
                  <a:lnTo>
                    <a:pt x="566" y="344"/>
                  </a:lnTo>
                  <a:lnTo>
                    <a:pt x="563" y="270"/>
                  </a:lnTo>
                  <a:lnTo>
                    <a:pt x="563" y="267"/>
                  </a:lnTo>
                  <a:lnTo>
                    <a:pt x="563" y="265"/>
                  </a:lnTo>
                  <a:lnTo>
                    <a:pt x="564" y="262"/>
                  </a:lnTo>
                  <a:lnTo>
                    <a:pt x="564" y="260"/>
                  </a:lnTo>
                  <a:lnTo>
                    <a:pt x="565" y="258"/>
                  </a:lnTo>
                  <a:lnTo>
                    <a:pt x="566" y="256"/>
                  </a:lnTo>
                  <a:lnTo>
                    <a:pt x="568" y="254"/>
                  </a:lnTo>
                  <a:lnTo>
                    <a:pt x="569" y="253"/>
                  </a:lnTo>
                  <a:lnTo>
                    <a:pt x="571" y="252"/>
                  </a:lnTo>
                  <a:lnTo>
                    <a:pt x="573" y="250"/>
                  </a:lnTo>
                  <a:lnTo>
                    <a:pt x="575" y="249"/>
                  </a:lnTo>
                  <a:lnTo>
                    <a:pt x="578" y="248"/>
                  </a:lnTo>
                  <a:lnTo>
                    <a:pt x="580" y="248"/>
                  </a:lnTo>
                  <a:lnTo>
                    <a:pt x="583" y="247"/>
                  </a:lnTo>
                  <a:lnTo>
                    <a:pt x="586" y="247"/>
                  </a:lnTo>
                  <a:lnTo>
                    <a:pt x="590" y="247"/>
                  </a:lnTo>
                  <a:close/>
                  <a:moveTo>
                    <a:pt x="508" y="471"/>
                  </a:moveTo>
                  <a:lnTo>
                    <a:pt x="511" y="471"/>
                  </a:lnTo>
                  <a:lnTo>
                    <a:pt x="514" y="471"/>
                  </a:lnTo>
                  <a:lnTo>
                    <a:pt x="517" y="472"/>
                  </a:lnTo>
                  <a:lnTo>
                    <a:pt x="519" y="472"/>
                  </a:lnTo>
                  <a:lnTo>
                    <a:pt x="522" y="473"/>
                  </a:lnTo>
                  <a:lnTo>
                    <a:pt x="524" y="474"/>
                  </a:lnTo>
                  <a:lnTo>
                    <a:pt x="526" y="476"/>
                  </a:lnTo>
                  <a:lnTo>
                    <a:pt x="528" y="477"/>
                  </a:lnTo>
                  <a:lnTo>
                    <a:pt x="529" y="478"/>
                  </a:lnTo>
                  <a:lnTo>
                    <a:pt x="531" y="480"/>
                  </a:lnTo>
                  <a:lnTo>
                    <a:pt x="532" y="482"/>
                  </a:lnTo>
                  <a:lnTo>
                    <a:pt x="533" y="484"/>
                  </a:lnTo>
                  <a:lnTo>
                    <a:pt x="534" y="486"/>
                  </a:lnTo>
                  <a:lnTo>
                    <a:pt x="534" y="489"/>
                  </a:lnTo>
                  <a:lnTo>
                    <a:pt x="534" y="491"/>
                  </a:lnTo>
                  <a:lnTo>
                    <a:pt x="535" y="494"/>
                  </a:lnTo>
                  <a:lnTo>
                    <a:pt x="534" y="497"/>
                  </a:lnTo>
                  <a:lnTo>
                    <a:pt x="534" y="499"/>
                  </a:lnTo>
                  <a:lnTo>
                    <a:pt x="534" y="502"/>
                  </a:lnTo>
                  <a:lnTo>
                    <a:pt x="533" y="504"/>
                  </a:lnTo>
                  <a:lnTo>
                    <a:pt x="532" y="506"/>
                  </a:lnTo>
                  <a:lnTo>
                    <a:pt x="531" y="508"/>
                  </a:lnTo>
                  <a:lnTo>
                    <a:pt x="529" y="510"/>
                  </a:lnTo>
                  <a:lnTo>
                    <a:pt x="528" y="511"/>
                  </a:lnTo>
                  <a:lnTo>
                    <a:pt x="526" y="512"/>
                  </a:lnTo>
                  <a:lnTo>
                    <a:pt x="524" y="514"/>
                  </a:lnTo>
                  <a:lnTo>
                    <a:pt x="522" y="515"/>
                  </a:lnTo>
                  <a:lnTo>
                    <a:pt x="519" y="516"/>
                  </a:lnTo>
                  <a:lnTo>
                    <a:pt x="517" y="516"/>
                  </a:lnTo>
                  <a:lnTo>
                    <a:pt x="514" y="517"/>
                  </a:lnTo>
                  <a:lnTo>
                    <a:pt x="511" y="517"/>
                  </a:lnTo>
                  <a:lnTo>
                    <a:pt x="508" y="517"/>
                  </a:lnTo>
                  <a:lnTo>
                    <a:pt x="370" y="517"/>
                  </a:lnTo>
                  <a:lnTo>
                    <a:pt x="370" y="791"/>
                  </a:lnTo>
                  <a:lnTo>
                    <a:pt x="369" y="799"/>
                  </a:lnTo>
                  <a:lnTo>
                    <a:pt x="369" y="806"/>
                  </a:lnTo>
                  <a:lnTo>
                    <a:pt x="367" y="813"/>
                  </a:lnTo>
                  <a:lnTo>
                    <a:pt x="365" y="820"/>
                  </a:lnTo>
                  <a:lnTo>
                    <a:pt x="363" y="826"/>
                  </a:lnTo>
                  <a:lnTo>
                    <a:pt x="360" y="831"/>
                  </a:lnTo>
                  <a:lnTo>
                    <a:pt x="357" y="836"/>
                  </a:lnTo>
                  <a:lnTo>
                    <a:pt x="353" y="841"/>
                  </a:lnTo>
                  <a:lnTo>
                    <a:pt x="349" y="844"/>
                  </a:lnTo>
                  <a:lnTo>
                    <a:pt x="344" y="848"/>
                  </a:lnTo>
                  <a:lnTo>
                    <a:pt x="338" y="851"/>
                  </a:lnTo>
                  <a:lnTo>
                    <a:pt x="332" y="853"/>
                  </a:lnTo>
                  <a:lnTo>
                    <a:pt x="326" y="855"/>
                  </a:lnTo>
                  <a:lnTo>
                    <a:pt x="319" y="856"/>
                  </a:lnTo>
                  <a:lnTo>
                    <a:pt x="312" y="857"/>
                  </a:lnTo>
                  <a:lnTo>
                    <a:pt x="304" y="857"/>
                  </a:lnTo>
                  <a:lnTo>
                    <a:pt x="294" y="857"/>
                  </a:lnTo>
                  <a:lnTo>
                    <a:pt x="284" y="856"/>
                  </a:lnTo>
                  <a:lnTo>
                    <a:pt x="274" y="854"/>
                  </a:lnTo>
                  <a:lnTo>
                    <a:pt x="265" y="852"/>
                  </a:lnTo>
                  <a:lnTo>
                    <a:pt x="255" y="849"/>
                  </a:lnTo>
                  <a:lnTo>
                    <a:pt x="245" y="846"/>
                  </a:lnTo>
                  <a:lnTo>
                    <a:pt x="236" y="842"/>
                  </a:lnTo>
                  <a:lnTo>
                    <a:pt x="227" y="838"/>
                  </a:lnTo>
                  <a:lnTo>
                    <a:pt x="221" y="834"/>
                  </a:lnTo>
                  <a:lnTo>
                    <a:pt x="219" y="832"/>
                  </a:lnTo>
                  <a:lnTo>
                    <a:pt x="217" y="830"/>
                  </a:lnTo>
                  <a:lnTo>
                    <a:pt x="215" y="828"/>
                  </a:lnTo>
                  <a:lnTo>
                    <a:pt x="213" y="826"/>
                  </a:lnTo>
                  <a:lnTo>
                    <a:pt x="212" y="823"/>
                  </a:lnTo>
                  <a:lnTo>
                    <a:pt x="211" y="821"/>
                  </a:lnTo>
                  <a:lnTo>
                    <a:pt x="210" y="819"/>
                  </a:lnTo>
                  <a:lnTo>
                    <a:pt x="209" y="817"/>
                  </a:lnTo>
                  <a:lnTo>
                    <a:pt x="209" y="815"/>
                  </a:lnTo>
                  <a:lnTo>
                    <a:pt x="209" y="812"/>
                  </a:lnTo>
                  <a:lnTo>
                    <a:pt x="209" y="810"/>
                  </a:lnTo>
                  <a:lnTo>
                    <a:pt x="209" y="808"/>
                  </a:lnTo>
                  <a:lnTo>
                    <a:pt x="210" y="805"/>
                  </a:lnTo>
                  <a:lnTo>
                    <a:pt x="211" y="803"/>
                  </a:lnTo>
                  <a:lnTo>
                    <a:pt x="212" y="801"/>
                  </a:lnTo>
                  <a:lnTo>
                    <a:pt x="213" y="800"/>
                  </a:lnTo>
                  <a:lnTo>
                    <a:pt x="214" y="798"/>
                  </a:lnTo>
                  <a:lnTo>
                    <a:pt x="215" y="797"/>
                  </a:lnTo>
                  <a:lnTo>
                    <a:pt x="216" y="795"/>
                  </a:lnTo>
                  <a:lnTo>
                    <a:pt x="218" y="794"/>
                  </a:lnTo>
                  <a:lnTo>
                    <a:pt x="219" y="793"/>
                  </a:lnTo>
                  <a:lnTo>
                    <a:pt x="221" y="793"/>
                  </a:lnTo>
                  <a:lnTo>
                    <a:pt x="223" y="792"/>
                  </a:lnTo>
                  <a:lnTo>
                    <a:pt x="225" y="791"/>
                  </a:lnTo>
                  <a:lnTo>
                    <a:pt x="227" y="791"/>
                  </a:lnTo>
                  <a:lnTo>
                    <a:pt x="229" y="791"/>
                  </a:lnTo>
                  <a:lnTo>
                    <a:pt x="231" y="791"/>
                  </a:lnTo>
                  <a:lnTo>
                    <a:pt x="233" y="791"/>
                  </a:lnTo>
                  <a:lnTo>
                    <a:pt x="235" y="791"/>
                  </a:lnTo>
                  <a:lnTo>
                    <a:pt x="238" y="791"/>
                  </a:lnTo>
                  <a:lnTo>
                    <a:pt x="245" y="794"/>
                  </a:lnTo>
                  <a:lnTo>
                    <a:pt x="253" y="796"/>
                  </a:lnTo>
                  <a:lnTo>
                    <a:pt x="260" y="798"/>
                  </a:lnTo>
                  <a:lnTo>
                    <a:pt x="267" y="800"/>
                  </a:lnTo>
                  <a:lnTo>
                    <a:pt x="273" y="801"/>
                  </a:lnTo>
                  <a:lnTo>
                    <a:pt x="280" y="802"/>
                  </a:lnTo>
                  <a:lnTo>
                    <a:pt x="286" y="803"/>
                  </a:lnTo>
                  <a:lnTo>
                    <a:pt x="292" y="803"/>
                  </a:lnTo>
                  <a:lnTo>
                    <a:pt x="294" y="803"/>
                  </a:lnTo>
                  <a:lnTo>
                    <a:pt x="297" y="803"/>
                  </a:lnTo>
                  <a:lnTo>
                    <a:pt x="300" y="802"/>
                  </a:lnTo>
                  <a:lnTo>
                    <a:pt x="302" y="802"/>
                  </a:lnTo>
                  <a:lnTo>
                    <a:pt x="304" y="801"/>
                  </a:lnTo>
                  <a:lnTo>
                    <a:pt x="306" y="800"/>
                  </a:lnTo>
                  <a:lnTo>
                    <a:pt x="308" y="798"/>
                  </a:lnTo>
                  <a:lnTo>
                    <a:pt x="310" y="797"/>
                  </a:lnTo>
                  <a:lnTo>
                    <a:pt x="311" y="796"/>
                  </a:lnTo>
                  <a:lnTo>
                    <a:pt x="312" y="794"/>
                  </a:lnTo>
                  <a:lnTo>
                    <a:pt x="313" y="792"/>
                  </a:lnTo>
                  <a:lnTo>
                    <a:pt x="314" y="790"/>
                  </a:lnTo>
                  <a:lnTo>
                    <a:pt x="315" y="788"/>
                  </a:lnTo>
                  <a:lnTo>
                    <a:pt x="315" y="785"/>
                  </a:lnTo>
                  <a:lnTo>
                    <a:pt x="315" y="783"/>
                  </a:lnTo>
                  <a:lnTo>
                    <a:pt x="316" y="780"/>
                  </a:lnTo>
                  <a:lnTo>
                    <a:pt x="316" y="517"/>
                  </a:lnTo>
                  <a:lnTo>
                    <a:pt x="177" y="517"/>
                  </a:lnTo>
                  <a:lnTo>
                    <a:pt x="173" y="517"/>
                  </a:lnTo>
                  <a:lnTo>
                    <a:pt x="170" y="517"/>
                  </a:lnTo>
                  <a:lnTo>
                    <a:pt x="167" y="516"/>
                  </a:lnTo>
                  <a:lnTo>
                    <a:pt x="165" y="516"/>
                  </a:lnTo>
                  <a:lnTo>
                    <a:pt x="162" y="515"/>
                  </a:lnTo>
                  <a:lnTo>
                    <a:pt x="160" y="514"/>
                  </a:lnTo>
                  <a:lnTo>
                    <a:pt x="158" y="513"/>
                  </a:lnTo>
                  <a:lnTo>
                    <a:pt x="156" y="512"/>
                  </a:lnTo>
                  <a:lnTo>
                    <a:pt x="155" y="510"/>
                  </a:lnTo>
                  <a:lnTo>
                    <a:pt x="153" y="508"/>
                  </a:lnTo>
                  <a:lnTo>
                    <a:pt x="152" y="506"/>
                  </a:lnTo>
                  <a:lnTo>
                    <a:pt x="151" y="504"/>
                  </a:lnTo>
                  <a:lnTo>
                    <a:pt x="151" y="502"/>
                  </a:lnTo>
                  <a:lnTo>
                    <a:pt x="150" y="500"/>
                  </a:lnTo>
                  <a:lnTo>
                    <a:pt x="150" y="497"/>
                  </a:lnTo>
                  <a:lnTo>
                    <a:pt x="150" y="494"/>
                  </a:lnTo>
                  <a:lnTo>
                    <a:pt x="150" y="491"/>
                  </a:lnTo>
                  <a:lnTo>
                    <a:pt x="150" y="488"/>
                  </a:lnTo>
                  <a:lnTo>
                    <a:pt x="151" y="486"/>
                  </a:lnTo>
                  <a:lnTo>
                    <a:pt x="151" y="484"/>
                  </a:lnTo>
                  <a:lnTo>
                    <a:pt x="152" y="482"/>
                  </a:lnTo>
                  <a:lnTo>
                    <a:pt x="153" y="480"/>
                  </a:lnTo>
                  <a:lnTo>
                    <a:pt x="155" y="478"/>
                  </a:lnTo>
                  <a:lnTo>
                    <a:pt x="156" y="477"/>
                  </a:lnTo>
                  <a:lnTo>
                    <a:pt x="158" y="475"/>
                  </a:lnTo>
                  <a:lnTo>
                    <a:pt x="160" y="474"/>
                  </a:lnTo>
                  <a:lnTo>
                    <a:pt x="162" y="473"/>
                  </a:lnTo>
                  <a:lnTo>
                    <a:pt x="165" y="472"/>
                  </a:lnTo>
                  <a:lnTo>
                    <a:pt x="167" y="472"/>
                  </a:lnTo>
                  <a:lnTo>
                    <a:pt x="170" y="471"/>
                  </a:lnTo>
                  <a:lnTo>
                    <a:pt x="173" y="471"/>
                  </a:lnTo>
                  <a:lnTo>
                    <a:pt x="177" y="471"/>
                  </a:lnTo>
                  <a:lnTo>
                    <a:pt x="508" y="471"/>
                  </a:lnTo>
                  <a:close/>
                  <a:moveTo>
                    <a:pt x="215" y="567"/>
                  </a:moveTo>
                  <a:lnTo>
                    <a:pt x="217" y="568"/>
                  </a:lnTo>
                  <a:lnTo>
                    <a:pt x="220" y="568"/>
                  </a:lnTo>
                  <a:lnTo>
                    <a:pt x="223" y="569"/>
                  </a:lnTo>
                  <a:lnTo>
                    <a:pt x="225" y="571"/>
                  </a:lnTo>
                  <a:lnTo>
                    <a:pt x="227" y="572"/>
                  </a:lnTo>
                  <a:lnTo>
                    <a:pt x="229" y="573"/>
                  </a:lnTo>
                  <a:lnTo>
                    <a:pt x="231" y="575"/>
                  </a:lnTo>
                  <a:lnTo>
                    <a:pt x="232" y="577"/>
                  </a:lnTo>
                  <a:lnTo>
                    <a:pt x="233" y="579"/>
                  </a:lnTo>
                  <a:lnTo>
                    <a:pt x="235" y="581"/>
                  </a:lnTo>
                  <a:lnTo>
                    <a:pt x="235" y="583"/>
                  </a:lnTo>
                  <a:lnTo>
                    <a:pt x="236" y="586"/>
                  </a:lnTo>
                  <a:lnTo>
                    <a:pt x="237" y="589"/>
                  </a:lnTo>
                  <a:lnTo>
                    <a:pt x="237" y="592"/>
                  </a:lnTo>
                  <a:lnTo>
                    <a:pt x="237" y="595"/>
                  </a:lnTo>
                  <a:lnTo>
                    <a:pt x="238" y="598"/>
                  </a:lnTo>
                  <a:lnTo>
                    <a:pt x="236" y="620"/>
                  </a:lnTo>
                  <a:lnTo>
                    <a:pt x="234" y="641"/>
                  </a:lnTo>
                  <a:lnTo>
                    <a:pt x="231" y="662"/>
                  </a:lnTo>
                  <a:lnTo>
                    <a:pt x="227" y="682"/>
                  </a:lnTo>
                  <a:lnTo>
                    <a:pt x="223" y="702"/>
                  </a:lnTo>
                  <a:lnTo>
                    <a:pt x="217" y="721"/>
                  </a:lnTo>
                  <a:lnTo>
                    <a:pt x="211" y="739"/>
                  </a:lnTo>
                  <a:lnTo>
                    <a:pt x="204" y="757"/>
                  </a:lnTo>
                  <a:lnTo>
                    <a:pt x="201" y="761"/>
                  </a:lnTo>
                  <a:lnTo>
                    <a:pt x="199" y="764"/>
                  </a:lnTo>
                  <a:lnTo>
                    <a:pt x="197" y="767"/>
                  </a:lnTo>
                  <a:lnTo>
                    <a:pt x="195" y="770"/>
                  </a:lnTo>
                  <a:lnTo>
                    <a:pt x="192" y="772"/>
                  </a:lnTo>
                  <a:lnTo>
                    <a:pt x="190" y="774"/>
                  </a:lnTo>
                  <a:lnTo>
                    <a:pt x="187" y="776"/>
                  </a:lnTo>
                  <a:lnTo>
                    <a:pt x="185" y="778"/>
                  </a:lnTo>
                  <a:lnTo>
                    <a:pt x="182" y="779"/>
                  </a:lnTo>
                  <a:lnTo>
                    <a:pt x="179" y="780"/>
                  </a:lnTo>
                  <a:lnTo>
                    <a:pt x="176" y="781"/>
                  </a:lnTo>
                  <a:lnTo>
                    <a:pt x="173" y="781"/>
                  </a:lnTo>
                  <a:lnTo>
                    <a:pt x="170" y="781"/>
                  </a:lnTo>
                  <a:lnTo>
                    <a:pt x="167" y="781"/>
                  </a:lnTo>
                  <a:lnTo>
                    <a:pt x="164" y="781"/>
                  </a:lnTo>
                  <a:lnTo>
                    <a:pt x="161" y="780"/>
                  </a:lnTo>
                  <a:lnTo>
                    <a:pt x="158" y="778"/>
                  </a:lnTo>
                  <a:lnTo>
                    <a:pt x="156" y="777"/>
                  </a:lnTo>
                  <a:lnTo>
                    <a:pt x="154" y="775"/>
                  </a:lnTo>
                  <a:lnTo>
                    <a:pt x="153" y="773"/>
                  </a:lnTo>
                  <a:lnTo>
                    <a:pt x="152" y="771"/>
                  </a:lnTo>
                  <a:lnTo>
                    <a:pt x="150" y="769"/>
                  </a:lnTo>
                  <a:lnTo>
                    <a:pt x="150" y="767"/>
                  </a:lnTo>
                  <a:lnTo>
                    <a:pt x="149" y="764"/>
                  </a:lnTo>
                  <a:lnTo>
                    <a:pt x="149" y="762"/>
                  </a:lnTo>
                  <a:lnTo>
                    <a:pt x="149" y="759"/>
                  </a:lnTo>
                  <a:lnTo>
                    <a:pt x="149" y="756"/>
                  </a:lnTo>
                  <a:lnTo>
                    <a:pt x="149" y="754"/>
                  </a:lnTo>
                  <a:lnTo>
                    <a:pt x="150" y="751"/>
                  </a:lnTo>
                  <a:lnTo>
                    <a:pt x="150" y="748"/>
                  </a:lnTo>
                  <a:lnTo>
                    <a:pt x="153" y="741"/>
                  </a:lnTo>
                  <a:lnTo>
                    <a:pt x="159" y="724"/>
                  </a:lnTo>
                  <a:lnTo>
                    <a:pt x="165" y="707"/>
                  </a:lnTo>
                  <a:lnTo>
                    <a:pt x="170" y="689"/>
                  </a:lnTo>
                  <a:lnTo>
                    <a:pt x="175" y="671"/>
                  </a:lnTo>
                  <a:lnTo>
                    <a:pt x="179" y="651"/>
                  </a:lnTo>
                  <a:lnTo>
                    <a:pt x="183" y="632"/>
                  </a:lnTo>
                  <a:lnTo>
                    <a:pt x="185" y="612"/>
                  </a:lnTo>
                  <a:lnTo>
                    <a:pt x="188" y="591"/>
                  </a:lnTo>
                  <a:lnTo>
                    <a:pt x="188" y="588"/>
                  </a:lnTo>
                  <a:lnTo>
                    <a:pt x="189" y="585"/>
                  </a:lnTo>
                  <a:lnTo>
                    <a:pt x="190" y="583"/>
                  </a:lnTo>
                  <a:lnTo>
                    <a:pt x="191" y="581"/>
                  </a:lnTo>
                  <a:lnTo>
                    <a:pt x="192" y="578"/>
                  </a:lnTo>
                  <a:lnTo>
                    <a:pt x="193" y="576"/>
                  </a:lnTo>
                  <a:lnTo>
                    <a:pt x="195" y="575"/>
                  </a:lnTo>
                  <a:lnTo>
                    <a:pt x="197" y="573"/>
                  </a:lnTo>
                  <a:lnTo>
                    <a:pt x="198" y="572"/>
                  </a:lnTo>
                  <a:lnTo>
                    <a:pt x="200" y="570"/>
                  </a:lnTo>
                  <a:lnTo>
                    <a:pt x="202" y="569"/>
                  </a:lnTo>
                  <a:lnTo>
                    <a:pt x="204" y="569"/>
                  </a:lnTo>
                  <a:lnTo>
                    <a:pt x="207" y="568"/>
                  </a:lnTo>
                  <a:lnTo>
                    <a:pt x="209" y="567"/>
                  </a:lnTo>
                  <a:lnTo>
                    <a:pt x="212" y="567"/>
                  </a:lnTo>
                  <a:lnTo>
                    <a:pt x="215" y="567"/>
                  </a:lnTo>
                  <a:close/>
                  <a:moveTo>
                    <a:pt x="447" y="31"/>
                  </a:moveTo>
                  <a:lnTo>
                    <a:pt x="447" y="27"/>
                  </a:lnTo>
                  <a:lnTo>
                    <a:pt x="447" y="24"/>
                  </a:lnTo>
                  <a:lnTo>
                    <a:pt x="448" y="20"/>
                  </a:lnTo>
                  <a:lnTo>
                    <a:pt x="448" y="17"/>
                  </a:lnTo>
                  <a:lnTo>
                    <a:pt x="449" y="15"/>
                  </a:lnTo>
                  <a:lnTo>
                    <a:pt x="450" y="12"/>
                  </a:lnTo>
                  <a:lnTo>
                    <a:pt x="452" y="10"/>
                  </a:lnTo>
                  <a:lnTo>
                    <a:pt x="453" y="8"/>
                  </a:lnTo>
                  <a:lnTo>
                    <a:pt x="455" y="6"/>
                  </a:lnTo>
                  <a:lnTo>
                    <a:pt x="457" y="4"/>
                  </a:lnTo>
                  <a:lnTo>
                    <a:pt x="459" y="3"/>
                  </a:lnTo>
                  <a:lnTo>
                    <a:pt x="462" y="2"/>
                  </a:lnTo>
                  <a:lnTo>
                    <a:pt x="464" y="1"/>
                  </a:lnTo>
                  <a:lnTo>
                    <a:pt x="467" y="0"/>
                  </a:lnTo>
                  <a:lnTo>
                    <a:pt x="470" y="0"/>
                  </a:lnTo>
                  <a:lnTo>
                    <a:pt x="474" y="0"/>
                  </a:lnTo>
                  <a:lnTo>
                    <a:pt x="477" y="0"/>
                  </a:lnTo>
                  <a:lnTo>
                    <a:pt x="480" y="0"/>
                  </a:lnTo>
                  <a:lnTo>
                    <a:pt x="483" y="1"/>
                  </a:lnTo>
                  <a:lnTo>
                    <a:pt x="485" y="2"/>
                  </a:lnTo>
                  <a:lnTo>
                    <a:pt x="488" y="3"/>
                  </a:lnTo>
                  <a:lnTo>
                    <a:pt x="490" y="4"/>
                  </a:lnTo>
                  <a:lnTo>
                    <a:pt x="492" y="6"/>
                  </a:lnTo>
                  <a:lnTo>
                    <a:pt x="494" y="8"/>
                  </a:lnTo>
                  <a:lnTo>
                    <a:pt x="495" y="10"/>
                  </a:lnTo>
                  <a:lnTo>
                    <a:pt x="497" y="12"/>
                  </a:lnTo>
                  <a:lnTo>
                    <a:pt x="498" y="15"/>
                  </a:lnTo>
                  <a:lnTo>
                    <a:pt x="499" y="17"/>
                  </a:lnTo>
                  <a:lnTo>
                    <a:pt x="500" y="20"/>
                  </a:lnTo>
                  <a:lnTo>
                    <a:pt x="500" y="24"/>
                  </a:lnTo>
                  <a:lnTo>
                    <a:pt x="500" y="27"/>
                  </a:lnTo>
                  <a:lnTo>
                    <a:pt x="501" y="31"/>
                  </a:lnTo>
                  <a:lnTo>
                    <a:pt x="501" y="62"/>
                  </a:lnTo>
                  <a:lnTo>
                    <a:pt x="767" y="62"/>
                  </a:lnTo>
                  <a:lnTo>
                    <a:pt x="770" y="62"/>
                  </a:lnTo>
                  <a:lnTo>
                    <a:pt x="773" y="62"/>
                  </a:lnTo>
                  <a:lnTo>
                    <a:pt x="776" y="63"/>
                  </a:lnTo>
                  <a:lnTo>
                    <a:pt x="778" y="63"/>
                  </a:lnTo>
                  <a:lnTo>
                    <a:pt x="781" y="64"/>
                  </a:lnTo>
                  <a:lnTo>
                    <a:pt x="783" y="65"/>
                  </a:lnTo>
                  <a:lnTo>
                    <a:pt x="785" y="67"/>
                  </a:lnTo>
                  <a:lnTo>
                    <a:pt x="787" y="68"/>
                  </a:lnTo>
                  <a:lnTo>
                    <a:pt x="788" y="69"/>
                  </a:lnTo>
                  <a:lnTo>
                    <a:pt x="790" y="71"/>
                  </a:lnTo>
                  <a:lnTo>
                    <a:pt x="791" y="73"/>
                  </a:lnTo>
                  <a:lnTo>
                    <a:pt x="792" y="75"/>
                  </a:lnTo>
                  <a:lnTo>
                    <a:pt x="793" y="77"/>
                  </a:lnTo>
                  <a:lnTo>
                    <a:pt x="793" y="80"/>
                  </a:lnTo>
                  <a:lnTo>
                    <a:pt x="793" y="82"/>
                  </a:lnTo>
                  <a:lnTo>
                    <a:pt x="794" y="85"/>
                  </a:lnTo>
                  <a:lnTo>
                    <a:pt x="793" y="88"/>
                  </a:lnTo>
                  <a:lnTo>
                    <a:pt x="793" y="90"/>
                  </a:lnTo>
                  <a:lnTo>
                    <a:pt x="793" y="93"/>
                  </a:lnTo>
                  <a:lnTo>
                    <a:pt x="792" y="95"/>
                  </a:lnTo>
                  <a:lnTo>
                    <a:pt x="791" y="97"/>
                  </a:lnTo>
                  <a:lnTo>
                    <a:pt x="790" y="99"/>
                  </a:lnTo>
                  <a:lnTo>
                    <a:pt x="788" y="101"/>
                  </a:lnTo>
                  <a:lnTo>
                    <a:pt x="787" y="102"/>
                  </a:lnTo>
                  <a:lnTo>
                    <a:pt x="785" y="103"/>
                  </a:lnTo>
                  <a:lnTo>
                    <a:pt x="783" y="105"/>
                  </a:lnTo>
                  <a:lnTo>
                    <a:pt x="781" y="106"/>
                  </a:lnTo>
                  <a:lnTo>
                    <a:pt x="778" y="107"/>
                  </a:lnTo>
                  <a:lnTo>
                    <a:pt x="776" y="107"/>
                  </a:lnTo>
                  <a:lnTo>
                    <a:pt x="773" y="108"/>
                  </a:lnTo>
                  <a:lnTo>
                    <a:pt x="770" y="108"/>
                  </a:lnTo>
                  <a:lnTo>
                    <a:pt x="767" y="108"/>
                  </a:lnTo>
                  <a:lnTo>
                    <a:pt x="501" y="108"/>
                  </a:lnTo>
                  <a:lnTo>
                    <a:pt x="501" y="181"/>
                  </a:lnTo>
                  <a:lnTo>
                    <a:pt x="852" y="181"/>
                  </a:lnTo>
                  <a:lnTo>
                    <a:pt x="855" y="181"/>
                  </a:lnTo>
                  <a:lnTo>
                    <a:pt x="859" y="181"/>
                  </a:lnTo>
                  <a:lnTo>
                    <a:pt x="862" y="182"/>
                  </a:lnTo>
                  <a:lnTo>
                    <a:pt x="865" y="183"/>
                  </a:lnTo>
                  <a:lnTo>
                    <a:pt x="868" y="184"/>
                  </a:lnTo>
                  <a:lnTo>
                    <a:pt x="871" y="185"/>
                  </a:lnTo>
                  <a:lnTo>
                    <a:pt x="873" y="187"/>
                  </a:lnTo>
                  <a:lnTo>
                    <a:pt x="875" y="188"/>
                  </a:lnTo>
                  <a:lnTo>
                    <a:pt x="877" y="190"/>
                  </a:lnTo>
                  <a:lnTo>
                    <a:pt x="878" y="192"/>
                  </a:lnTo>
                  <a:lnTo>
                    <a:pt x="880" y="195"/>
                  </a:lnTo>
                  <a:lnTo>
                    <a:pt x="881" y="197"/>
                  </a:lnTo>
                  <a:lnTo>
                    <a:pt x="882" y="200"/>
                  </a:lnTo>
                  <a:lnTo>
                    <a:pt x="882" y="203"/>
                  </a:lnTo>
                  <a:lnTo>
                    <a:pt x="882" y="206"/>
                  </a:lnTo>
                  <a:lnTo>
                    <a:pt x="883" y="209"/>
                  </a:lnTo>
                  <a:lnTo>
                    <a:pt x="882" y="212"/>
                  </a:lnTo>
                  <a:lnTo>
                    <a:pt x="882" y="215"/>
                  </a:lnTo>
                  <a:lnTo>
                    <a:pt x="882" y="218"/>
                  </a:lnTo>
                  <a:lnTo>
                    <a:pt x="881" y="221"/>
                  </a:lnTo>
                  <a:lnTo>
                    <a:pt x="880" y="223"/>
                  </a:lnTo>
                  <a:lnTo>
                    <a:pt x="878" y="225"/>
                  </a:lnTo>
                  <a:lnTo>
                    <a:pt x="877" y="227"/>
                  </a:lnTo>
                  <a:lnTo>
                    <a:pt x="875" y="229"/>
                  </a:lnTo>
                  <a:lnTo>
                    <a:pt x="873" y="231"/>
                  </a:lnTo>
                  <a:lnTo>
                    <a:pt x="871" y="232"/>
                  </a:lnTo>
                  <a:lnTo>
                    <a:pt x="868" y="233"/>
                  </a:lnTo>
                  <a:lnTo>
                    <a:pt x="865" y="234"/>
                  </a:lnTo>
                  <a:lnTo>
                    <a:pt x="862" y="235"/>
                  </a:lnTo>
                  <a:lnTo>
                    <a:pt x="859" y="236"/>
                  </a:lnTo>
                  <a:lnTo>
                    <a:pt x="855" y="236"/>
                  </a:lnTo>
                  <a:lnTo>
                    <a:pt x="852" y="236"/>
                  </a:lnTo>
                  <a:lnTo>
                    <a:pt x="38" y="236"/>
                  </a:lnTo>
                  <a:lnTo>
                    <a:pt x="34" y="236"/>
                  </a:lnTo>
                  <a:lnTo>
                    <a:pt x="30" y="236"/>
                  </a:lnTo>
                  <a:lnTo>
                    <a:pt x="27" y="235"/>
                  </a:lnTo>
                  <a:lnTo>
                    <a:pt x="24" y="234"/>
                  </a:lnTo>
                  <a:lnTo>
                    <a:pt x="21" y="233"/>
                  </a:lnTo>
                  <a:lnTo>
                    <a:pt x="19" y="232"/>
                  </a:lnTo>
                  <a:lnTo>
                    <a:pt x="16" y="231"/>
                  </a:lnTo>
                  <a:lnTo>
                    <a:pt x="14" y="229"/>
                  </a:lnTo>
                  <a:lnTo>
                    <a:pt x="12" y="227"/>
                  </a:lnTo>
                  <a:lnTo>
                    <a:pt x="11" y="225"/>
                  </a:lnTo>
                  <a:lnTo>
                    <a:pt x="10" y="223"/>
                  </a:lnTo>
                  <a:lnTo>
                    <a:pt x="8" y="221"/>
                  </a:lnTo>
                  <a:lnTo>
                    <a:pt x="8" y="218"/>
                  </a:lnTo>
                  <a:lnTo>
                    <a:pt x="7" y="215"/>
                  </a:lnTo>
                  <a:lnTo>
                    <a:pt x="7" y="212"/>
                  </a:lnTo>
                  <a:lnTo>
                    <a:pt x="7" y="209"/>
                  </a:lnTo>
                  <a:lnTo>
                    <a:pt x="7" y="206"/>
                  </a:lnTo>
                  <a:lnTo>
                    <a:pt x="7" y="203"/>
                  </a:lnTo>
                  <a:lnTo>
                    <a:pt x="8" y="200"/>
                  </a:lnTo>
                  <a:lnTo>
                    <a:pt x="8" y="197"/>
                  </a:lnTo>
                  <a:lnTo>
                    <a:pt x="10" y="195"/>
                  </a:lnTo>
                  <a:lnTo>
                    <a:pt x="11" y="192"/>
                  </a:lnTo>
                  <a:lnTo>
                    <a:pt x="12" y="190"/>
                  </a:lnTo>
                  <a:lnTo>
                    <a:pt x="14" y="188"/>
                  </a:lnTo>
                  <a:lnTo>
                    <a:pt x="16" y="187"/>
                  </a:lnTo>
                  <a:lnTo>
                    <a:pt x="19" y="185"/>
                  </a:lnTo>
                  <a:lnTo>
                    <a:pt x="21" y="184"/>
                  </a:lnTo>
                  <a:lnTo>
                    <a:pt x="24" y="183"/>
                  </a:lnTo>
                  <a:lnTo>
                    <a:pt x="27" y="182"/>
                  </a:lnTo>
                  <a:lnTo>
                    <a:pt x="30" y="181"/>
                  </a:lnTo>
                  <a:lnTo>
                    <a:pt x="34" y="181"/>
                  </a:lnTo>
                  <a:lnTo>
                    <a:pt x="38" y="181"/>
                  </a:lnTo>
                  <a:lnTo>
                    <a:pt x="169" y="181"/>
                  </a:lnTo>
                  <a:lnTo>
                    <a:pt x="169" y="73"/>
                  </a:lnTo>
                  <a:lnTo>
                    <a:pt x="169" y="69"/>
                  </a:lnTo>
                  <a:lnTo>
                    <a:pt x="169" y="66"/>
                  </a:lnTo>
                  <a:lnTo>
                    <a:pt x="170" y="63"/>
                  </a:lnTo>
                  <a:lnTo>
                    <a:pt x="170" y="60"/>
                  </a:lnTo>
                  <a:lnTo>
                    <a:pt x="171" y="57"/>
                  </a:lnTo>
                  <a:lnTo>
                    <a:pt x="172" y="55"/>
                  </a:lnTo>
                  <a:lnTo>
                    <a:pt x="174" y="52"/>
                  </a:lnTo>
                  <a:lnTo>
                    <a:pt x="175" y="51"/>
                  </a:lnTo>
                  <a:lnTo>
                    <a:pt x="177" y="49"/>
                  </a:lnTo>
                  <a:lnTo>
                    <a:pt x="179" y="47"/>
                  </a:lnTo>
                  <a:lnTo>
                    <a:pt x="181" y="46"/>
                  </a:lnTo>
                  <a:lnTo>
                    <a:pt x="184" y="45"/>
                  </a:lnTo>
                  <a:lnTo>
                    <a:pt x="186" y="44"/>
                  </a:lnTo>
                  <a:lnTo>
                    <a:pt x="189" y="43"/>
                  </a:lnTo>
                  <a:lnTo>
                    <a:pt x="192" y="43"/>
                  </a:lnTo>
                  <a:lnTo>
                    <a:pt x="196" y="43"/>
                  </a:lnTo>
                  <a:lnTo>
                    <a:pt x="199" y="43"/>
                  </a:lnTo>
                  <a:lnTo>
                    <a:pt x="202" y="43"/>
                  </a:lnTo>
                  <a:lnTo>
                    <a:pt x="205" y="44"/>
                  </a:lnTo>
                  <a:lnTo>
                    <a:pt x="207" y="45"/>
                  </a:lnTo>
                  <a:lnTo>
                    <a:pt x="210" y="46"/>
                  </a:lnTo>
                  <a:lnTo>
                    <a:pt x="212" y="47"/>
                  </a:lnTo>
                  <a:lnTo>
                    <a:pt x="214" y="49"/>
                  </a:lnTo>
                  <a:lnTo>
                    <a:pt x="216" y="51"/>
                  </a:lnTo>
                  <a:lnTo>
                    <a:pt x="217" y="52"/>
                  </a:lnTo>
                  <a:lnTo>
                    <a:pt x="219" y="55"/>
                  </a:lnTo>
                  <a:lnTo>
                    <a:pt x="220" y="57"/>
                  </a:lnTo>
                  <a:lnTo>
                    <a:pt x="221" y="60"/>
                  </a:lnTo>
                  <a:lnTo>
                    <a:pt x="222" y="63"/>
                  </a:lnTo>
                  <a:lnTo>
                    <a:pt x="222" y="66"/>
                  </a:lnTo>
                  <a:lnTo>
                    <a:pt x="222" y="69"/>
                  </a:lnTo>
                  <a:lnTo>
                    <a:pt x="223" y="73"/>
                  </a:lnTo>
                  <a:lnTo>
                    <a:pt x="223" y="181"/>
                  </a:lnTo>
                  <a:lnTo>
                    <a:pt x="447" y="181"/>
                  </a:lnTo>
                  <a:lnTo>
                    <a:pt x="447" y="31"/>
                  </a:lnTo>
                  <a:close/>
                  <a:moveTo>
                    <a:pt x="443" y="556"/>
                  </a:moveTo>
                  <a:lnTo>
                    <a:pt x="445" y="555"/>
                  </a:lnTo>
                  <a:lnTo>
                    <a:pt x="448" y="554"/>
                  </a:lnTo>
                  <a:lnTo>
                    <a:pt x="451" y="553"/>
                  </a:lnTo>
                  <a:lnTo>
                    <a:pt x="453" y="552"/>
                  </a:lnTo>
                  <a:lnTo>
                    <a:pt x="456" y="552"/>
                  </a:lnTo>
                  <a:lnTo>
                    <a:pt x="459" y="552"/>
                  </a:lnTo>
                  <a:lnTo>
                    <a:pt x="461" y="552"/>
                  </a:lnTo>
                  <a:lnTo>
                    <a:pt x="463" y="553"/>
                  </a:lnTo>
                  <a:lnTo>
                    <a:pt x="466" y="554"/>
                  </a:lnTo>
                  <a:lnTo>
                    <a:pt x="468" y="555"/>
                  </a:lnTo>
                  <a:lnTo>
                    <a:pt x="470" y="556"/>
                  </a:lnTo>
                  <a:lnTo>
                    <a:pt x="473" y="558"/>
                  </a:lnTo>
                  <a:lnTo>
                    <a:pt x="475" y="560"/>
                  </a:lnTo>
                  <a:lnTo>
                    <a:pt x="477" y="562"/>
                  </a:lnTo>
                  <a:lnTo>
                    <a:pt x="479" y="564"/>
                  </a:lnTo>
                  <a:lnTo>
                    <a:pt x="481" y="567"/>
                  </a:lnTo>
                  <a:lnTo>
                    <a:pt x="489" y="580"/>
                  </a:lnTo>
                  <a:lnTo>
                    <a:pt x="497" y="593"/>
                  </a:lnTo>
                  <a:lnTo>
                    <a:pt x="504" y="607"/>
                  </a:lnTo>
                  <a:lnTo>
                    <a:pt x="510" y="620"/>
                  </a:lnTo>
                  <a:lnTo>
                    <a:pt x="516" y="635"/>
                  </a:lnTo>
                  <a:lnTo>
                    <a:pt x="520" y="649"/>
                  </a:lnTo>
                  <a:lnTo>
                    <a:pt x="524" y="664"/>
                  </a:lnTo>
                  <a:lnTo>
                    <a:pt x="528" y="679"/>
                  </a:lnTo>
                  <a:lnTo>
                    <a:pt x="528" y="684"/>
                  </a:lnTo>
                  <a:lnTo>
                    <a:pt x="529" y="688"/>
                  </a:lnTo>
                  <a:lnTo>
                    <a:pt x="529" y="693"/>
                  </a:lnTo>
                  <a:lnTo>
                    <a:pt x="529" y="697"/>
                  </a:lnTo>
                  <a:lnTo>
                    <a:pt x="529" y="700"/>
                  </a:lnTo>
                  <a:lnTo>
                    <a:pt x="528" y="704"/>
                  </a:lnTo>
                  <a:lnTo>
                    <a:pt x="527" y="707"/>
                  </a:lnTo>
                  <a:lnTo>
                    <a:pt x="526" y="710"/>
                  </a:lnTo>
                  <a:lnTo>
                    <a:pt x="525" y="713"/>
                  </a:lnTo>
                  <a:lnTo>
                    <a:pt x="523" y="716"/>
                  </a:lnTo>
                  <a:lnTo>
                    <a:pt x="521" y="718"/>
                  </a:lnTo>
                  <a:lnTo>
                    <a:pt x="519" y="720"/>
                  </a:lnTo>
                  <a:lnTo>
                    <a:pt x="517" y="722"/>
                  </a:lnTo>
                  <a:lnTo>
                    <a:pt x="514" y="724"/>
                  </a:lnTo>
                  <a:lnTo>
                    <a:pt x="511" y="725"/>
                  </a:lnTo>
                  <a:lnTo>
                    <a:pt x="508" y="726"/>
                  </a:lnTo>
                  <a:lnTo>
                    <a:pt x="504" y="726"/>
                  </a:lnTo>
                  <a:lnTo>
                    <a:pt x="500" y="726"/>
                  </a:lnTo>
                  <a:lnTo>
                    <a:pt x="497" y="726"/>
                  </a:lnTo>
                  <a:lnTo>
                    <a:pt x="494" y="725"/>
                  </a:lnTo>
                  <a:lnTo>
                    <a:pt x="491" y="724"/>
                  </a:lnTo>
                  <a:lnTo>
                    <a:pt x="488" y="723"/>
                  </a:lnTo>
                  <a:lnTo>
                    <a:pt x="485" y="721"/>
                  </a:lnTo>
                  <a:lnTo>
                    <a:pt x="483" y="719"/>
                  </a:lnTo>
                  <a:lnTo>
                    <a:pt x="481" y="717"/>
                  </a:lnTo>
                  <a:lnTo>
                    <a:pt x="479" y="714"/>
                  </a:lnTo>
                  <a:lnTo>
                    <a:pt x="477" y="711"/>
                  </a:lnTo>
                  <a:lnTo>
                    <a:pt x="475" y="708"/>
                  </a:lnTo>
                  <a:lnTo>
                    <a:pt x="473" y="704"/>
                  </a:lnTo>
                  <a:lnTo>
                    <a:pt x="472" y="700"/>
                  </a:lnTo>
                  <a:lnTo>
                    <a:pt x="471" y="696"/>
                  </a:lnTo>
                  <a:lnTo>
                    <a:pt x="470" y="691"/>
                  </a:lnTo>
                  <a:lnTo>
                    <a:pt x="467" y="680"/>
                  </a:lnTo>
                  <a:lnTo>
                    <a:pt x="465" y="669"/>
                  </a:lnTo>
                  <a:lnTo>
                    <a:pt x="458" y="645"/>
                  </a:lnTo>
                  <a:lnTo>
                    <a:pt x="449" y="619"/>
                  </a:lnTo>
                  <a:lnTo>
                    <a:pt x="439" y="591"/>
                  </a:lnTo>
                  <a:lnTo>
                    <a:pt x="437" y="589"/>
                  </a:lnTo>
                  <a:lnTo>
                    <a:pt x="436" y="586"/>
                  </a:lnTo>
                  <a:lnTo>
                    <a:pt x="435" y="584"/>
                  </a:lnTo>
                  <a:lnTo>
                    <a:pt x="434" y="581"/>
                  </a:lnTo>
                  <a:lnTo>
                    <a:pt x="434" y="579"/>
                  </a:lnTo>
                  <a:lnTo>
                    <a:pt x="434" y="577"/>
                  </a:lnTo>
                  <a:lnTo>
                    <a:pt x="434" y="575"/>
                  </a:lnTo>
                  <a:lnTo>
                    <a:pt x="434" y="572"/>
                  </a:lnTo>
                  <a:lnTo>
                    <a:pt x="434" y="570"/>
                  </a:lnTo>
                  <a:lnTo>
                    <a:pt x="435" y="568"/>
                  </a:lnTo>
                  <a:lnTo>
                    <a:pt x="436" y="566"/>
                  </a:lnTo>
                  <a:lnTo>
                    <a:pt x="437" y="564"/>
                  </a:lnTo>
                  <a:lnTo>
                    <a:pt x="438" y="562"/>
                  </a:lnTo>
                  <a:lnTo>
                    <a:pt x="439" y="560"/>
                  </a:lnTo>
                  <a:lnTo>
                    <a:pt x="441" y="558"/>
                  </a:lnTo>
                  <a:lnTo>
                    <a:pt x="443" y="55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50" name="Freeform 32">
              <a:extLst>
                <a:ext uri="{FF2B5EF4-FFF2-40B4-BE49-F238E27FC236}">
                  <a16:creationId xmlns:a16="http://schemas.microsoft.com/office/drawing/2014/main" id="{01F000D2-FF03-C82D-8117-B24702928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7" y="642"/>
              <a:ext cx="204" cy="55"/>
            </a:xfrm>
            <a:custGeom>
              <a:avLst/>
              <a:gdLst>
                <a:gd name="T0" fmla="*/ 118 w 899"/>
                <a:gd name="T1" fmla="*/ 30 h 241"/>
                <a:gd name="T2" fmla="*/ 134 w 899"/>
                <a:gd name="T3" fmla="*/ 38 h 241"/>
                <a:gd name="T4" fmla="*/ 144 w 899"/>
                <a:gd name="T5" fmla="*/ 40 h 241"/>
                <a:gd name="T6" fmla="*/ 154 w 899"/>
                <a:gd name="T7" fmla="*/ 40 h 241"/>
                <a:gd name="T8" fmla="*/ 166 w 899"/>
                <a:gd name="T9" fmla="*/ 38 h 241"/>
                <a:gd name="T10" fmla="*/ 171 w 899"/>
                <a:gd name="T11" fmla="*/ 36 h 241"/>
                <a:gd name="T12" fmla="*/ 176 w 899"/>
                <a:gd name="T13" fmla="*/ 33 h 241"/>
                <a:gd name="T14" fmla="*/ 181 w 899"/>
                <a:gd name="T15" fmla="*/ 28 h 241"/>
                <a:gd name="T16" fmla="*/ 187 w 899"/>
                <a:gd name="T17" fmla="*/ 20 h 241"/>
                <a:gd name="T18" fmla="*/ 192 w 899"/>
                <a:gd name="T19" fmla="*/ 10 h 241"/>
                <a:gd name="T20" fmla="*/ 194 w 899"/>
                <a:gd name="T21" fmla="*/ 6 h 241"/>
                <a:gd name="T22" fmla="*/ 195 w 899"/>
                <a:gd name="T23" fmla="*/ 4 h 241"/>
                <a:gd name="T24" fmla="*/ 196 w 899"/>
                <a:gd name="T25" fmla="*/ 3 h 241"/>
                <a:gd name="T26" fmla="*/ 197 w 899"/>
                <a:gd name="T27" fmla="*/ 3 h 241"/>
                <a:gd name="T28" fmla="*/ 199 w 899"/>
                <a:gd name="T29" fmla="*/ 3 h 241"/>
                <a:gd name="T30" fmla="*/ 200 w 899"/>
                <a:gd name="T31" fmla="*/ 3 h 241"/>
                <a:gd name="T32" fmla="*/ 202 w 899"/>
                <a:gd name="T33" fmla="*/ 4 h 241"/>
                <a:gd name="T34" fmla="*/ 203 w 899"/>
                <a:gd name="T35" fmla="*/ 5 h 241"/>
                <a:gd name="T36" fmla="*/ 204 w 899"/>
                <a:gd name="T37" fmla="*/ 7 h 241"/>
                <a:gd name="T38" fmla="*/ 204 w 899"/>
                <a:gd name="T39" fmla="*/ 9 h 241"/>
                <a:gd name="T40" fmla="*/ 203 w 899"/>
                <a:gd name="T41" fmla="*/ 11 h 241"/>
                <a:gd name="T42" fmla="*/ 199 w 899"/>
                <a:gd name="T43" fmla="*/ 23 h 241"/>
                <a:gd name="T44" fmla="*/ 193 w 899"/>
                <a:gd name="T45" fmla="*/ 33 h 241"/>
                <a:gd name="T46" fmla="*/ 186 w 899"/>
                <a:gd name="T47" fmla="*/ 41 h 241"/>
                <a:gd name="T48" fmla="*/ 180 w 899"/>
                <a:gd name="T49" fmla="*/ 46 h 241"/>
                <a:gd name="T50" fmla="*/ 173 w 899"/>
                <a:gd name="T51" fmla="*/ 50 h 241"/>
                <a:gd name="T52" fmla="*/ 159 w 899"/>
                <a:gd name="T53" fmla="*/ 54 h 241"/>
                <a:gd name="T54" fmla="*/ 143 w 899"/>
                <a:gd name="T55" fmla="*/ 55 h 241"/>
                <a:gd name="T56" fmla="*/ 135 w 899"/>
                <a:gd name="T57" fmla="*/ 53 h 241"/>
                <a:gd name="T58" fmla="*/ 122 w 899"/>
                <a:gd name="T59" fmla="*/ 49 h 241"/>
                <a:gd name="T60" fmla="*/ 102 w 899"/>
                <a:gd name="T61" fmla="*/ 37 h 241"/>
                <a:gd name="T62" fmla="*/ 85 w 899"/>
                <a:gd name="T63" fmla="*/ 24 h 241"/>
                <a:gd name="T64" fmla="*/ 70 w 899"/>
                <a:gd name="T65" fmla="*/ 17 h 241"/>
                <a:gd name="T66" fmla="*/ 60 w 899"/>
                <a:gd name="T67" fmla="*/ 14 h 241"/>
                <a:gd name="T68" fmla="*/ 51 w 899"/>
                <a:gd name="T69" fmla="*/ 14 h 241"/>
                <a:gd name="T70" fmla="*/ 41 w 899"/>
                <a:gd name="T71" fmla="*/ 16 h 241"/>
                <a:gd name="T72" fmla="*/ 35 w 899"/>
                <a:gd name="T73" fmla="*/ 19 h 241"/>
                <a:gd name="T74" fmla="*/ 29 w 899"/>
                <a:gd name="T75" fmla="*/ 24 h 241"/>
                <a:gd name="T76" fmla="*/ 21 w 899"/>
                <a:gd name="T77" fmla="*/ 32 h 241"/>
                <a:gd name="T78" fmla="*/ 15 w 899"/>
                <a:gd name="T79" fmla="*/ 40 h 241"/>
                <a:gd name="T80" fmla="*/ 12 w 899"/>
                <a:gd name="T81" fmla="*/ 49 h 241"/>
                <a:gd name="T82" fmla="*/ 10 w 899"/>
                <a:gd name="T83" fmla="*/ 51 h 241"/>
                <a:gd name="T84" fmla="*/ 9 w 899"/>
                <a:gd name="T85" fmla="*/ 52 h 241"/>
                <a:gd name="T86" fmla="*/ 7 w 899"/>
                <a:gd name="T87" fmla="*/ 53 h 241"/>
                <a:gd name="T88" fmla="*/ 6 w 899"/>
                <a:gd name="T89" fmla="*/ 53 h 241"/>
                <a:gd name="T90" fmla="*/ 5 w 899"/>
                <a:gd name="T91" fmla="*/ 53 h 241"/>
                <a:gd name="T92" fmla="*/ 3 w 899"/>
                <a:gd name="T93" fmla="*/ 52 h 241"/>
                <a:gd name="T94" fmla="*/ 2 w 899"/>
                <a:gd name="T95" fmla="*/ 52 h 241"/>
                <a:gd name="T96" fmla="*/ 1 w 899"/>
                <a:gd name="T97" fmla="*/ 50 h 241"/>
                <a:gd name="T98" fmla="*/ 0 w 899"/>
                <a:gd name="T99" fmla="*/ 49 h 241"/>
                <a:gd name="T100" fmla="*/ 0 w 899"/>
                <a:gd name="T101" fmla="*/ 47 h 241"/>
                <a:gd name="T102" fmla="*/ 2 w 899"/>
                <a:gd name="T103" fmla="*/ 38 h 241"/>
                <a:gd name="T104" fmla="*/ 8 w 899"/>
                <a:gd name="T105" fmla="*/ 27 h 241"/>
                <a:gd name="T106" fmla="*/ 16 w 899"/>
                <a:gd name="T107" fmla="*/ 18 h 241"/>
                <a:gd name="T108" fmla="*/ 25 w 899"/>
                <a:gd name="T109" fmla="*/ 10 h 241"/>
                <a:gd name="T110" fmla="*/ 33 w 899"/>
                <a:gd name="T111" fmla="*/ 5 h 241"/>
                <a:gd name="T112" fmla="*/ 41 w 899"/>
                <a:gd name="T113" fmla="*/ 3 h 241"/>
                <a:gd name="T114" fmla="*/ 59 w 899"/>
                <a:gd name="T115" fmla="*/ 0 h 241"/>
                <a:gd name="T116" fmla="*/ 67 w 899"/>
                <a:gd name="T117" fmla="*/ 1 h 241"/>
                <a:gd name="T118" fmla="*/ 75 w 899"/>
                <a:gd name="T119" fmla="*/ 3 h 241"/>
                <a:gd name="T120" fmla="*/ 94 w 899"/>
                <a:gd name="T121" fmla="*/ 12 h 24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899" h="241">
                  <a:moveTo>
                    <a:pt x="471" y="97"/>
                  </a:moveTo>
                  <a:lnTo>
                    <a:pt x="496" y="116"/>
                  </a:lnTo>
                  <a:lnTo>
                    <a:pt x="520" y="132"/>
                  </a:lnTo>
                  <a:lnTo>
                    <a:pt x="544" y="146"/>
                  </a:lnTo>
                  <a:lnTo>
                    <a:pt x="568" y="158"/>
                  </a:lnTo>
                  <a:lnTo>
                    <a:pt x="591" y="167"/>
                  </a:lnTo>
                  <a:lnTo>
                    <a:pt x="613" y="173"/>
                  </a:lnTo>
                  <a:lnTo>
                    <a:pt x="624" y="175"/>
                  </a:lnTo>
                  <a:lnTo>
                    <a:pt x="635" y="177"/>
                  </a:lnTo>
                  <a:lnTo>
                    <a:pt x="646" y="178"/>
                  </a:lnTo>
                  <a:lnTo>
                    <a:pt x="657" y="178"/>
                  </a:lnTo>
                  <a:lnTo>
                    <a:pt x="678" y="177"/>
                  </a:lnTo>
                  <a:lnTo>
                    <a:pt x="697" y="175"/>
                  </a:lnTo>
                  <a:lnTo>
                    <a:pt x="715" y="171"/>
                  </a:lnTo>
                  <a:lnTo>
                    <a:pt x="732" y="166"/>
                  </a:lnTo>
                  <a:lnTo>
                    <a:pt x="740" y="163"/>
                  </a:lnTo>
                  <a:lnTo>
                    <a:pt x="748" y="160"/>
                  </a:lnTo>
                  <a:lnTo>
                    <a:pt x="755" y="156"/>
                  </a:lnTo>
                  <a:lnTo>
                    <a:pt x="762" y="152"/>
                  </a:lnTo>
                  <a:lnTo>
                    <a:pt x="769" y="147"/>
                  </a:lnTo>
                  <a:lnTo>
                    <a:pt x="776" y="143"/>
                  </a:lnTo>
                  <a:lnTo>
                    <a:pt x="782" y="137"/>
                  </a:lnTo>
                  <a:lnTo>
                    <a:pt x="788" y="132"/>
                  </a:lnTo>
                  <a:lnTo>
                    <a:pt x="797" y="122"/>
                  </a:lnTo>
                  <a:lnTo>
                    <a:pt x="806" y="111"/>
                  </a:lnTo>
                  <a:lnTo>
                    <a:pt x="815" y="100"/>
                  </a:lnTo>
                  <a:lnTo>
                    <a:pt x="823" y="87"/>
                  </a:lnTo>
                  <a:lnTo>
                    <a:pt x="830" y="74"/>
                  </a:lnTo>
                  <a:lnTo>
                    <a:pt x="837" y="61"/>
                  </a:lnTo>
                  <a:lnTo>
                    <a:pt x="844" y="46"/>
                  </a:lnTo>
                  <a:lnTo>
                    <a:pt x="850" y="31"/>
                  </a:lnTo>
                  <a:lnTo>
                    <a:pt x="851" y="28"/>
                  </a:lnTo>
                  <a:lnTo>
                    <a:pt x="853" y="26"/>
                  </a:lnTo>
                  <a:lnTo>
                    <a:pt x="854" y="23"/>
                  </a:lnTo>
                  <a:lnTo>
                    <a:pt x="856" y="21"/>
                  </a:lnTo>
                  <a:lnTo>
                    <a:pt x="858" y="19"/>
                  </a:lnTo>
                  <a:lnTo>
                    <a:pt x="859" y="18"/>
                  </a:lnTo>
                  <a:lnTo>
                    <a:pt x="861" y="16"/>
                  </a:lnTo>
                  <a:lnTo>
                    <a:pt x="863" y="15"/>
                  </a:lnTo>
                  <a:lnTo>
                    <a:pt x="865" y="14"/>
                  </a:lnTo>
                  <a:lnTo>
                    <a:pt x="867" y="13"/>
                  </a:lnTo>
                  <a:lnTo>
                    <a:pt x="869" y="12"/>
                  </a:lnTo>
                  <a:lnTo>
                    <a:pt x="871" y="12"/>
                  </a:lnTo>
                  <a:lnTo>
                    <a:pt x="873" y="11"/>
                  </a:lnTo>
                  <a:lnTo>
                    <a:pt x="876" y="11"/>
                  </a:lnTo>
                  <a:lnTo>
                    <a:pt x="878" y="12"/>
                  </a:lnTo>
                  <a:lnTo>
                    <a:pt x="880" y="12"/>
                  </a:lnTo>
                  <a:lnTo>
                    <a:pt x="883" y="13"/>
                  </a:lnTo>
                  <a:lnTo>
                    <a:pt x="885" y="14"/>
                  </a:lnTo>
                  <a:lnTo>
                    <a:pt x="888" y="16"/>
                  </a:lnTo>
                  <a:lnTo>
                    <a:pt x="890" y="17"/>
                  </a:lnTo>
                  <a:lnTo>
                    <a:pt x="892" y="19"/>
                  </a:lnTo>
                  <a:lnTo>
                    <a:pt x="893" y="21"/>
                  </a:lnTo>
                  <a:lnTo>
                    <a:pt x="895" y="22"/>
                  </a:lnTo>
                  <a:lnTo>
                    <a:pt x="896" y="25"/>
                  </a:lnTo>
                  <a:lnTo>
                    <a:pt x="897" y="27"/>
                  </a:lnTo>
                  <a:lnTo>
                    <a:pt x="897" y="29"/>
                  </a:lnTo>
                  <a:lnTo>
                    <a:pt x="898" y="32"/>
                  </a:lnTo>
                  <a:lnTo>
                    <a:pt x="898" y="35"/>
                  </a:lnTo>
                  <a:lnTo>
                    <a:pt x="898" y="38"/>
                  </a:lnTo>
                  <a:lnTo>
                    <a:pt x="897" y="41"/>
                  </a:lnTo>
                  <a:lnTo>
                    <a:pt x="897" y="44"/>
                  </a:lnTo>
                  <a:lnTo>
                    <a:pt x="896" y="47"/>
                  </a:lnTo>
                  <a:lnTo>
                    <a:pt x="891" y="66"/>
                  </a:lnTo>
                  <a:lnTo>
                    <a:pt x="885" y="83"/>
                  </a:lnTo>
                  <a:lnTo>
                    <a:pt x="878" y="100"/>
                  </a:lnTo>
                  <a:lnTo>
                    <a:pt x="870" y="116"/>
                  </a:lnTo>
                  <a:lnTo>
                    <a:pt x="861" y="131"/>
                  </a:lnTo>
                  <a:lnTo>
                    <a:pt x="852" y="145"/>
                  </a:lnTo>
                  <a:lnTo>
                    <a:pt x="841" y="158"/>
                  </a:lnTo>
                  <a:lnTo>
                    <a:pt x="830" y="170"/>
                  </a:lnTo>
                  <a:lnTo>
                    <a:pt x="821" y="178"/>
                  </a:lnTo>
                  <a:lnTo>
                    <a:pt x="812" y="186"/>
                  </a:lnTo>
                  <a:lnTo>
                    <a:pt x="802" y="194"/>
                  </a:lnTo>
                  <a:lnTo>
                    <a:pt x="793" y="200"/>
                  </a:lnTo>
                  <a:lnTo>
                    <a:pt x="782" y="207"/>
                  </a:lnTo>
                  <a:lnTo>
                    <a:pt x="772" y="212"/>
                  </a:lnTo>
                  <a:lnTo>
                    <a:pt x="761" y="218"/>
                  </a:lnTo>
                  <a:lnTo>
                    <a:pt x="749" y="222"/>
                  </a:lnTo>
                  <a:lnTo>
                    <a:pt x="725" y="230"/>
                  </a:lnTo>
                  <a:lnTo>
                    <a:pt x="700" y="236"/>
                  </a:lnTo>
                  <a:lnTo>
                    <a:pt x="673" y="239"/>
                  </a:lnTo>
                  <a:lnTo>
                    <a:pt x="645" y="240"/>
                  </a:lnTo>
                  <a:lnTo>
                    <a:pt x="632" y="240"/>
                  </a:lnTo>
                  <a:lnTo>
                    <a:pt x="620" y="238"/>
                  </a:lnTo>
                  <a:lnTo>
                    <a:pt x="606" y="236"/>
                  </a:lnTo>
                  <a:lnTo>
                    <a:pt x="593" y="234"/>
                  </a:lnTo>
                  <a:lnTo>
                    <a:pt x="580" y="230"/>
                  </a:lnTo>
                  <a:lnTo>
                    <a:pt x="566" y="226"/>
                  </a:lnTo>
                  <a:lnTo>
                    <a:pt x="539" y="215"/>
                  </a:lnTo>
                  <a:lnTo>
                    <a:pt x="510" y="200"/>
                  </a:lnTo>
                  <a:lnTo>
                    <a:pt x="481" y="183"/>
                  </a:lnTo>
                  <a:lnTo>
                    <a:pt x="451" y="163"/>
                  </a:lnTo>
                  <a:lnTo>
                    <a:pt x="421" y="139"/>
                  </a:lnTo>
                  <a:lnTo>
                    <a:pt x="397" y="121"/>
                  </a:lnTo>
                  <a:lnTo>
                    <a:pt x="374" y="105"/>
                  </a:lnTo>
                  <a:lnTo>
                    <a:pt x="351" y="92"/>
                  </a:lnTo>
                  <a:lnTo>
                    <a:pt x="329" y="81"/>
                  </a:lnTo>
                  <a:lnTo>
                    <a:pt x="307" y="73"/>
                  </a:lnTo>
                  <a:lnTo>
                    <a:pt x="285" y="67"/>
                  </a:lnTo>
                  <a:lnTo>
                    <a:pt x="275" y="65"/>
                  </a:lnTo>
                  <a:lnTo>
                    <a:pt x="264" y="63"/>
                  </a:lnTo>
                  <a:lnTo>
                    <a:pt x="254" y="62"/>
                  </a:lnTo>
                  <a:lnTo>
                    <a:pt x="244" y="62"/>
                  </a:lnTo>
                  <a:lnTo>
                    <a:pt x="225" y="63"/>
                  </a:lnTo>
                  <a:lnTo>
                    <a:pt x="207" y="65"/>
                  </a:lnTo>
                  <a:lnTo>
                    <a:pt x="189" y="70"/>
                  </a:lnTo>
                  <a:lnTo>
                    <a:pt x="180" y="72"/>
                  </a:lnTo>
                  <a:lnTo>
                    <a:pt x="172" y="76"/>
                  </a:lnTo>
                  <a:lnTo>
                    <a:pt x="164" y="79"/>
                  </a:lnTo>
                  <a:lnTo>
                    <a:pt x="156" y="83"/>
                  </a:lnTo>
                  <a:lnTo>
                    <a:pt x="148" y="88"/>
                  </a:lnTo>
                  <a:lnTo>
                    <a:pt x="141" y="92"/>
                  </a:lnTo>
                  <a:lnTo>
                    <a:pt x="126" y="103"/>
                  </a:lnTo>
                  <a:lnTo>
                    <a:pt x="112" y="116"/>
                  </a:lnTo>
                  <a:lnTo>
                    <a:pt x="101" y="128"/>
                  </a:lnTo>
                  <a:lnTo>
                    <a:pt x="91" y="139"/>
                  </a:lnTo>
                  <a:lnTo>
                    <a:pt x="82" y="151"/>
                  </a:lnTo>
                  <a:lnTo>
                    <a:pt x="74" y="163"/>
                  </a:lnTo>
                  <a:lnTo>
                    <a:pt x="67" y="175"/>
                  </a:lnTo>
                  <a:lnTo>
                    <a:pt x="60" y="188"/>
                  </a:lnTo>
                  <a:lnTo>
                    <a:pt x="55" y="200"/>
                  </a:lnTo>
                  <a:lnTo>
                    <a:pt x="51" y="213"/>
                  </a:lnTo>
                  <a:lnTo>
                    <a:pt x="48" y="218"/>
                  </a:lnTo>
                  <a:lnTo>
                    <a:pt x="46" y="220"/>
                  </a:lnTo>
                  <a:lnTo>
                    <a:pt x="45" y="223"/>
                  </a:lnTo>
                  <a:lnTo>
                    <a:pt x="43" y="224"/>
                  </a:lnTo>
                  <a:lnTo>
                    <a:pt x="41" y="226"/>
                  </a:lnTo>
                  <a:lnTo>
                    <a:pt x="39" y="228"/>
                  </a:lnTo>
                  <a:lnTo>
                    <a:pt x="37" y="229"/>
                  </a:lnTo>
                  <a:lnTo>
                    <a:pt x="35" y="230"/>
                  </a:lnTo>
                  <a:lnTo>
                    <a:pt x="33" y="231"/>
                  </a:lnTo>
                  <a:lnTo>
                    <a:pt x="31" y="232"/>
                  </a:lnTo>
                  <a:lnTo>
                    <a:pt x="29" y="232"/>
                  </a:lnTo>
                  <a:lnTo>
                    <a:pt x="27" y="232"/>
                  </a:lnTo>
                  <a:lnTo>
                    <a:pt x="25" y="232"/>
                  </a:lnTo>
                  <a:lnTo>
                    <a:pt x="22" y="232"/>
                  </a:lnTo>
                  <a:lnTo>
                    <a:pt x="20" y="232"/>
                  </a:lnTo>
                  <a:lnTo>
                    <a:pt x="18" y="232"/>
                  </a:lnTo>
                  <a:lnTo>
                    <a:pt x="15" y="231"/>
                  </a:lnTo>
                  <a:lnTo>
                    <a:pt x="13" y="230"/>
                  </a:lnTo>
                  <a:lnTo>
                    <a:pt x="11" y="229"/>
                  </a:lnTo>
                  <a:lnTo>
                    <a:pt x="10" y="228"/>
                  </a:lnTo>
                  <a:lnTo>
                    <a:pt x="8" y="226"/>
                  </a:lnTo>
                  <a:lnTo>
                    <a:pt x="6" y="224"/>
                  </a:lnTo>
                  <a:lnTo>
                    <a:pt x="5" y="223"/>
                  </a:lnTo>
                  <a:lnTo>
                    <a:pt x="4" y="220"/>
                  </a:lnTo>
                  <a:lnTo>
                    <a:pt x="3" y="218"/>
                  </a:lnTo>
                  <a:lnTo>
                    <a:pt x="2" y="216"/>
                  </a:lnTo>
                  <a:lnTo>
                    <a:pt x="1" y="213"/>
                  </a:lnTo>
                  <a:lnTo>
                    <a:pt x="1" y="210"/>
                  </a:lnTo>
                  <a:lnTo>
                    <a:pt x="0" y="207"/>
                  </a:lnTo>
                  <a:lnTo>
                    <a:pt x="0" y="204"/>
                  </a:lnTo>
                  <a:lnTo>
                    <a:pt x="0" y="201"/>
                  </a:lnTo>
                  <a:lnTo>
                    <a:pt x="5" y="184"/>
                  </a:lnTo>
                  <a:lnTo>
                    <a:pt x="11" y="167"/>
                  </a:lnTo>
                  <a:lnTo>
                    <a:pt x="17" y="151"/>
                  </a:lnTo>
                  <a:lnTo>
                    <a:pt x="26" y="136"/>
                  </a:lnTo>
                  <a:lnTo>
                    <a:pt x="35" y="120"/>
                  </a:lnTo>
                  <a:lnTo>
                    <a:pt x="45" y="106"/>
                  </a:lnTo>
                  <a:lnTo>
                    <a:pt x="57" y="91"/>
                  </a:lnTo>
                  <a:lnTo>
                    <a:pt x="70" y="77"/>
                  </a:lnTo>
                  <a:lnTo>
                    <a:pt x="89" y="59"/>
                  </a:lnTo>
                  <a:lnTo>
                    <a:pt x="100" y="51"/>
                  </a:lnTo>
                  <a:lnTo>
                    <a:pt x="110" y="43"/>
                  </a:lnTo>
                  <a:lnTo>
                    <a:pt x="121" y="36"/>
                  </a:lnTo>
                  <a:lnTo>
                    <a:pt x="132" y="30"/>
                  </a:lnTo>
                  <a:lnTo>
                    <a:pt x="144" y="24"/>
                  </a:lnTo>
                  <a:lnTo>
                    <a:pt x="155" y="19"/>
                  </a:lnTo>
                  <a:lnTo>
                    <a:pt x="167" y="15"/>
                  </a:lnTo>
                  <a:lnTo>
                    <a:pt x="180" y="11"/>
                  </a:lnTo>
                  <a:lnTo>
                    <a:pt x="205" y="5"/>
                  </a:lnTo>
                  <a:lnTo>
                    <a:pt x="231" y="1"/>
                  </a:lnTo>
                  <a:lnTo>
                    <a:pt x="259" y="0"/>
                  </a:lnTo>
                  <a:lnTo>
                    <a:pt x="271" y="0"/>
                  </a:lnTo>
                  <a:lnTo>
                    <a:pt x="283" y="2"/>
                  </a:lnTo>
                  <a:lnTo>
                    <a:pt x="295" y="3"/>
                  </a:lnTo>
                  <a:lnTo>
                    <a:pt x="307" y="6"/>
                  </a:lnTo>
                  <a:lnTo>
                    <a:pt x="320" y="9"/>
                  </a:lnTo>
                  <a:lnTo>
                    <a:pt x="332" y="14"/>
                  </a:lnTo>
                  <a:lnTo>
                    <a:pt x="359" y="24"/>
                  </a:lnTo>
                  <a:lnTo>
                    <a:pt x="386" y="38"/>
                  </a:lnTo>
                  <a:lnTo>
                    <a:pt x="413" y="54"/>
                  </a:lnTo>
                  <a:lnTo>
                    <a:pt x="442" y="74"/>
                  </a:lnTo>
                  <a:lnTo>
                    <a:pt x="471" y="9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51" name="Freeform 33">
              <a:extLst>
                <a:ext uri="{FF2B5EF4-FFF2-40B4-BE49-F238E27FC236}">
                  <a16:creationId xmlns:a16="http://schemas.microsoft.com/office/drawing/2014/main" id="{11E9F7D4-75F8-A109-6243-A737AFCDB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6" y="566"/>
              <a:ext cx="76" cy="205"/>
            </a:xfrm>
            <a:custGeom>
              <a:avLst/>
              <a:gdLst>
                <a:gd name="T0" fmla="*/ 0 w 339"/>
                <a:gd name="T1" fmla="*/ 202 h 906"/>
                <a:gd name="T2" fmla="*/ 0 w 339"/>
                <a:gd name="T3" fmla="*/ 200 h 906"/>
                <a:gd name="T4" fmla="*/ 0 w 339"/>
                <a:gd name="T5" fmla="*/ 199 h 906"/>
                <a:gd name="T6" fmla="*/ 1 w 339"/>
                <a:gd name="T7" fmla="*/ 198 h 906"/>
                <a:gd name="T8" fmla="*/ 2 w 339"/>
                <a:gd name="T9" fmla="*/ 197 h 906"/>
                <a:gd name="T10" fmla="*/ 7 w 339"/>
                <a:gd name="T11" fmla="*/ 194 h 906"/>
                <a:gd name="T12" fmla="*/ 18 w 339"/>
                <a:gd name="T13" fmla="*/ 186 h 906"/>
                <a:gd name="T14" fmla="*/ 30 w 339"/>
                <a:gd name="T15" fmla="*/ 176 h 906"/>
                <a:gd name="T16" fmla="*/ 47 w 339"/>
                <a:gd name="T17" fmla="*/ 157 h 906"/>
                <a:gd name="T18" fmla="*/ 55 w 339"/>
                <a:gd name="T19" fmla="*/ 145 h 906"/>
                <a:gd name="T20" fmla="*/ 60 w 339"/>
                <a:gd name="T21" fmla="*/ 131 h 906"/>
                <a:gd name="T22" fmla="*/ 63 w 339"/>
                <a:gd name="T23" fmla="*/ 112 h 906"/>
                <a:gd name="T24" fmla="*/ 62 w 339"/>
                <a:gd name="T25" fmla="*/ 83 h 906"/>
                <a:gd name="T26" fmla="*/ 58 w 339"/>
                <a:gd name="T27" fmla="*/ 69 h 906"/>
                <a:gd name="T28" fmla="*/ 52 w 339"/>
                <a:gd name="T29" fmla="*/ 56 h 906"/>
                <a:gd name="T30" fmla="*/ 41 w 339"/>
                <a:gd name="T31" fmla="*/ 40 h 906"/>
                <a:gd name="T32" fmla="*/ 26 w 339"/>
                <a:gd name="T33" fmla="*/ 25 h 906"/>
                <a:gd name="T34" fmla="*/ 15 w 339"/>
                <a:gd name="T35" fmla="*/ 16 h 906"/>
                <a:gd name="T36" fmla="*/ 3 w 339"/>
                <a:gd name="T37" fmla="*/ 9 h 906"/>
                <a:gd name="T38" fmla="*/ 2 w 339"/>
                <a:gd name="T39" fmla="*/ 8 h 906"/>
                <a:gd name="T40" fmla="*/ 1 w 339"/>
                <a:gd name="T41" fmla="*/ 7 h 906"/>
                <a:gd name="T42" fmla="*/ 0 w 339"/>
                <a:gd name="T43" fmla="*/ 5 h 906"/>
                <a:gd name="T44" fmla="*/ 0 w 339"/>
                <a:gd name="T45" fmla="*/ 4 h 906"/>
                <a:gd name="T46" fmla="*/ 0 w 339"/>
                <a:gd name="T47" fmla="*/ 2 h 906"/>
                <a:gd name="T48" fmla="*/ 1 w 339"/>
                <a:gd name="T49" fmla="*/ 1 h 906"/>
                <a:gd name="T50" fmla="*/ 2 w 339"/>
                <a:gd name="T51" fmla="*/ 0 h 906"/>
                <a:gd name="T52" fmla="*/ 4 w 339"/>
                <a:gd name="T53" fmla="*/ 0 h 906"/>
                <a:gd name="T54" fmla="*/ 5 w 339"/>
                <a:gd name="T55" fmla="*/ 0 h 906"/>
                <a:gd name="T56" fmla="*/ 7 w 339"/>
                <a:gd name="T57" fmla="*/ 0 h 906"/>
                <a:gd name="T58" fmla="*/ 18 w 339"/>
                <a:gd name="T59" fmla="*/ 6 h 906"/>
                <a:gd name="T60" fmla="*/ 33 w 339"/>
                <a:gd name="T61" fmla="*/ 16 h 906"/>
                <a:gd name="T62" fmla="*/ 47 w 339"/>
                <a:gd name="T63" fmla="*/ 28 h 906"/>
                <a:gd name="T64" fmla="*/ 63 w 339"/>
                <a:gd name="T65" fmla="*/ 48 h 906"/>
                <a:gd name="T66" fmla="*/ 69 w 339"/>
                <a:gd name="T67" fmla="*/ 62 h 906"/>
                <a:gd name="T68" fmla="*/ 75 w 339"/>
                <a:gd name="T69" fmla="*/ 81 h 906"/>
                <a:gd name="T70" fmla="*/ 76 w 339"/>
                <a:gd name="T71" fmla="*/ 113 h 906"/>
                <a:gd name="T72" fmla="*/ 71 w 339"/>
                <a:gd name="T73" fmla="*/ 138 h 906"/>
                <a:gd name="T74" fmla="*/ 65 w 339"/>
                <a:gd name="T75" fmla="*/ 152 h 906"/>
                <a:gd name="T76" fmla="*/ 57 w 339"/>
                <a:gd name="T77" fmla="*/ 165 h 906"/>
                <a:gd name="T78" fmla="*/ 42 w 339"/>
                <a:gd name="T79" fmla="*/ 181 h 906"/>
                <a:gd name="T80" fmla="*/ 28 w 339"/>
                <a:gd name="T81" fmla="*/ 193 h 906"/>
                <a:gd name="T82" fmla="*/ 13 w 339"/>
                <a:gd name="T83" fmla="*/ 201 h 906"/>
                <a:gd name="T84" fmla="*/ 6 w 339"/>
                <a:gd name="T85" fmla="*/ 205 h 906"/>
                <a:gd name="T86" fmla="*/ 5 w 339"/>
                <a:gd name="T87" fmla="*/ 205 h 906"/>
                <a:gd name="T88" fmla="*/ 3 w 339"/>
                <a:gd name="T89" fmla="*/ 205 h 906"/>
                <a:gd name="T90" fmla="*/ 2 w 339"/>
                <a:gd name="T91" fmla="*/ 204 h 906"/>
                <a:gd name="T92" fmla="*/ 1 w 339"/>
                <a:gd name="T93" fmla="*/ 203 h 90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39" h="906">
                  <a:moveTo>
                    <a:pt x="2" y="897"/>
                  </a:moveTo>
                  <a:lnTo>
                    <a:pt x="1" y="894"/>
                  </a:lnTo>
                  <a:lnTo>
                    <a:pt x="1" y="892"/>
                  </a:lnTo>
                  <a:lnTo>
                    <a:pt x="0" y="890"/>
                  </a:lnTo>
                  <a:lnTo>
                    <a:pt x="0" y="887"/>
                  </a:lnTo>
                  <a:lnTo>
                    <a:pt x="0" y="885"/>
                  </a:lnTo>
                  <a:lnTo>
                    <a:pt x="0" y="883"/>
                  </a:lnTo>
                  <a:lnTo>
                    <a:pt x="0" y="881"/>
                  </a:lnTo>
                  <a:lnTo>
                    <a:pt x="1" y="879"/>
                  </a:lnTo>
                  <a:lnTo>
                    <a:pt x="2" y="877"/>
                  </a:lnTo>
                  <a:lnTo>
                    <a:pt x="3" y="875"/>
                  </a:lnTo>
                  <a:lnTo>
                    <a:pt x="4" y="874"/>
                  </a:lnTo>
                  <a:lnTo>
                    <a:pt x="5" y="872"/>
                  </a:lnTo>
                  <a:lnTo>
                    <a:pt x="7" y="870"/>
                  </a:lnTo>
                  <a:lnTo>
                    <a:pt x="9" y="869"/>
                  </a:lnTo>
                  <a:lnTo>
                    <a:pt x="11" y="867"/>
                  </a:lnTo>
                  <a:lnTo>
                    <a:pt x="13" y="866"/>
                  </a:lnTo>
                  <a:lnTo>
                    <a:pt x="30" y="857"/>
                  </a:lnTo>
                  <a:lnTo>
                    <a:pt x="47" y="847"/>
                  </a:lnTo>
                  <a:lnTo>
                    <a:pt x="64" y="836"/>
                  </a:lnTo>
                  <a:lnTo>
                    <a:pt x="81" y="824"/>
                  </a:lnTo>
                  <a:lnTo>
                    <a:pt x="98" y="810"/>
                  </a:lnTo>
                  <a:lnTo>
                    <a:pt x="116" y="795"/>
                  </a:lnTo>
                  <a:lnTo>
                    <a:pt x="134" y="779"/>
                  </a:lnTo>
                  <a:lnTo>
                    <a:pt x="152" y="762"/>
                  </a:lnTo>
                  <a:lnTo>
                    <a:pt x="182" y="729"/>
                  </a:lnTo>
                  <a:lnTo>
                    <a:pt x="208" y="694"/>
                  </a:lnTo>
                  <a:lnTo>
                    <a:pt x="220" y="677"/>
                  </a:lnTo>
                  <a:lnTo>
                    <a:pt x="230" y="658"/>
                  </a:lnTo>
                  <a:lnTo>
                    <a:pt x="240" y="640"/>
                  </a:lnTo>
                  <a:lnTo>
                    <a:pt x="248" y="621"/>
                  </a:lnTo>
                  <a:lnTo>
                    <a:pt x="256" y="601"/>
                  </a:lnTo>
                  <a:lnTo>
                    <a:pt x="262" y="581"/>
                  </a:lnTo>
                  <a:lnTo>
                    <a:pt x="268" y="561"/>
                  </a:lnTo>
                  <a:lnTo>
                    <a:pt x="272" y="540"/>
                  </a:lnTo>
                  <a:lnTo>
                    <a:pt x="278" y="497"/>
                  </a:lnTo>
                  <a:lnTo>
                    <a:pt x="280" y="453"/>
                  </a:lnTo>
                  <a:lnTo>
                    <a:pt x="278" y="408"/>
                  </a:lnTo>
                  <a:lnTo>
                    <a:pt x="272" y="365"/>
                  </a:lnTo>
                  <a:lnTo>
                    <a:pt x="268" y="344"/>
                  </a:lnTo>
                  <a:lnTo>
                    <a:pt x="262" y="324"/>
                  </a:lnTo>
                  <a:lnTo>
                    <a:pt x="256" y="304"/>
                  </a:lnTo>
                  <a:lnTo>
                    <a:pt x="248" y="285"/>
                  </a:lnTo>
                  <a:lnTo>
                    <a:pt x="240" y="265"/>
                  </a:lnTo>
                  <a:lnTo>
                    <a:pt x="230" y="247"/>
                  </a:lnTo>
                  <a:lnTo>
                    <a:pt x="220" y="228"/>
                  </a:lnTo>
                  <a:lnTo>
                    <a:pt x="208" y="211"/>
                  </a:lnTo>
                  <a:lnTo>
                    <a:pt x="182" y="176"/>
                  </a:lnTo>
                  <a:lnTo>
                    <a:pt x="152" y="144"/>
                  </a:lnTo>
                  <a:lnTo>
                    <a:pt x="134" y="126"/>
                  </a:lnTo>
                  <a:lnTo>
                    <a:pt x="116" y="110"/>
                  </a:lnTo>
                  <a:lnTo>
                    <a:pt x="98" y="95"/>
                  </a:lnTo>
                  <a:lnTo>
                    <a:pt x="81" y="81"/>
                  </a:lnTo>
                  <a:lnTo>
                    <a:pt x="64" y="69"/>
                  </a:lnTo>
                  <a:lnTo>
                    <a:pt x="47" y="58"/>
                  </a:lnTo>
                  <a:lnTo>
                    <a:pt x="30" y="48"/>
                  </a:lnTo>
                  <a:lnTo>
                    <a:pt x="13" y="40"/>
                  </a:lnTo>
                  <a:lnTo>
                    <a:pt x="11" y="38"/>
                  </a:lnTo>
                  <a:lnTo>
                    <a:pt x="9" y="36"/>
                  </a:lnTo>
                  <a:lnTo>
                    <a:pt x="7" y="35"/>
                  </a:lnTo>
                  <a:lnTo>
                    <a:pt x="5" y="33"/>
                  </a:lnTo>
                  <a:lnTo>
                    <a:pt x="4" y="31"/>
                  </a:lnTo>
                  <a:lnTo>
                    <a:pt x="3" y="30"/>
                  </a:lnTo>
                  <a:lnTo>
                    <a:pt x="2" y="28"/>
                  </a:lnTo>
                  <a:lnTo>
                    <a:pt x="1" y="26"/>
                  </a:lnTo>
                  <a:lnTo>
                    <a:pt x="0" y="24"/>
                  </a:lnTo>
                  <a:lnTo>
                    <a:pt x="0" y="22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1" y="13"/>
                  </a:lnTo>
                  <a:lnTo>
                    <a:pt x="1" y="11"/>
                  </a:lnTo>
                  <a:lnTo>
                    <a:pt x="2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2" y="1"/>
                  </a:lnTo>
                  <a:lnTo>
                    <a:pt x="14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8" y="1"/>
                  </a:lnTo>
                  <a:lnTo>
                    <a:pt x="31" y="2"/>
                  </a:lnTo>
                  <a:lnTo>
                    <a:pt x="36" y="5"/>
                  </a:lnTo>
                  <a:lnTo>
                    <a:pt x="59" y="15"/>
                  </a:lnTo>
                  <a:lnTo>
                    <a:pt x="81" y="27"/>
                  </a:lnTo>
                  <a:lnTo>
                    <a:pt x="102" y="40"/>
                  </a:lnTo>
                  <a:lnTo>
                    <a:pt x="124" y="54"/>
                  </a:lnTo>
                  <a:lnTo>
                    <a:pt x="145" y="70"/>
                  </a:lnTo>
                  <a:lnTo>
                    <a:pt x="165" y="87"/>
                  </a:lnTo>
                  <a:lnTo>
                    <a:pt x="186" y="105"/>
                  </a:lnTo>
                  <a:lnTo>
                    <a:pt x="206" y="125"/>
                  </a:lnTo>
                  <a:lnTo>
                    <a:pt x="237" y="158"/>
                  </a:lnTo>
                  <a:lnTo>
                    <a:pt x="264" y="194"/>
                  </a:lnTo>
                  <a:lnTo>
                    <a:pt x="276" y="213"/>
                  </a:lnTo>
                  <a:lnTo>
                    <a:pt x="287" y="232"/>
                  </a:lnTo>
                  <a:lnTo>
                    <a:pt x="296" y="252"/>
                  </a:lnTo>
                  <a:lnTo>
                    <a:pt x="305" y="272"/>
                  </a:lnTo>
                  <a:lnTo>
                    <a:pt x="313" y="293"/>
                  </a:lnTo>
                  <a:lnTo>
                    <a:pt x="320" y="314"/>
                  </a:lnTo>
                  <a:lnTo>
                    <a:pt x="330" y="358"/>
                  </a:lnTo>
                  <a:lnTo>
                    <a:pt x="336" y="404"/>
                  </a:lnTo>
                  <a:lnTo>
                    <a:pt x="338" y="453"/>
                  </a:lnTo>
                  <a:lnTo>
                    <a:pt x="336" y="501"/>
                  </a:lnTo>
                  <a:lnTo>
                    <a:pt x="330" y="547"/>
                  </a:lnTo>
                  <a:lnTo>
                    <a:pt x="320" y="591"/>
                  </a:lnTo>
                  <a:lnTo>
                    <a:pt x="313" y="612"/>
                  </a:lnTo>
                  <a:lnTo>
                    <a:pt x="305" y="633"/>
                  </a:lnTo>
                  <a:lnTo>
                    <a:pt x="297" y="653"/>
                  </a:lnTo>
                  <a:lnTo>
                    <a:pt x="287" y="673"/>
                  </a:lnTo>
                  <a:lnTo>
                    <a:pt x="276" y="692"/>
                  </a:lnTo>
                  <a:lnTo>
                    <a:pt x="264" y="711"/>
                  </a:lnTo>
                  <a:lnTo>
                    <a:pt x="251" y="729"/>
                  </a:lnTo>
                  <a:lnTo>
                    <a:pt x="237" y="747"/>
                  </a:lnTo>
                  <a:lnTo>
                    <a:pt x="206" y="781"/>
                  </a:lnTo>
                  <a:lnTo>
                    <a:pt x="186" y="800"/>
                  </a:lnTo>
                  <a:lnTo>
                    <a:pt x="165" y="818"/>
                  </a:lnTo>
                  <a:lnTo>
                    <a:pt x="145" y="835"/>
                  </a:lnTo>
                  <a:lnTo>
                    <a:pt x="124" y="851"/>
                  </a:lnTo>
                  <a:lnTo>
                    <a:pt x="102" y="865"/>
                  </a:lnTo>
                  <a:lnTo>
                    <a:pt x="81" y="878"/>
                  </a:lnTo>
                  <a:lnTo>
                    <a:pt x="59" y="890"/>
                  </a:lnTo>
                  <a:lnTo>
                    <a:pt x="36" y="901"/>
                  </a:lnTo>
                  <a:lnTo>
                    <a:pt x="31" y="903"/>
                  </a:lnTo>
                  <a:lnTo>
                    <a:pt x="28" y="904"/>
                  </a:lnTo>
                  <a:lnTo>
                    <a:pt x="26" y="904"/>
                  </a:lnTo>
                  <a:lnTo>
                    <a:pt x="23" y="905"/>
                  </a:lnTo>
                  <a:lnTo>
                    <a:pt x="21" y="905"/>
                  </a:lnTo>
                  <a:lnTo>
                    <a:pt x="18" y="905"/>
                  </a:lnTo>
                  <a:lnTo>
                    <a:pt x="16" y="905"/>
                  </a:lnTo>
                  <a:lnTo>
                    <a:pt x="14" y="905"/>
                  </a:lnTo>
                  <a:lnTo>
                    <a:pt x="12" y="904"/>
                  </a:lnTo>
                  <a:lnTo>
                    <a:pt x="10" y="903"/>
                  </a:lnTo>
                  <a:lnTo>
                    <a:pt x="8" y="902"/>
                  </a:lnTo>
                  <a:lnTo>
                    <a:pt x="7" y="901"/>
                  </a:lnTo>
                  <a:lnTo>
                    <a:pt x="5" y="900"/>
                  </a:lnTo>
                  <a:lnTo>
                    <a:pt x="4" y="898"/>
                  </a:lnTo>
                  <a:lnTo>
                    <a:pt x="2" y="89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52" name="Group 14">
            <a:extLst>
              <a:ext uri="{FF2B5EF4-FFF2-40B4-BE49-F238E27FC236}">
                <a16:creationId xmlns:a16="http://schemas.microsoft.com/office/drawing/2014/main" id="{555E5526-A15C-660E-273F-A3B7A73424B9}"/>
              </a:ext>
            </a:extLst>
          </p:cNvPr>
          <p:cNvGrpSpPr>
            <a:grpSpLocks/>
          </p:cNvGrpSpPr>
          <p:nvPr/>
        </p:nvGrpSpPr>
        <p:grpSpPr bwMode="auto">
          <a:xfrm>
            <a:off x="2829529" y="1406347"/>
            <a:ext cx="4243387" cy="977900"/>
            <a:chOff x="1701" y="975"/>
            <a:chExt cx="2947" cy="679"/>
          </a:xfrm>
          <a:solidFill>
            <a:schemeClr val="accent1"/>
          </a:solidFill>
        </p:grpSpPr>
        <p:sp>
          <p:nvSpPr>
            <p:cNvPr id="3153" name="Freeform 15">
              <a:extLst>
                <a:ext uri="{FF2B5EF4-FFF2-40B4-BE49-F238E27FC236}">
                  <a16:creationId xmlns:a16="http://schemas.microsoft.com/office/drawing/2014/main" id="{E3290641-80A7-7673-D2E3-6C7770306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975"/>
              <a:ext cx="2948" cy="681"/>
            </a:xfrm>
            <a:custGeom>
              <a:avLst/>
              <a:gdLst>
                <a:gd name="T0" fmla="*/ 0 w 13001"/>
                <a:gd name="T1" fmla="*/ 681 h 3001"/>
                <a:gd name="T2" fmla="*/ 0 w 13001"/>
                <a:gd name="T3" fmla="*/ 0 h 3001"/>
                <a:gd name="T4" fmla="*/ 2948 w 13001"/>
                <a:gd name="T5" fmla="*/ 0 h 3001"/>
                <a:gd name="T6" fmla="*/ 2948 w 13001"/>
                <a:gd name="T7" fmla="*/ 681 h 3001"/>
                <a:gd name="T8" fmla="*/ 0 w 13001"/>
                <a:gd name="T9" fmla="*/ 681 h 30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001" h="3001">
                  <a:moveTo>
                    <a:pt x="0" y="3000"/>
                  </a:moveTo>
                  <a:lnTo>
                    <a:pt x="0" y="0"/>
                  </a:lnTo>
                  <a:lnTo>
                    <a:pt x="13000" y="0"/>
                  </a:lnTo>
                  <a:lnTo>
                    <a:pt x="13000" y="3000"/>
                  </a:lnTo>
                  <a:lnTo>
                    <a:pt x="0" y="3000"/>
                  </a:lnTo>
                </a:path>
              </a:pathLst>
            </a:custGeom>
            <a:solidFill>
              <a:schemeClr val="bg1"/>
            </a:solidFill>
            <a:ln w="720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54" name="Freeform 16">
              <a:extLst>
                <a:ext uri="{FF2B5EF4-FFF2-40B4-BE49-F238E27FC236}">
                  <a16:creationId xmlns:a16="http://schemas.microsoft.com/office/drawing/2014/main" id="{6E35FAB4-A6A5-4189-EC51-F9FFCA936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9" y="1163"/>
              <a:ext cx="281" cy="302"/>
            </a:xfrm>
            <a:custGeom>
              <a:avLst/>
              <a:gdLst>
                <a:gd name="T0" fmla="*/ 79 w 1251"/>
                <a:gd name="T1" fmla="*/ 80 h 1326"/>
                <a:gd name="T2" fmla="*/ 71 w 1251"/>
                <a:gd name="T3" fmla="*/ 114 h 1326"/>
                <a:gd name="T4" fmla="*/ 65 w 1251"/>
                <a:gd name="T5" fmla="*/ 151 h 1326"/>
                <a:gd name="T6" fmla="*/ 64 w 1251"/>
                <a:gd name="T7" fmla="*/ 178 h 1326"/>
                <a:gd name="T8" fmla="*/ 65 w 1251"/>
                <a:gd name="T9" fmla="*/ 190 h 1326"/>
                <a:gd name="T10" fmla="*/ 68 w 1251"/>
                <a:gd name="T11" fmla="*/ 200 h 1326"/>
                <a:gd name="T12" fmla="*/ 72 w 1251"/>
                <a:gd name="T13" fmla="*/ 209 h 1326"/>
                <a:gd name="T14" fmla="*/ 77 w 1251"/>
                <a:gd name="T15" fmla="*/ 217 h 1326"/>
                <a:gd name="T16" fmla="*/ 83 w 1251"/>
                <a:gd name="T17" fmla="*/ 223 h 1326"/>
                <a:gd name="T18" fmla="*/ 90 w 1251"/>
                <a:gd name="T19" fmla="*/ 229 h 1326"/>
                <a:gd name="T20" fmla="*/ 98 w 1251"/>
                <a:gd name="T21" fmla="*/ 232 h 1326"/>
                <a:gd name="T22" fmla="*/ 106 w 1251"/>
                <a:gd name="T23" fmla="*/ 235 h 1326"/>
                <a:gd name="T24" fmla="*/ 114 w 1251"/>
                <a:gd name="T25" fmla="*/ 237 h 1326"/>
                <a:gd name="T26" fmla="*/ 122 w 1251"/>
                <a:gd name="T27" fmla="*/ 238 h 1326"/>
                <a:gd name="T28" fmla="*/ 130 w 1251"/>
                <a:gd name="T29" fmla="*/ 237 h 1326"/>
                <a:gd name="T30" fmla="*/ 139 w 1251"/>
                <a:gd name="T31" fmla="*/ 236 h 1326"/>
                <a:gd name="T32" fmla="*/ 148 w 1251"/>
                <a:gd name="T33" fmla="*/ 234 h 1326"/>
                <a:gd name="T34" fmla="*/ 163 w 1251"/>
                <a:gd name="T35" fmla="*/ 227 h 1326"/>
                <a:gd name="T36" fmla="*/ 173 w 1251"/>
                <a:gd name="T37" fmla="*/ 221 h 1326"/>
                <a:gd name="T38" fmla="*/ 183 w 1251"/>
                <a:gd name="T39" fmla="*/ 212 h 1326"/>
                <a:gd name="T40" fmla="*/ 193 w 1251"/>
                <a:gd name="T41" fmla="*/ 201 h 1326"/>
                <a:gd name="T42" fmla="*/ 202 w 1251"/>
                <a:gd name="T43" fmla="*/ 192 h 1326"/>
                <a:gd name="T44" fmla="*/ 213 w 1251"/>
                <a:gd name="T45" fmla="*/ 175 h 1326"/>
                <a:gd name="T46" fmla="*/ 234 w 1251"/>
                <a:gd name="T47" fmla="*/ 139 h 1326"/>
                <a:gd name="T48" fmla="*/ 274 w 1251"/>
                <a:gd name="T49" fmla="*/ 194 h 1326"/>
                <a:gd name="T50" fmla="*/ 261 w 1251"/>
                <a:gd name="T51" fmla="*/ 215 h 1326"/>
                <a:gd name="T52" fmla="*/ 252 w 1251"/>
                <a:gd name="T53" fmla="*/ 227 h 1326"/>
                <a:gd name="T54" fmla="*/ 241 w 1251"/>
                <a:gd name="T55" fmla="*/ 239 h 1326"/>
                <a:gd name="T56" fmla="*/ 225 w 1251"/>
                <a:gd name="T57" fmla="*/ 254 h 1326"/>
                <a:gd name="T58" fmla="*/ 207 w 1251"/>
                <a:gd name="T59" fmla="*/ 267 h 1326"/>
                <a:gd name="T60" fmla="*/ 187 w 1251"/>
                <a:gd name="T61" fmla="*/ 279 h 1326"/>
                <a:gd name="T62" fmla="*/ 165 w 1251"/>
                <a:gd name="T63" fmla="*/ 288 h 1326"/>
                <a:gd name="T64" fmla="*/ 143 w 1251"/>
                <a:gd name="T65" fmla="*/ 296 h 1326"/>
                <a:gd name="T66" fmla="*/ 120 w 1251"/>
                <a:gd name="T67" fmla="*/ 300 h 1326"/>
                <a:gd name="T68" fmla="*/ 97 w 1251"/>
                <a:gd name="T69" fmla="*/ 301 h 1326"/>
                <a:gd name="T70" fmla="*/ 74 w 1251"/>
                <a:gd name="T71" fmla="*/ 299 h 1326"/>
                <a:gd name="T72" fmla="*/ 58 w 1251"/>
                <a:gd name="T73" fmla="*/ 295 h 1326"/>
                <a:gd name="T74" fmla="*/ 49 w 1251"/>
                <a:gd name="T75" fmla="*/ 291 h 1326"/>
                <a:gd name="T76" fmla="*/ 40 w 1251"/>
                <a:gd name="T77" fmla="*/ 286 h 1326"/>
                <a:gd name="T78" fmla="*/ 32 w 1251"/>
                <a:gd name="T79" fmla="*/ 281 h 1326"/>
                <a:gd name="T80" fmla="*/ 26 w 1251"/>
                <a:gd name="T81" fmla="*/ 274 h 1326"/>
                <a:gd name="T82" fmla="*/ 20 w 1251"/>
                <a:gd name="T83" fmla="*/ 267 h 1326"/>
                <a:gd name="T84" fmla="*/ 15 w 1251"/>
                <a:gd name="T85" fmla="*/ 259 h 1326"/>
                <a:gd name="T86" fmla="*/ 9 w 1251"/>
                <a:gd name="T87" fmla="*/ 245 h 1326"/>
                <a:gd name="T88" fmla="*/ 3 w 1251"/>
                <a:gd name="T89" fmla="*/ 225 h 1326"/>
                <a:gd name="T90" fmla="*/ 0 w 1251"/>
                <a:gd name="T91" fmla="*/ 201 h 1326"/>
                <a:gd name="T92" fmla="*/ 0 w 1251"/>
                <a:gd name="T93" fmla="*/ 173 h 1326"/>
                <a:gd name="T94" fmla="*/ 4 w 1251"/>
                <a:gd name="T95" fmla="*/ 131 h 1326"/>
                <a:gd name="T96" fmla="*/ 13 w 1251"/>
                <a:gd name="T97" fmla="*/ 85 h 1326"/>
                <a:gd name="T98" fmla="*/ 98 w 1251"/>
                <a:gd name="T99" fmla="*/ 11 h 132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251" h="1326">
                  <a:moveTo>
                    <a:pt x="432" y="49"/>
                  </a:moveTo>
                  <a:lnTo>
                    <a:pt x="347" y="352"/>
                  </a:lnTo>
                  <a:lnTo>
                    <a:pt x="330" y="426"/>
                  </a:lnTo>
                  <a:lnTo>
                    <a:pt x="314" y="504"/>
                  </a:lnTo>
                  <a:lnTo>
                    <a:pt x="300" y="584"/>
                  </a:lnTo>
                  <a:lnTo>
                    <a:pt x="286" y="667"/>
                  </a:lnTo>
                  <a:lnTo>
                    <a:pt x="282" y="729"/>
                  </a:lnTo>
                  <a:lnTo>
                    <a:pt x="282" y="786"/>
                  </a:lnTo>
                  <a:lnTo>
                    <a:pt x="284" y="812"/>
                  </a:lnTo>
                  <a:lnTo>
                    <a:pt x="288" y="837"/>
                  </a:lnTo>
                  <a:lnTo>
                    <a:pt x="293" y="860"/>
                  </a:lnTo>
                  <a:lnTo>
                    <a:pt x="299" y="882"/>
                  </a:lnTo>
                  <a:lnTo>
                    <a:pt x="307" y="903"/>
                  </a:lnTo>
                  <a:lnTo>
                    <a:pt x="316" y="922"/>
                  </a:lnTo>
                  <a:lnTo>
                    <a:pt x="326" y="940"/>
                  </a:lnTo>
                  <a:lnTo>
                    <a:pt x="337" y="956"/>
                  </a:lnTo>
                  <a:lnTo>
                    <a:pt x="350" y="971"/>
                  </a:lnTo>
                  <a:lnTo>
                    <a:pt x="364" y="984"/>
                  </a:lnTo>
                  <a:lnTo>
                    <a:pt x="380" y="996"/>
                  </a:lnTo>
                  <a:lnTo>
                    <a:pt x="396" y="1007"/>
                  </a:lnTo>
                  <a:lnTo>
                    <a:pt x="413" y="1016"/>
                  </a:lnTo>
                  <a:lnTo>
                    <a:pt x="430" y="1024"/>
                  </a:lnTo>
                  <a:lnTo>
                    <a:pt x="447" y="1031"/>
                  </a:lnTo>
                  <a:lnTo>
                    <a:pt x="465" y="1037"/>
                  </a:lnTo>
                  <a:lnTo>
                    <a:pt x="482" y="1041"/>
                  </a:lnTo>
                  <a:lnTo>
                    <a:pt x="500" y="1044"/>
                  </a:lnTo>
                  <a:lnTo>
                    <a:pt x="518" y="1047"/>
                  </a:lnTo>
                  <a:lnTo>
                    <a:pt x="537" y="1048"/>
                  </a:lnTo>
                  <a:lnTo>
                    <a:pt x="555" y="1047"/>
                  </a:lnTo>
                  <a:lnTo>
                    <a:pt x="574" y="1046"/>
                  </a:lnTo>
                  <a:lnTo>
                    <a:pt x="594" y="1043"/>
                  </a:lnTo>
                  <a:lnTo>
                    <a:pt x="613" y="1040"/>
                  </a:lnTo>
                  <a:lnTo>
                    <a:pt x="633" y="1035"/>
                  </a:lnTo>
                  <a:lnTo>
                    <a:pt x="653" y="1029"/>
                  </a:lnTo>
                  <a:lnTo>
                    <a:pt x="693" y="1013"/>
                  </a:lnTo>
                  <a:lnTo>
                    <a:pt x="716" y="1001"/>
                  </a:lnTo>
                  <a:lnTo>
                    <a:pt x="739" y="988"/>
                  </a:lnTo>
                  <a:lnTo>
                    <a:pt x="761" y="972"/>
                  </a:lnTo>
                  <a:lnTo>
                    <a:pt x="784" y="954"/>
                  </a:lnTo>
                  <a:lnTo>
                    <a:pt x="807" y="934"/>
                  </a:lnTo>
                  <a:lnTo>
                    <a:pt x="829" y="912"/>
                  </a:lnTo>
                  <a:lnTo>
                    <a:pt x="852" y="887"/>
                  </a:lnTo>
                  <a:lnTo>
                    <a:pt x="874" y="861"/>
                  </a:lnTo>
                  <a:lnTo>
                    <a:pt x="888" y="845"/>
                  </a:lnTo>
                  <a:lnTo>
                    <a:pt x="903" y="825"/>
                  </a:lnTo>
                  <a:lnTo>
                    <a:pt x="938" y="772"/>
                  </a:lnTo>
                  <a:lnTo>
                    <a:pt x="982" y="701"/>
                  </a:lnTo>
                  <a:lnTo>
                    <a:pt x="1032" y="613"/>
                  </a:lnTo>
                  <a:lnTo>
                    <a:pt x="1250" y="782"/>
                  </a:lnTo>
                  <a:lnTo>
                    <a:pt x="1209" y="856"/>
                  </a:lnTo>
                  <a:lnTo>
                    <a:pt x="1169" y="920"/>
                  </a:lnTo>
                  <a:lnTo>
                    <a:pt x="1149" y="949"/>
                  </a:lnTo>
                  <a:lnTo>
                    <a:pt x="1130" y="975"/>
                  </a:lnTo>
                  <a:lnTo>
                    <a:pt x="1112" y="998"/>
                  </a:lnTo>
                  <a:lnTo>
                    <a:pt x="1093" y="1019"/>
                  </a:lnTo>
                  <a:lnTo>
                    <a:pt x="1061" y="1054"/>
                  </a:lnTo>
                  <a:lnTo>
                    <a:pt x="1026" y="1088"/>
                  </a:lnTo>
                  <a:lnTo>
                    <a:pt x="989" y="1120"/>
                  </a:lnTo>
                  <a:lnTo>
                    <a:pt x="951" y="1149"/>
                  </a:lnTo>
                  <a:lnTo>
                    <a:pt x="910" y="1177"/>
                  </a:lnTo>
                  <a:lnTo>
                    <a:pt x="868" y="1203"/>
                  </a:lnTo>
                  <a:lnTo>
                    <a:pt x="824" y="1227"/>
                  </a:lnTo>
                  <a:lnTo>
                    <a:pt x="777" y="1249"/>
                  </a:lnTo>
                  <a:lnTo>
                    <a:pt x="728" y="1270"/>
                  </a:lnTo>
                  <a:lnTo>
                    <a:pt x="678" y="1288"/>
                  </a:lnTo>
                  <a:lnTo>
                    <a:pt x="628" y="1302"/>
                  </a:lnTo>
                  <a:lnTo>
                    <a:pt x="578" y="1313"/>
                  </a:lnTo>
                  <a:lnTo>
                    <a:pt x="528" y="1320"/>
                  </a:lnTo>
                  <a:lnTo>
                    <a:pt x="478" y="1324"/>
                  </a:lnTo>
                  <a:lnTo>
                    <a:pt x="428" y="1325"/>
                  </a:lnTo>
                  <a:lnTo>
                    <a:pt x="377" y="1322"/>
                  </a:lnTo>
                  <a:lnTo>
                    <a:pt x="326" y="1315"/>
                  </a:lnTo>
                  <a:lnTo>
                    <a:pt x="279" y="1305"/>
                  </a:lnTo>
                  <a:lnTo>
                    <a:pt x="257" y="1298"/>
                  </a:lnTo>
                  <a:lnTo>
                    <a:pt x="236" y="1290"/>
                  </a:lnTo>
                  <a:lnTo>
                    <a:pt x="215" y="1282"/>
                  </a:lnTo>
                  <a:lnTo>
                    <a:pt x="196" y="1272"/>
                  </a:lnTo>
                  <a:lnTo>
                    <a:pt x="177" y="1261"/>
                  </a:lnTo>
                  <a:lnTo>
                    <a:pt x="160" y="1249"/>
                  </a:lnTo>
                  <a:lnTo>
                    <a:pt x="143" y="1237"/>
                  </a:lnTo>
                  <a:lnTo>
                    <a:pt x="128" y="1223"/>
                  </a:lnTo>
                  <a:lnTo>
                    <a:pt x="113" y="1208"/>
                  </a:lnTo>
                  <a:lnTo>
                    <a:pt x="99" y="1192"/>
                  </a:lnTo>
                  <a:lnTo>
                    <a:pt x="86" y="1176"/>
                  </a:lnTo>
                  <a:lnTo>
                    <a:pt x="74" y="1158"/>
                  </a:lnTo>
                  <a:lnTo>
                    <a:pt x="64" y="1140"/>
                  </a:lnTo>
                  <a:lnTo>
                    <a:pt x="55" y="1121"/>
                  </a:lnTo>
                  <a:lnTo>
                    <a:pt x="38" y="1081"/>
                  </a:lnTo>
                  <a:lnTo>
                    <a:pt x="25" y="1037"/>
                  </a:lnTo>
                  <a:lnTo>
                    <a:pt x="14" y="990"/>
                  </a:lnTo>
                  <a:lnTo>
                    <a:pt x="6" y="939"/>
                  </a:lnTo>
                  <a:lnTo>
                    <a:pt x="2" y="884"/>
                  </a:lnTo>
                  <a:lnTo>
                    <a:pt x="0" y="826"/>
                  </a:lnTo>
                  <a:lnTo>
                    <a:pt x="1" y="764"/>
                  </a:lnTo>
                  <a:lnTo>
                    <a:pt x="7" y="672"/>
                  </a:lnTo>
                  <a:lnTo>
                    <a:pt x="18" y="576"/>
                  </a:lnTo>
                  <a:lnTo>
                    <a:pt x="35" y="478"/>
                  </a:lnTo>
                  <a:lnTo>
                    <a:pt x="56" y="376"/>
                  </a:lnTo>
                  <a:lnTo>
                    <a:pt x="159" y="0"/>
                  </a:lnTo>
                  <a:lnTo>
                    <a:pt x="432" y="49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55" name="Freeform 17">
              <a:extLst>
                <a:ext uri="{FF2B5EF4-FFF2-40B4-BE49-F238E27FC236}">
                  <a16:creationId xmlns:a16="http://schemas.microsoft.com/office/drawing/2014/main" id="{A1666CE6-6337-2D18-9870-86D1E60C6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5" y="1189"/>
              <a:ext cx="305" cy="273"/>
            </a:xfrm>
            <a:custGeom>
              <a:avLst/>
              <a:gdLst>
                <a:gd name="T0" fmla="*/ 230 w 1343"/>
                <a:gd name="T1" fmla="*/ 228 h 1202"/>
                <a:gd name="T2" fmla="*/ 181 w 1343"/>
                <a:gd name="T3" fmla="*/ 257 h 1202"/>
                <a:gd name="T4" fmla="*/ 117 w 1343"/>
                <a:gd name="T5" fmla="*/ 215 h 1202"/>
                <a:gd name="T6" fmla="*/ 159 w 1343"/>
                <a:gd name="T7" fmla="*/ 197 h 1202"/>
                <a:gd name="T8" fmla="*/ 180 w 1343"/>
                <a:gd name="T9" fmla="*/ 186 h 1202"/>
                <a:gd name="T10" fmla="*/ 195 w 1343"/>
                <a:gd name="T11" fmla="*/ 177 h 1202"/>
                <a:gd name="T12" fmla="*/ 213 w 1343"/>
                <a:gd name="T13" fmla="*/ 164 h 1202"/>
                <a:gd name="T14" fmla="*/ 226 w 1343"/>
                <a:gd name="T15" fmla="*/ 151 h 1202"/>
                <a:gd name="T16" fmla="*/ 231 w 1343"/>
                <a:gd name="T17" fmla="*/ 144 h 1202"/>
                <a:gd name="T18" fmla="*/ 235 w 1343"/>
                <a:gd name="T19" fmla="*/ 137 h 1202"/>
                <a:gd name="T20" fmla="*/ 238 w 1343"/>
                <a:gd name="T21" fmla="*/ 129 h 1202"/>
                <a:gd name="T22" fmla="*/ 241 w 1343"/>
                <a:gd name="T23" fmla="*/ 120 h 1202"/>
                <a:gd name="T24" fmla="*/ 242 w 1343"/>
                <a:gd name="T25" fmla="*/ 111 h 1202"/>
                <a:gd name="T26" fmla="*/ 242 w 1343"/>
                <a:gd name="T27" fmla="*/ 102 h 1202"/>
                <a:gd name="T28" fmla="*/ 240 w 1343"/>
                <a:gd name="T29" fmla="*/ 92 h 1202"/>
                <a:gd name="T30" fmla="*/ 237 w 1343"/>
                <a:gd name="T31" fmla="*/ 86 h 1202"/>
                <a:gd name="T32" fmla="*/ 235 w 1343"/>
                <a:gd name="T33" fmla="*/ 81 h 1202"/>
                <a:gd name="T34" fmla="*/ 233 w 1343"/>
                <a:gd name="T35" fmla="*/ 78 h 1202"/>
                <a:gd name="T36" fmla="*/ 230 w 1343"/>
                <a:gd name="T37" fmla="*/ 74 h 1202"/>
                <a:gd name="T38" fmla="*/ 226 w 1343"/>
                <a:gd name="T39" fmla="*/ 71 h 1202"/>
                <a:gd name="T40" fmla="*/ 223 w 1343"/>
                <a:gd name="T41" fmla="*/ 68 h 1202"/>
                <a:gd name="T42" fmla="*/ 216 w 1343"/>
                <a:gd name="T43" fmla="*/ 65 h 1202"/>
                <a:gd name="T44" fmla="*/ 211 w 1343"/>
                <a:gd name="T45" fmla="*/ 63 h 1202"/>
                <a:gd name="T46" fmla="*/ 201 w 1343"/>
                <a:gd name="T47" fmla="*/ 60 h 1202"/>
                <a:gd name="T48" fmla="*/ 189 w 1343"/>
                <a:gd name="T49" fmla="*/ 59 h 1202"/>
                <a:gd name="T50" fmla="*/ 175 w 1343"/>
                <a:gd name="T51" fmla="*/ 60 h 1202"/>
                <a:gd name="T52" fmla="*/ 160 w 1343"/>
                <a:gd name="T53" fmla="*/ 62 h 1202"/>
                <a:gd name="T54" fmla="*/ 143 w 1343"/>
                <a:gd name="T55" fmla="*/ 65 h 1202"/>
                <a:gd name="T56" fmla="*/ 125 w 1343"/>
                <a:gd name="T57" fmla="*/ 71 h 1202"/>
                <a:gd name="T58" fmla="*/ 98 w 1343"/>
                <a:gd name="T59" fmla="*/ 81 h 1202"/>
                <a:gd name="T60" fmla="*/ 72 w 1343"/>
                <a:gd name="T61" fmla="*/ 94 h 1202"/>
                <a:gd name="T62" fmla="*/ 0 w 1343"/>
                <a:gd name="T63" fmla="*/ 58 h 1202"/>
                <a:gd name="T64" fmla="*/ 51 w 1343"/>
                <a:gd name="T65" fmla="*/ 34 h 1202"/>
                <a:gd name="T66" fmla="*/ 89 w 1343"/>
                <a:gd name="T67" fmla="*/ 18 h 1202"/>
                <a:gd name="T68" fmla="*/ 136 w 1343"/>
                <a:gd name="T69" fmla="*/ 5 h 1202"/>
                <a:gd name="T70" fmla="*/ 156 w 1343"/>
                <a:gd name="T71" fmla="*/ 2 h 1202"/>
                <a:gd name="T72" fmla="*/ 175 w 1343"/>
                <a:gd name="T73" fmla="*/ 0 h 1202"/>
                <a:gd name="T74" fmla="*/ 198 w 1343"/>
                <a:gd name="T75" fmla="*/ 1 h 1202"/>
                <a:gd name="T76" fmla="*/ 219 w 1343"/>
                <a:gd name="T77" fmla="*/ 5 h 1202"/>
                <a:gd name="T78" fmla="*/ 238 w 1343"/>
                <a:gd name="T79" fmla="*/ 11 h 1202"/>
                <a:gd name="T80" fmla="*/ 255 w 1343"/>
                <a:gd name="T81" fmla="*/ 21 h 1202"/>
                <a:gd name="T82" fmla="*/ 268 w 1343"/>
                <a:gd name="T83" fmla="*/ 32 h 1202"/>
                <a:gd name="T84" fmla="*/ 280 w 1343"/>
                <a:gd name="T85" fmla="*/ 45 h 1202"/>
                <a:gd name="T86" fmla="*/ 289 w 1343"/>
                <a:gd name="T87" fmla="*/ 59 h 1202"/>
                <a:gd name="T88" fmla="*/ 296 w 1343"/>
                <a:gd name="T89" fmla="*/ 74 h 1202"/>
                <a:gd name="T90" fmla="*/ 302 w 1343"/>
                <a:gd name="T91" fmla="*/ 93 h 1202"/>
                <a:gd name="T92" fmla="*/ 304 w 1343"/>
                <a:gd name="T93" fmla="*/ 111 h 1202"/>
                <a:gd name="T94" fmla="*/ 304 w 1343"/>
                <a:gd name="T95" fmla="*/ 128 h 1202"/>
                <a:gd name="T96" fmla="*/ 302 w 1343"/>
                <a:gd name="T97" fmla="*/ 145 h 1202"/>
                <a:gd name="T98" fmla="*/ 299 w 1343"/>
                <a:gd name="T99" fmla="*/ 154 h 1202"/>
                <a:gd name="T100" fmla="*/ 295 w 1343"/>
                <a:gd name="T101" fmla="*/ 164 h 1202"/>
                <a:gd name="T102" fmla="*/ 284 w 1343"/>
                <a:gd name="T103" fmla="*/ 181 h 1202"/>
                <a:gd name="T104" fmla="*/ 269 w 1343"/>
                <a:gd name="T105" fmla="*/ 199 h 1202"/>
                <a:gd name="T106" fmla="*/ 249 w 1343"/>
                <a:gd name="T107" fmla="*/ 215 h 120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343" h="1202">
                  <a:moveTo>
                    <a:pt x="1098" y="946"/>
                  </a:moveTo>
                  <a:lnTo>
                    <a:pt x="1014" y="1003"/>
                  </a:lnTo>
                  <a:lnTo>
                    <a:pt x="913" y="1065"/>
                  </a:lnTo>
                  <a:lnTo>
                    <a:pt x="795" y="1131"/>
                  </a:lnTo>
                  <a:lnTo>
                    <a:pt x="661" y="1201"/>
                  </a:lnTo>
                  <a:lnTo>
                    <a:pt x="516" y="946"/>
                  </a:lnTo>
                  <a:lnTo>
                    <a:pt x="616" y="903"/>
                  </a:lnTo>
                  <a:lnTo>
                    <a:pt x="699" y="866"/>
                  </a:lnTo>
                  <a:lnTo>
                    <a:pt x="765" y="834"/>
                  </a:lnTo>
                  <a:lnTo>
                    <a:pt x="791" y="820"/>
                  </a:lnTo>
                  <a:lnTo>
                    <a:pt x="813" y="807"/>
                  </a:lnTo>
                  <a:lnTo>
                    <a:pt x="859" y="779"/>
                  </a:lnTo>
                  <a:lnTo>
                    <a:pt x="900" y="751"/>
                  </a:lnTo>
                  <a:lnTo>
                    <a:pt x="937" y="722"/>
                  </a:lnTo>
                  <a:lnTo>
                    <a:pt x="969" y="693"/>
                  </a:lnTo>
                  <a:lnTo>
                    <a:pt x="996" y="663"/>
                  </a:lnTo>
                  <a:lnTo>
                    <a:pt x="1008" y="648"/>
                  </a:lnTo>
                  <a:lnTo>
                    <a:pt x="1018" y="633"/>
                  </a:lnTo>
                  <a:lnTo>
                    <a:pt x="1028" y="617"/>
                  </a:lnTo>
                  <a:lnTo>
                    <a:pt x="1036" y="602"/>
                  </a:lnTo>
                  <a:lnTo>
                    <a:pt x="1043" y="586"/>
                  </a:lnTo>
                  <a:lnTo>
                    <a:pt x="1049" y="570"/>
                  </a:lnTo>
                  <a:lnTo>
                    <a:pt x="1056" y="549"/>
                  </a:lnTo>
                  <a:lnTo>
                    <a:pt x="1061" y="528"/>
                  </a:lnTo>
                  <a:lnTo>
                    <a:pt x="1064" y="508"/>
                  </a:lnTo>
                  <a:lnTo>
                    <a:pt x="1066" y="487"/>
                  </a:lnTo>
                  <a:lnTo>
                    <a:pt x="1065" y="467"/>
                  </a:lnTo>
                  <a:lnTo>
                    <a:pt x="1064" y="447"/>
                  </a:lnTo>
                  <a:lnTo>
                    <a:pt x="1060" y="427"/>
                  </a:lnTo>
                  <a:lnTo>
                    <a:pt x="1055" y="407"/>
                  </a:lnTo>
                  <a:lnTo>
                    <a:pt x="1048" y="386"/>
                  </a:lnTo>
                  <a:lnTo>
                    <a:pt x="1044" y="377"/>
                  </a:lnTo>
                  <a:lnTo>
                    <a:pt x="1040" y="367"/>
                  </a:lnTo>
                  <a:lnTo>
                    <a:pt x="1035" y="358"/>
                  </a:lnTo>
                  <a:lnTo>
                    <a:pt x="1029" y="350"/>
                  </a:lnTo>
                  <a:lnTo>
                    <a:pt x="1024" y="342"/>
                  </a:lnTo>
                  <a:lnTo>
                    <a:pt x="1017" y="334"/>
                  </a:lnTo>
                  <a:lnTo>
                    <a:pt x="1011" y="327"/>
                  </a:lnTo>
                  <a:lnTo>
                    <a:pt x="1004" y="320"/>
                  </a:lnTo>
                  <a:lnTo>
                    <a:pt x="996" y="313"/>
                  </a:lnTo>
                  <a:lnTo>
                    <a:pt x="988" y="307"/>
                  </a:lnTo>
                  <a:lnTo>
                    <a:pt x="980" y="301"/>
                  </a:lnTo>
                  <a:lnTo>
                    <a:pt x="971" y="295"/>
                  </a:lnTo>
                  <a:lnTo>
                    <a:pt x="952" y="285"/>
                  </a:lnTo>
                  <a:lnTo>
                    <a:pt x="942" y="281"/>
                  </a:lnTo>
                  <a:lnTo>
                    <a:pt x="931" y="277"/>
                  </a:lnTo>
                  <a:lnTo>
                    <a:pt x="909" y="270"/>
                  </a:lnTo>
                  <a:lnTo>
                    <a:pt x="885" y="265"/>
                  </a:lnTo>
                  <a:lnTo>
                    <a:pt x="860" y="262"/>
                  </a:lnTo>
                  <a:lnTo>
                    <a:pt x="832" y="261"/>
                  </a:lnTo>
                  <a:lnTo>
                    <a:pt x="803" y="261"/>
                  </a:lnTo>
                  <a:lnTo>
                    <a:pt x="772" y="263"/>
                  </a:lnTo>
                  <a:lnTo>
                    <a:pt x="740" y="267"/>
                  </a:lnTo>
                  <a:lnTo>
                    <a:pt x="703" y="272"/>
                  </a:lnTo>
                  <a:lnTo>
                    <a:pt x="666" y="280"/>
                  </a:lnTo>
                  <a:lnTo>
                    <a:pt x="628" y="288"/>
                  </a:lnTo>
                  <a:lnTo>
                    <a:pt x="590" y="299"/>
                  </a:lnTo>
                  <a:lnTo>
                    <a:pt x="551" y="311"/>
                  </a:lnTo>
                  <a:lnTo>
                    <a:pt x="512" y="325"/>
                  </a:lnTo>
                  <a:lnTo>
                    <a:pt x="431" y="358"/>
                  </a:lnTo>
                  <a:lnTo>
                    <a:pt x="380" y="383"/>
                  </a:lnTo>
                  <a:lnTo>
                    <a:pt x="317" y="414"/>
                  </a:lnTo>
                  <a:lnTo>
                    <a:pt x="158" y="498"/>
                  </a:lnTo>
                  <a:lnTo>
                    <a:pt x="0" y="255"/>
                  </a:lnTo>
                  <a:lnTo>
                    <a:pt x="118" y="196"/>
                  </a:lnTo>
                  <a:lnTo>
                    <a:pt x="223" y="148"/>
                  </a:lnTo>
                  <a:lnTo>
                    <a:pt x="315" y="108"/>
                  </a:lnTo>
                  <a:lnTo>
                    <a:pt x="394" y="79"/>
                  </a:lnTo>
                  <a:lnTo>
                    <a:pt x="500" y="47"/>
                  </a:lnTo>
                  <a:lnTo>
                    <a:pt x="597" y="23"/>
                  </a:lnTo>
                  <a:lnTo>
                    <a:pt x="643" y="15"/>
                  </a:lnTo>
                  <a:lnTo>
                    <a:pt x="687" y="8"/>
                  </a:lnTo>
                  <a:lnTo>
                    <a:pt x="730" y="3"/>
                  </a:lnTo>
                  <a:lnTo>
                    <a:pt x="770" y="0"/>
                  </a:lnTo>
                  <a:lnTo>
                    <a:pt x="822" y="0"/>
                  </a:lnTo>
                  <a:lnTo>
                    <a:pt x="872" y="4"/>
                  </a:lnTo>
                  <a:lnTo>
                    <a:pt x="919" y="10"/>
                  </a:lnTo>
                  <a:lnTo>
                    <a:pt x="964" y="20"/>
                  </a:lnTo>
                  <a:lnTo>
                    <a:pt x="1007" y="33"/>
                  </a:lnTo>
                  <a:lnTo>
                    <a:pt x="1048" y="49"/>
                  </a:lnTo>
                  <a:lnTo>
                    <a:pt x="1086" y="69"/>
                  </a:lnTo>
                  <a:lnTo>
                    <a:pt x="1122" y="91"/>
                  </a:lnTo>
                  <a:lnTo>
                    <a:pt x="1153" y="115"/>
                  </a:lnTo>
                  <a:lnTo>
                    <a:pt x="1181" y="140"/>
                  </a:lnTo>
                  <a:lnTo>
                    <a:pt x="1207" y="167"/>
                  </a:lnTo>
                  <a:lnTo>
                    <a:pt x="1231" y="196"/>
                  </a:lnTo>
                  <a:lnTo>
                    <a:pt x="1253" y="226"/>
                  </a:lnTo>
                  <a:lnTo>
                    <a:pt x="1272" y="259"/>
                  </a:lnTo>
                  <a:lnTo>
                    <a:pt x="1289" y="292"/>
                  </a:lnTo>
                  <a:lnTo>
                    <a:pt x="1304" y="328"/>
                  </a:lnTo>
                  <a:lnTo>
                    <a:pt x="1318" y="369"/>
                  </a:lnTo>
                  <a:lnTo>
                    <a:pt x="1328" y="409"/>
                  </a:lnTo>
                  <a:lnTo>
                    <a:pt x="1336" y="448"/>
                  </a:lnTo>
                  <a:lnTo>
                    <a:pt x="1340" y="487"/>
                  </a:lnTo>
                  <a:lnTo>
                    <a:pt x="1342" y="525"/>
                  </a:lnTo>
                  <a:lnTo>
                    <a:pt x="1340" y="563"/>
                  </a:lnTo>
                  <a:lnTo>
                    <a:pt x="1336" y="600"/>
                  </a:lnTo>
                  <a:lnTo>
                    <a:pt x="1328" y="637"/>
                  </a:lnTo>
                  <a:lnTo>
                    <a:pt x="1322" y="658"/>
                  </a:lnTo>
                  <a:lnTo>
                    <a:pt x="1315" y="679"/>
                  </a:lnTo>
                  <a:lnTo>
                    <a:pt x="1307" y="700"/>
                  </a:lnTo>
                  <a:lnTo>
                    <a:pt x="1298" y="720"/>
                  </a:lnTo>
                  <a:lnTo>
                    <a:pt x="1276" y="760"/>
                  </a:lnTo>
                  <a:lnTo>
                    <a:pt x="1249" y="799"/>
                  </a:lnTo>
                  <a:lnTo>
                    <a:pt x="1218" y="837"/>
                  </a:lnTo>
                  <a:lnTo>
                    <a:pt x="1183" y="874"/>
                  </a:lnTo>
                  <a:lnTo>
                    <a:pt x="1143" y="911"/>
                  </a:lnTo>
                  <a:lnTo>
                    <a:pt x="1098" y="946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56" name="Freeform 18">
              <a:extLst>
                <a:ext uri="{FF2B5EF4-FFF2-40B4-BE49-F238E27FC236}">
                  <a16:creationId xmlns:a16="http://schemas.microsoft.com/office/drawing/2014/main" id="{12B2F6F4-13D2-1891-C3F3-613992254C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8" y="1160"/>
              <a:ext cx="308" cy="312"/>
            </a:xfrm>
            <a:custGeom>
              <a:avLst/>
              <a:gdLst>
                <a:gd name="T0" fmla="*/ 8 w 1359"/>
                <a:gd name="T1" fmla="*/ 126 h 1377"/>
                <a:gd name="T2" fmla="*/ 25 w 1359"/>
                <a:gd name="T3" fmla="*/ 11 h 1377"/>
                <a:gd name="T4" fmla="*/ 81 w 1359"/>
                <a:gd name="T5" fmla="*/ 18 h 1377"/>
                <a:gd name="T6" fmla="*/ 68 w 1359"/>
                <a:gd name="T7" fmla="*/ 122 h 1377"/>
                <a:gd name="T8" fmla="*/ 64 w 1359"/>
                <a:gd name="T9" fmla="*/ 158 h 1377"/>
                <a:gd name="T10" fmla="*/ 62 w 1359"/>
                <a:gd name="T11" fmla="*/ 183 h 1377"/>
                <a:gd name="T12" fmla="*/ 59 w 1359"/>
                <a:gd name="T13" fmla="*/ 295 h 1377"/>
                <a:gd name="T14" fmla="*/ 0 w 1359"/>
                <a:gd name="T15" fmla="*/ 297 h 1377"/>
                <a:gd name="T16" fmla="*/ 4 w 1359"/>
                <a:gd name="T17" fmla="*/ 196 h 1377"/>
                <a:gd name="T18" fmla="*/ 6 w 1359"/>
                <a:gd name="T19" fmla="*/ 158 h 1377"/>
                <a:gd name="T20" fmla="*/ 8 w 1359"/>
                <a:gd name="T21" fmla="*/ 126 h 1377"/>
                <a:gd name="T22" fmla="*/ 89 w 1359"/>
                <a:gd name="T23" fmla="*/ 91 h 1377"/>
                <a:gd name="T24" fmla="*/ 195 w 1359"/>
                <a:gd name="T25" fmla="*/ 82 h 1377"/>
                <a:gd name="T26" fmla="*/ 190 w 1359"/>
                <a:gd name="T27" fmla="*/ 0 h 1377"/>
                <a:gd name="T28" fmla="*/ 249 w 1359"/>
                <a:gd name="T29" fmla="*/ 0 h 1377"/>
                <a:gd name="T30" fmla="*/ 256 w 1359"/>
                <a:gd name="T31" fmla="*/ 81 h 1377"/>
                <a:gd name="T32" fmla="*/ 306 w 1359"/>
                <a:gd name="T33" fmla="*/ 81 h 1377"/>
                <a:gd name="T34" fmla="*/ 308 w 1359"/>
                <a:gd name="T35" fmla="*/ 129 h 1377"/>
                <a:gd name="T36" fmla="*/ 256 w 1359"/>
                <a:gd name="T37" fmla="*/ 131 h 1377"/>
                <a:gd name="T38" fmla="*/ 249 w 1359"/>
                <a:gd name="T39" fmla="*/ 312 h 1377"/>
                <a:gd name="T40" fmla="*/ 183 w 1359"/>
                <a:gd name="T41" fmla="*/ 304 h 1377"/>
                <a:gd name="T42" fmla="*/ 191 w 1359"/>
                <a:gd name="T43" fmla="*/ 218 h 1377"/>
                <a:gd name="T44" fmla="*/ 194 w 1359"/>
                <a:gd name="T45" fmla="*/ 135 h 1377"/>
                <a:gd name="T46" fmla="*/ 89 w 1359"/>
                <a:gd name="T47" fmla="*/ 152 h 1377"/>
                <a:gd name="T48" fmla="*/ 89 w 1359"/>
                <a:gd name="T49" fmla="*/ 91 h 137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59" h="1377">
                  <a:moveTo>
                    <a:pt x="37" y="558"/>
                  </a:moveTo>
                  <a:lnTo>
                    <a:pt x="110" y="49"/>
                  </a:lnTo>
                  <a:lnTo>
                    <a:pt x="358" y="79"/>
                  </a:lnTo>
                  <a:lnTo>
                    <a:pt x="298" y="540"/>
                  </a:lnTo>
                  <a:lnTo>
                    <a:pt x="281" y="697"/>
                  </a:lnTo>
                  <a:lnTo>
                    <a:pt x="273" y="806"/>
                  </a:lnTo>
                  <a:lnTo>
                    <a:pt x="261" y="1304"/>
                  </a:lnTo>
                  <a:lnTo>
                    <a:pt x="0" y="1310"/>
                  </a:lnTo>
                  <a:lnTo>
                    <a:pt x="16" y="867"/>
                  </a:lnTo>
                  <a:lnTo>
                    <a:pt x="26" y="696"/>
                  </a:lnTo>
                  <a:lnTo>
                    <a:pt x="37" y="558"/>
                  </a:lnTo>
                  <a:close/>
                  <a:moveTo>
                    <a:pt x="394" y="400"/>
                  </a:moveTo>
                  <a:lnTo>
                    <a:pt x="861" y="364"/>
                  </a:lnTo>
                  <a:lnTo>
                    <a:pt x="837" y="0"/>
                  </a:lnTo>
                  <a:lnTo>
                    <a:pt x="1098" y="0"/>
                  </a:lnTo>
                  <a:lnTo>
                    <a:pt x="1128" y="358"/>
                  </a:lnTo>
                  <a:lnTo>
                    <a:pt x="1352" y="358"/>
                  </a:lnTo>
                  <a:lnTo>
                    <a:pt x="1358" y="570"/>
                  </a:lnTo>
                  <a:lnTo>
                    <a:pt x="1128" y="576"/>
                  </a:lnTo>
                  <a:lnTo>
                    <a:pt x="1098" y="1376"/>
                  </a:lnTo>
                  <a:lnTo>
                    <a:pt x="807" y="1340"/>
                  </a:lnTo>
                  <a:lnTo>
                    <a:pt x="843" y="964"/>
                  </a:lnTo>
                  <a:lnTo>
                    <a:pt x="855" y="594"/>
                  </a:lnTo>
                  <a:lnTo>
                    <a:pt x="394" y="673"/>
                  </a:lnTo>
                  <a:lnTo>
                    <a:pt x="394" y="4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57" name="Freeform 19">
              <a:extLst>
                <a:ext uri="{FF2B5EF4-FFF2-40B4-BE49-F238E27FC236}">
                  <a16:creationId xmlns:a16="http://schemas.microsoft.com/office/drawing/2014/main" id="{A08AAE6E-B4CD-CF88-EF69-463FF6ADC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" y="1258"/>
              <a:ext cx="77" cy="205"/>
            </a:xfrm>
            <a:custGeom>
              <a:avLst/>
              <a:gdLst>
                <a:gd name="T0" fmla="*/ 77 w 339"/>
                <a:gd name="T1" fmla="*/ 3 h 906"/>
                <a:gd name="T2" fmla="*/ 77 w 339"/>
                <a:gd name="T3" fmla="*/ 5 h 906"/>
                <a:gd name="T4" fmla="*/ 77 w 339"/>
                <a:gd name="T5" fmla="*/ 6 h 906"/>
                <a:gd name="T6" fmla="*/ 76 w 339"/>
                <a:gd name="T7" fmla="*/ 7 h 906"/>
                <a:gd name="T8" fmla="*/ 75 w 339"/>
                <a:gd name="T9" fmla="*/ 8 h 906"/>
                <a:gd name="T10" fmla="*/ 70 w 339"/>
                <a:gd name="T11" fmla="*/ 11 h 906"/>
                <a:gd name="T12" fmla="*/ 58 w 339"/>
                <a:gd name="T13" fmla="*/ 18 h 906"/>
                <a:gd name="T14" fmla="*/ 46 w 339"/>
                <a:gd name="T15" fmla="*/ 29 h 906"/>
                <a:gd name="T16" fmla="*/ 29 w 339"/>
                <a:gd name="T17" fmla="*/ 48 h 906"/>
                <a:gd name="T18" fmla="*/ 22 w 339"/>
                <a:gd name="T19" fmla="*/ 60 h 906"/>
                <a:gd name="T20" fmla="*/ 17 w 339"/>
                <a:gd name="T21" fmla="*/ 73 h 906"/>
                <a:gd name="T22" fmla="*/ 13 w 339"/>
                <a:gd name="T23" fmla="*/ 103 h 906"/>
                <a:gd name="T24" fmla="*/ 17 w 339"/>
                <a:gd name="T25" fmla="*/ 131 h 906"/>
                <a:gd name="T26" fmla="*/ 22 w 339"/>
                <a:gd name="T27" fmla="*/ 145 h 906"/>
                <a:gd name="T28" fmla="*/ 29 w 339"/>
                <a:gd name="T29" fmla="*/ 157 h 906"/>
                <a:gd name="T30" fmla="*/ 46 w 339"/>
                <a:gd name="T31" fmla="*/ 176 h 906"/>
                <a:gd name="T32" fmla="*/ 58 w 339"/>
                <a:gd name="T33" fmla="*/ 186 h 906"/>
                <a:gd name="T34" fmla="*/ 70 w 339"/>
                <a:gd name="T35" fmla="*/ 194 h 906"/>
                <a:gd name="T36" fmla="*/ 75 w 339"/>
                <a:gd name="T37" fmla="*/ 197 h 906"/>
                <a:gd name="T38" fmla="*/ 76 w 339"/>
                <a:gd name="T39" fmla="*/ 198 h 906"/>
                <a:gd name="T40" fmla="*/ 77 w 339"/>
                <a:gd name="T41" fmla="*/ 199 h 906"/>
                <a:gd name="T42" fmla="*/ 77 w 339"/>
                <a:gd name="T43" fmla="*/ 200 h 906"/>
                <a:gd name="T44" fmla="*/ 77 w 339"/>
                <a:gd name="T45" fmla="*/ 202 h 906"/>
                <a:gd name="T46" fmla="*/ 76 w 339"/>
                <a:gd name="T47" fmla="*/ 203 h 906"/>
                <a:gd name="T48" fmla="*/ 75 w 339"/>
                <a:gd name="T49" fmla="*/ 204 h 906"/>
                <a:gd name="T50" fmla="*/ 73 w 339"/>
                <a:gd name="T51" fmla="*/ 205 h 906"/>
                <a:gd name="T52" fmla="*/ 72 w 339"/>
                <a:gd name="T53" fmla="*/ 205 h 906"/>
                <a:gd name="T54" fmla="*/ 70 w 339"/>
                <a:gd name="T55" fmla="*/ 205 h 906"/>
                <a:gd name="T56" fmla="*/ 63 w 339"/>
                <a:gd name="T57" fmla="*/ 201 h 906"/>
                <a:gd name="T58" fmla="*/ 49 w 339"/>
                <a:gd name="T59" fmla="*/ 193 h 906"/>
                <a:gd name="T60" fmla="*/ 34 w 339"/>
                <a:gd name="T61" fmla="*/ 181 h 906"/>
                <a:gd name="T62" fmla="*/ 20 w 339"/>
                <a:gd name="T63" fmla="*/ 165 h 906"/>
                <a:gd name="T64" fmla="*/ 12 w 339"/>
                <a:gd name="T65" fmla="*/ 152 h 906"/>
                <a:gd name="T66" fmla="*/ 6 w 339"/>
                <a:gd name="T67" fmla="*/ 138 h 906"/>
                <a:gd name="T68" fmla="*/ 0 w 339"/>
                <a:gd name="T69" fmla="*/ 113 h 906"/>
                <a:gd name="T70" fmla="*/ 2 w 339"/>
                <a:gd name="T71" fmla="*/ 81 h 906"/>
                <a:gd name="T72" fmla="*/ 7 w 339"/>
                <a:gd name="T73" fmla="*/ 62 h 906"/>
                <a:gd name="T74" fmla="*/ 14 w 339"/>
                <a:gd name="T75" fmla="*/ 48 h 906"/>
                <a:gd name="T76" fmla="*/ 23 w 339"/>
                <a:gd name="T77" fmla="*/ 36 h 906"/>
                <a:gd name="T78" fmla="*/ 39 w 339"/>
                <a:gd name="T79" fmla="*/ 20 h 906"/>
                <a:gd name="T80" fmla="*/ 53 w 339"/>
                <a:gd name="T81" fmla="*/ 9 h 906"/>
                <a:gd name="T82" fmla="*/ 68 w 339"/>
                <a:gd name="T83" fmla="*/ 1 h 906"/>
                <a:gd name="T84" fmla="*/ 71 w 339"/>
                <a:gd name="T85" fmla="*/ 0 h 906"/>
                <a:gd name="T86" fmla="*/ 72 w 339"/>
                <a:gd name="T87" fmla="*/ 0 h 906"/>
                <a:gd name="T88" fmla="*/ 74 w 339"/>
                <a:gd name="T89" fmla="*/ 0 h 906"/>
                <a:gd name="T90" fmla="*/ 75 w 339"/>
                <a:gd name="T91" fmla="*/ 1 h 906"/>
                <a:gd name="T92" fmla="*/ 76 w 339"/>
                <a:gd name="T93" fmla="*/ 2 h 90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39" h="906">
                  <a:moveTo>
                    <a:pt x="335" y="9"/>
                  </a:moveTo>
                  <a:lnTo>
                    <a:pt x="336" y="11"/>
                  </a:lnTo>
                  <a:lnTo>
                    <a:pt x="337" y="13"/>
                  </a:lnTo>
                  <a:lnTo>
                    <a:pt x="337" y="16"/>
                  </a:lnTo>
                  <a:lnTo>
                    <a:pt x="338" y="18"/>
                  </a:lnTo>
                  <a:lnTo>
                    <a:pt x="338" y="20"/>
                  </a:lnTo>
                  <a:lnTo>
                    <a:pt x="338" y="22"/>
                  </a:lnTo>
                  <a:lnTo>
                    <a:pt x="337" y="24"/>
                  </a:lnTo>
                  <a:lnTo>
                    <a:pt x="337" y="26"/>
                  </a:lnTo>
                  <a:lnTo>
                    <a:pt x="336" y="28"/>
                  </a:lnTo>
                  <a:lnTo>
                    <a:pt x="335" y="30"/>
                  </a:lnTo>
                  <a:lnTo>
                    <a:pt x="334" y="31"/>
                  </a:lnTo>
                  <a:lnTo>
                    <a:pt x="332" y="33"/>
                  </a:lnTo>
                  <a:lnTo>
                    <a:pt x="330" y="35"/>
                  </a:lnTo>
                  <a:lnTo>
                    <a:pt x="328" y="36"/>
                  </a:lnTo>
                  <a:lnTo>
                    <a:pt x="326" y="38"/>
                  </a:lnTo>
                  <a:lnTo>
                    <a:pt x="324" y="40"/>
                  </a:lnTo>
                  <a:lnTo>
                    <a:pt x="307" y="48"/>
                  </a:lnTo>
                  <a:lnTo>
                    <a:pt x="291" y="58"/>
                  </a:lnTo>
                  <a:lnTo>
                    <a:pt x="274" y="69"/>
                  </a:lnTo>
                  <a:lnTo>
                    <a:pt x="256" y="81"/>
                  </a:lnTo>
                  <a:lnTo>
                    <a:pt x="239" y="95"/>
                  </a:lnTo>
                  <a:lnTo>
                    <a:pt x="221" y="110"/>
                  </a:lnTo>
                  <a:lnTo>
                    <a:pt x="203" y="126"/>
                  </a:lnTo>
                  <a:lnTo>
                    <a:pt x="185" y="144"/>
                  </a:lnTo>
                  <a:lnTo>
                    <a:pt x="155" y="176"/>
                  </a:lnTo>
                  <a:lnTo>
                    <a:pt x="129" y="211"/>
                  </a:lnTo>
                  <a:lnTo>
                    <a:pt x="118" y="228"/>
                  </a:lnTo>
                  <a:lnTo>
                    <a:pt x="107" y="247"/>
                  </a:lnTo>
                  <a:lnTo>
                    <a:pt x="98" y="265"/>
                  </a:lnTo>
                  <a:lnTo>
                    <a:pt x="90" y="285"/>
                  </a:lnTo>
                  <a:lnTo>
                    <a:pt x="82" y="304"/>
                  </a:lnTo>
                  <a:lnTo>
                    <a:pt x="76" y="324"/>
                  </a:lnTo>
                  <a:lnTo>
                    <a:pt x="66" y="365"/>
                  </a:lnTo>
                  <a:lnTo>
                    <a:pt x="60" y="408"/>
                  </a:lnTo>
                  <a:lnTo>
                    <a:pt x="58" y="453"/>
                  </a:lnTo>
                  <a:lnTo>
                    <a:pt x="60" y="497"/>
                  </a:lnTo>
                  <a:lnTo>
                    <a:pt x="66" y="540"/>
                  </a:lnTo>
                  <a:lnTo>
                    <a:pt x="76" y="581"/>
                  </a:lnTo>
                  <a:lnTo>
                    <a:pt x="82" y="601"/>
                  </a:lnTo>
                  <a:lnTo>
                    <a:pt x="90" y="621"/>
                  </a:lnTo>
                  <a:lnTo>
                    <a:pt x="98" y="640"/>
                  </a:lnTo>
                  <a:lnTo>
                    <a:pt x="107" y="658"/>
                  </a:lnTo>
                  <a:lnTo>
                    <a:pt x="118" y="677"/>
                  </a:lnTo>
                  <a:lnTo>
                    <a:pt x="129" y="694"/>
                  </a:lnTo>
                  <a:lnTo>
                    <a:pt x="155" y="729"/>
                  </a:lnTo>
                  <a:lnTo>
                    <a:pt x="185" y="762"/>
                  </a:lnTo>
                  <a:lnTo>
                    <a:pt x="203" y="779"/>
                  </a:lnTo>
                  <a:lnTo>
                    <a:pt x="221" y="795"/>
                  </a:lnTo>
                  <a:lnTo>
                    <a:pt x="239" y="810"/>
                  </a:lnTo>
                  <a:lnTo>
                    <a:pt x="256" y="824"/>
                  </a:lnTo>
                  <a:lnTo>
                    <a:pt x="274" y="836"/>
                  </a:lnTo>
                  <a:lnTo>
                    <a:pt x="291" y="847"/>
                  </a:lnTo>
                  <a:lnTo>
                    <a:pt x="307" y="857"/>
                  </a:lnTo>
                  <a:lnTo>
                    <a:pt x="324" y="866"/>
                  </a:lnTo>
                  <a:lnTo>
                    <a:pt x="326" y="867"/>
                  </a:lnTo>
                  <a:lnTo>
                    <a:pt x="328" y="869"/>
                  </a:lnTo>
                  <a:lnTo>
                    <a:pt x="330" y="870"/>
                  </a:lnTo>
                  <a:lnTo>
                    <a:pt x="332" y="872"/>
                  </a:lnTo>
                  <a:lnTo>
                    <a:pt x="334" y="874"/>
                  </a:lnTo>
                  <a:lnTo>
                    <a:pt x="335" y="875"/>
                  </a:lnTo>
                  <a:lnTo>
                    <a:pt x="336" y="877"/>
                  </a:lnTo>
                  <a:lnTo>
                    <a:pt x="337" y="879"/>
                  </a:lnTo>
                  <a:lnTo>
                    <a:pt x="337" y="881"/>
                  </a:lnTo>
                  <a:lnTo>
                    <a:pt x="338" y="883"/>
                  </a:lnTo>
                  <a:lnTo>
                    <a:pt x="338" y="885"/>
                  </a:lnTo>
                  <a:lnTo>
                    <a:pt x="338" y="887"/>
                  </a:lnTo>
                  <a:lnTo>
                    <a:pt x="337" y="890"/>
                  </a:lnTo>
                  <a:lnTo>
                    <a:pt x="337" y="892"/>
                  </a:lnTo>
                  <a:lnTo>
                    <a:pt x="336" y="894"/>
                  </a:lnTo>
                  <a:lnTo>
                    <a:pt x="335" y="897"/>
                  </a:lnTo>
                  <a:lnTo>
                    <a:pt x="334" y="898"/>
                  </a:lnTo>
                  <a:lnTo>
                    <a:pt x="332" y="900"/>
                  </a:lnTo>
                  <a:lnTo>
                    <a:pt x="331" y="901"/>
                  </a:lnTo>
                  <a:lnTo>
                    <a:pt x="329" y="902"/>
                  </a:lnTo>
                  <a:lnTo>
                    <a:pt x="327" y="903"/>
                  </a:lnTo>
                  <a:lnTo>
                    <a:pt x="325" y="904"/>
                  </a:lnTo>
                  <a:lnTo>
                    <a:pt x="323" y="905"/>
                  </a:lnTo>
                  <a:lnTo>
                    <a:pt x="321" y="905"/>
                  </a:lnTo>
                  <a:lnTo>
                    <a:pt x="319" y="905"/>
                  </a:lnTo>
                  <a:lnTo>
                    <a:pt x="317" y="905"/>
                  </a:lnTo>
                  <a:lnTo>
                    <a:pt x="314" y="905"/>
                  </a:lnTo>
                  <a:lnTo>
                    <a:pt x="312" y="904"/>
                  </a:lnTo>
                  <a:lnTo>
                    <a:pt x="309" y="904"/>
                  </a:lnTo>
                  <a:lnTo>
                    <a:pt x="306" y="903"/>
                  </a:lnTo>
                  <a:lnTo>
                    <a:pt x="301" y="901"/>
                  </a:lnTo>
                  <a:lnTo>
                    <a:pt x="279" y="890"/>
                  </a:lnTo>
                  <a:lnTo>
                    <a:pt x="257" y="878"/>
                  </a:lnTo>
                  <a:lnTo>
                    <a:pt x="235" y="865"/>
                  </a:lnTo>
                  <a:lnTo>
                    <a:pt x="214" y="851"/>
                  </a:lnTo>
                  <a:lnTo>
                    <a:pt x="193" y="835"/>
                  </a:lnTo>
                  <a:lnTo>
                    <a:pt x="172" y="818"/>
                  </a:lnTo>
                  <a:lnTo>
                    <a:pt x="151" y="800"/>
                  </a:lnTo>
                  <a:lnTo>
                    <a:pt x="131" y="781"/>
                  </a:lnTo>
                  <a:lnTo>
                    <a:pt x="100" y="747"/>
                  </a:lnTo>
                  <a:lnTo>
                    <a:pt x="86" y="729"/>
                  </a:lnTo>
                  <a:lnTo>
                    <a:pt x="73" y="711"/>
                  </a:lnTo>
                  <a:lnTo>
                    <a:pt x="62" y="692"/>
                  </a:lnTo>
                  <a:lnTo>
                    <a:pt x="51" y="673"/>
                  </a:lnTo>
                  <a:lnTo>
                    <a:pt x="41" y="653"/>
                  </a:lnTo>
                  <a:lnTo>
                    <a:pt x="33" y="633"/>
                  </a:lnTo>
                  <a:lnTo>
                    <a:pt x="25" y="612"/>
                  </a:lnTo>
                  <a:lnTo>
                    <a:pt x="18" y="591"/>
                  </a:lnTo>
                  <a:lnTo>
                    <a:pt x="8" y="547"/>
                  </a:lnTo>
                  <a:lnTo>
                    <a:pt x="2" y="501"/>
                  </a:lnTo>
                  <a:lnTo>
                    <a:pt x="0" y="453"/>
                  </a:lnTo>
                  <a:lnTo>
                    <a:pt x="2" y="404"/>
                  </a:lnTo>
                  <a:lnTo>
                    <a:pt x="8" y="358"/>
                  </a:lnTo>
                  <a:lnTo>
                    <a:pt x="18" y="314"/>
                  </a:lnTo>
                  <a:lnTo>
                    <a:pt x="25" y="293"/>
                  </a:lnTo>
                  <a:lnTo>
                    <a:pt x="33" y="272"/>
                  </a:lnTo>
                  <a:lnTo>
                    <a:pt x="41" y="252"/>
                  </a:lnTo>
                  <a:lnTo>
                    <a:pt x="51" y="232"/>
                  </a:lnTo>
                  <a:lnTo>
                    <a:pt x="62" y="213"/>
                  </a:lnTo>
                  <a:lnTo>
                    <a:pt x="73" y="194"/>
                  </a:lnTo>
                  <a:lnTo>
                    <a:pt x="86" y="176"/>
                  </a:lnTo>
                  <a:lnTo>
                    <a:pt x="100" y="158"/>
                  </a:lnTo>
                  <a:lnTo>
                    <a:pt x="131" y="125"/>
                  </a:lnTo>
                  <a:lnTo>
                    <a:pt x="151" y="105"/>
                  </a:lnTo>
                  <a:lnTo>
                    <a:pt x="172" y="87"/>
                  </a:lnTo>
                  <a:lnTo>
                    <a:pt x="193" y="70"/>
                  </a:lnTo>
                  <a:lnTo>
                    <a:pt x="214" y="54"/>
                  </a:lnTo>
                  <a:lnTo>
                    <a:pt x="235" y="40"/>
                  </a:lnTo>
                  <a:lnTo>
                    <a:pt x="257" y="27"/>
                  </a:lnTo>
                  <a:lnTo>
                    <a:pt x="279" y="15"/>
                  </a:lnTo>
                  <a:lnTo>
                    <a:pt x="301" y="5"/>
                  </a:lnTo>
                  <a:lnTo>
                    <a:pt x="306" y="2"/>
                  </a:lnTo>
                  <a:lnTo>
                    <a:pt x="309" y="1"/>
                  </a:lnTo>
                  <a:lnTo>
                    <a:pt x="312" y="1"/>
                  </a:lnTo>
                  <a:lnTo>
                    <a:pt x="314" y="0"/>
                  </a:lnTo>
                  <a:lnTo>
                    <a:pt x="317" y="0"/>
                  </a:lnTo>
                  <a:lnTo>
                    <a:pt x="319" y="0"/>
                  </a:lnTo>
                  <a:lnTo>
                    <a:pt x="321" y="0"/>
                  </a:lnTo>
                  <a:lnTo>
                    <a:pt x="323" y="0"/>
                  </a:lnTo>
                  <a:lnTo>
                    <a:pt x="325" y="1"/>
                  </a:lnTo>
                  <a:lnTo>
                    <a:pt x="327" y="2"/>
                  </a:lnTo>
                  <a:lnTo>
                    <a:pt x="329" y="3"/>
                  </a:lnTo>
                  <a:lnTo>
                    <a:pt x="331" y="4"/>
                  </a:lnTo>
                  <a:lnTo>
                    <a:pt x="332" y="5"/>
                  </a:lnTo>
                  <a:lnTo>
                    <a:pt x="334" y="7"/>
                  </a:lnTo>
                  <a:lnTo>
                    <a:pt x="335" y="9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59" name="Freeform 20">
              <a:extLst>
                <a:ext uri="{FF2B5EF4-FFF2-40B4-BE49-F238E27FC236}">
                  <a16:creationId xmlns:a16="http://schemas.microsoft.com/office/drawing/2014/main" id="{14877703-D100-0B81-6CE1-F031DB6A2E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3" y="1272"/>
              <a:ext cx="146" cy="183"/>
            </a:xfrm>
            <a:custGeom>
              <a:avLst/>
              <a:gdLst>
                <a:gd name="T0" fmla="*/ 111 w 643"/>
                <a:gd name="T1" fmla="*/ 6 h 792"/>
                <a:gd name="T2" fmla="*/ 128 w 643"/>
                <a:gd name="T3" fmla="*/ 17 h 792"/>
                <a:gd name="T4" fmla="*/ 140 w 643"/>
                <a:gd name="T5" fmla="*/ 35 h 792"/>
                <a:gd name="T6" fmla="*/ 141 w 643"/>
                <a:gd name="T7" fmla="*/ 46 h 792"/>
                <a:gd name="T8" fmla="*/ 138 w 643"/>
                <a:gd name="T9" fmla="*/ 61 h 792"/>
                <a:gd name="T10" fmla="*/ 129 w 643"/>
                <a:gd name="T11" fmla="*/ 73 h 792"/>
                <a:gd name="T12" fmla="*/ 106 w 643"/>
                <a:gd name="T13" fmla="*/ 84 h 792"/>
                <a:gd name="T14" fmla="*/ 125 w 643"/>
                <a:gd name="T15" fmla="*/ 95 h 792"/>
                <a:gd name="T16" fmla="*/ 140 w 643"/>
                <a:gd name="T17" fmla="*/ 108 h 792"/>
                <a:gd name="T18" fmla="*/ 144 w 643"/>
                <a:gd name="T19" fmla="*/ 118 h 792"/>
                <a:gd name="T20" fmla="*/ 144 w 643"/>
                <a:gd name="T21" fmla="*/ 143 h 792"/>
                <a:gd name="T22" fmla="*/ 139 w 643"/>
                <a:gd name="T23" fmla="*/ 155 h 792"/>
                <a:gd name="T24" fmla="*/ 129 w 643"/>
                <a:gd name="T25" fmla="*/ 166 h 792"/>
                <a:gd name="T26" fmla="*/ 110 w 643"/>
                <a:gd name="T27" fmla="*/ 175 h 792"/>
                <a:gd name="T28" fmla="*/ 59 w 643"/>
                <a:gd name="T29" fmla="*/ 179 h 792"/>
                <a:gd name="T30" fmla="*/ 25 w 643"/>
                <a:gd name="T31" fmla="*/ 168 h 792"/>
                <a:gd name="T32" fmla="*/ 9 w 643"/>
                <a:gd name="T33" fmla="*/ 154 h 792"/>
                <a:gd name="T34" fmla="*/ 0 w 643"/>
                <a:gd name="T35" fmla="*/ 131 h 792"/>
                <a:gd name="T36" fmla="*/ 1 w 643"/>
                <a:gd name="T37" fmla="*/ 126 h 792"/>
                <a:gd name="T38" fmla="*/ 4 w 643"/>
                <a:gd name="T39" fmla="*/ 123 h 792"/>
                <a:gd name="T40" fmla="*/ 10 w 643"/>
                <a:gd name="T41" fmla="*/ 122 h 792"/>
                <a:gd name="T42" fmla="*/ 15 w 643"/>
                <a:gd name="T43" fmla="*/ 124 h 792"/>
                <a:gd name="T44" fmla="*/ 17 w 643"/>
                <a:gd name="T45" fmla="*/ 129 h 792"/>
                <a:gd name="T46" fmla="*/ 23 w 643"/>
                <a:gd name="T47" fmla="*/ 143 h 792"/>
                <a:gd name="T48" fmla="*/ 34 w 643"/>
                <a:gd name="T49" fmla="*/ 156 h 792"/>
                <a:gd name="T50" fmla="*/ 49 w 643"/>
                <a:gd name="T51" fmla="*/ 163 h 792"/>
                <a:gd name="T52" fmla="*/ 88 w 643"/>
                <a:gd name="T53" fmla="*/ 165 h 792"/>
                <a:gd name="T54" fmla="*/ 111 w 643"/>
                <a:gd name="T55" fmla="*/ 158 h 792"/>
                <a:gd name="T56" fmla="*/ 122 w 643"/>
                <a:gd name="T57" fmla="*/ 148 h 792"/>
                <a:gd name="T58" fmla="*/ 127 w 643"/>
                <a:gd name="T59" fmla="*/ 140 h 792"/>
                <a:gd name="T60" fmla="*/ 128 w 643"/>
                <a:gd name="T61" fmla="*/ 124 h 792"/>
                <a:gd name="T62" fmla="*/ 125 w 643"/>
                <a:gd name="T63" fmla="*/ 116 h 792"/>
                <a:gd name="T64" fmla="*/ 116 w 643"/>
                <a:gd name="T65" fmla="*/ 106 h 792"/>
                <a:gd name="T66" fmla="*/ 103 w 643"/>
                <a:gd name="T67" fmla="*/ 99 h 792"/>
                <a:gd name="T68" fmla="*/ 71 w 643"/>
                <a:gd name="T69" fmla="*/ 95 h 792"/>
                <a:gd name="T70" fmla="*/ 54 w 643"/>
                <a:gd name="T71" fmla="*/ 95 h 792"/>
                <a:gd name="T72" fmla="*/ 50 w 643"/>
                <a:gd name="T73" fmla="*/ 92 h 792"/>
                <a:gd name="T74" fmla="*/ 49 w 643"/>
                <a:gd name="T75" fmla="*/ 86 h 792"/>
                <a:gd name="T76" fmla="*/ 51 w 643"/>
                <a:gd name="T77" fmla="*/ 79 h 792"/>
                <a:gd name="T78" fmla="*/ 56 w 643"/>
                <a:gd name="T79" fmla="*/ 76 h 792"/>
                <a:gd name="T80" fmla="*/ 65 w 643"/>
                <a:gd name="T81" fmla="*/ 77 h 792"/>
                <a:gd name="T82" fmla="*/ 91 w 643"/>
                <a:gd name="T83" fmla="*/ 76 h 792"/>
                <a:gd name="T84" fmla="*/ 109 w 643"/>
                <a:gd name="T85" fmla="*/ 70 h 792"/>
                <a:gd name="T86" fmla="*/ 119 w 643"/>
                <a:gd name="T87" fmla="*/ 59 h 792"/>
                <a:gd name="T88" fmla="*/ 123 w 643"/>
                <a:gd name="T89" fmla="*/ 50 h 792"/>
                <a:gd name="T90" fmla="*/ 123 w 643"/>
                <a:gd name="T91" fmla="*/ 40 h 792"/>
                <a:gd name="T92" fmla="*/ 114 w 643"/>
                <a:gd name="T93" fmla="*/ 27 h 792"/>
                <a:gd name="T94" fmla="*/ 102 w 643"/>
                <a:gd name="T95" fmla="*/ 19 h 792"/>
                <a:gd name="T96" fmla="*/ 69 w 643"/>
                <a:gd name="T97" fmla="*/ 14 h 792"/>
                <a:gd name="T98" fmla="*/ 46 w 643"/>
                <a:gd name="T99" fmla="*/ 20 h 792"/>
                <a:gd name="T100" fmla="*/ 35 w 643"/>
                <a:gd name="T101" fmla="*/ 27 h 792"/>
                <a:gd name="T102" fmla="*/ 22 w 643"/>
                <a:gd name="T103" fmla="*/ 45 h 792"/>
                <a:gd name="T104" fmla="*/ 18 w 643"/>
                <a:gd name="T105" fmla="*/ 49 h 792"/>
                <a:gd name="T106" fmla="*/ 13 w 643"/>
                <a:gd name="T107" fmla="*/ 50 h 792"/>
                <a:gd name="T108" fmla="*/ 8 w 643"/>
                <a:gd name="T109" fmla="*/ 48 h 792"/>
                <a:gd name="T110" fmla="*/ 5 w 643"/>
                <a:gd name="T111" fmla="*/ 44 h 792"/>
                <a:gd name="T112" fmla="*/ 6 w 643"/>
                <a:gd name="T113" fmla="*/ 38 h 792"/>
                <a:gd name="T114" fmla="*/ 14 w 643"/>
                <a:gd name="T115" fmla="*/ 25 h 792"/>
                <a:gd name="T116" fmla="*/ 30 w 643"/>
                <a:gd name="T117" fmla="*/ 10 h 792"/>
                <a:gd name="T118" fmla="*/ 56 w 643"/>
                <a:gd name="T119" fmla="*/ 1 h 79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643" h="792">
                  <a:moveTo>
                    <a:pt x="329" y="0"/>
                  </a:moveTo>
                  <a:lnTo>
                    <a:pt x="369" y="1"/>
                  </a:lnTo>
                  <a:lnTo>
                    <a:pt x="407" y="5"/>
                  </a:lnTo>
                  <a:lnTo>
                    <a:pt x="441" y="12"/>
                  </a:lnTo>
                  <a:lnTo>
                    <a:pt x="473" y="22"/>
                  </a:lnTo>
                  <a:lnTo>
                    <a:pt x="488" y="27"/>
                  </a:lnTo>
                  <a:lnTo>
                    <a:pt x="502" y="33"/>
                  </a:lnTo>
                  <a:lnTo>
                    <a:pt x="516" y="40"/>
                  </a:lnTo>
                  <a:lnTo>
                    <a:pt x="528" y="48"/>
                  </a:lnTo>
                  <a:lnTo>
                    <a:pt x="540" y="56"/>
                  </a:lnTo>
                  <a:lnTo>
                    <a:pt x="552" y="65"/>
                  </a:lnTo>
                  <a:lnTo>
                    <a:pt x="562" y="75"/>
                  </a:lnTo>
                  <a:lnTo>
                    <a:pt x="572" y="85"/>
                  </a:lnTo>
                  <a:lnTo>
                    <a:pt x="584" y="99"/>
                  </a:lnTo>
                  <a:lnTo>
                    <a:pt x="595" y="113"/>
                  </a:lnTo>
                  <a:lnTo>
                    <a:pt x="603" y="127"/>
                  </a:lnTo>
                  <a:lnTo>
                    <a:pt x="610" y="141"/>
                  </a:lnTo>
                  <a:lnTo>
                    <a:pt x="616" y="156"/>
                  </a:lnTo>
                  <a:lnTo>
                    <a:pt x="618" y="163"/>
                  </a:lnTo>
                  <a:lnTo>
                    <a:pt x="620" y="171"/>
                  </a:lnTo>
                  <a:lnTo>
                    <a:pt x="621" y="178"/>
                  </a:lnTo>
                  <a:lnTo>
                    <a:pt x="622" y="186"/>
                  </a:lnTo>
                  <a:lnTo>
                    <a:pt x="623" y="193"/>
                  </a:lnTo>
                  <a:lnTo>
                    <a:pt x="623" y="201"/>
                  </a:lnTo>
                  <a:lnTo>
                    <a:pt x="623" y="217"/>
                  </a:lnTo>
                  <a:lnTo>
                    <a:pt x="620" y="233"/>
                  </a:lnTo>
                  <a:lnTo>
                    <a:pt x="617" y="247"/>
                  </a:lnTo>
                  <a:lnTo>
                    <a:pt x="615" y="254"/>
                  </a:lnTo>
                  <a:lnTo>
                    <a:pt x="612" y="261"/>
                  </a:lnTo>
                  <a:lnTo>
                    <a:pt x="609" y="268"/>
                  </a:lnTo>
                  <a:lnTo>
                    <a:pt x="606" y="274"/>
                  </a:lnTo>
                  <a:lnTo>
                    <a:pt x="603" y="280"/>
                  </a:lnTo>
                  <a:lnTo>
                    <a:pt x="599" y="287"/>
                  </a:lnTo>
                  <a:lnTo>
                    <a:pt x="590" y="298"/>
                  </a:lnTo>
                  <a:lnTo>
                    <a:pt x="580" y="309"/>
                  </a:lnTo>
                  <a:lnTo>
                    <a:pt x="567" y="321"/>
                  </a:lnTo>
                  <a:lnTo>
                    <a:pt x="553" y="332"/>
                  </a:lnTo>
                  <a:lnTo>
                    <a:pt x="538" y="341"/>
                  </a:lnTo>
                  <a:lnTo>
                    <a:pt x="522" y="350"/>
                  </a:lnTo>
                  <a:lnTo>
                    <a:pt x="504" y="358"/>
                  </a:lnTo>
                  <a:lnTo>
                    <a:pt x="486" y="365"/>
                  </a:lnTo>
                  <a:lnTo>
                    <a:pt x="466" y="370"/>
                  </a:lnTo>
                  <a:lnTo>
                    <a:pt x="445" y="375"/>
                  </a:lnTo>
                  <a:lnTo>
                    <a:pt x="470" y="382"/>
                  </a:lnTo>
                  <a:lnTo>
                    <a:pt x="492" y="390"/>
                  </a:lnTo>
                  <a:lnTo>
                    <a:pt x="513" y="398"/>
                  </a:lnTo>
                  <a:lnTo>
                    <a:pt x="533" y="408"/>
                  </a:lnTo>
                  <a:lnTo>
                    <a:pt x="551" y="417"/>
                  </a:lnTo>
                  <a:lnTo>
                    <a:pt x="568" y="428"/>
                  </a:lnTo>
                  <a:lnTo>
                    <a:pt x="583" y="440"/>
                  </a:lnTo>
                  <a:lnTo>
                    <a:pt x="596" y="452"/>
                  </a:lnTo>
                  <a:lnTo>
                    <a:pt x="607" y="464"/>
                  </a:lnTo>
                  <a:lnTo>
                    <a:pt x="612" y="470"/>
                  </a:lnTo>
                  <a:lnTo>
                    <a:pt x="616" y="476"/>
                  </a:lnTo>
                  <a:lnTo>
                    <a:pt x="620" y="483"/>
                  </a:lnTo>
                  <a:lnTo>
                    <a:pt x="624" y="490"/>
                  </a:lnTo>
                  <a:lnTo>
                    <a:pt x="628" y="497"/>
                  </a:lnTo>
                  <a:lnTo>
                    <a:pt x="631" y="504"/>
                  </a:lnTo>
                  <a:lnTo>
                    <a:pt x="633" y="511"/>
                  </a:lnTo>
                  <a:lnTo>
                    <a:pt x="636" y="519"/>
                  </a:lnTo>
                  <a:lnTo>
                    <a:pt x="639" y="534"/>
                  </a:lnTo>
                  <a:lnTo>
                    <a:pt x="641" y="551"/>
                  </a:lnTo>
                  <a:lnTo>
                    <a:pt x="642" y="568"/>
                  </a:lnTo>
                  <a:lnTo>
                    <a:pt x="641" y="590"/>
                  </a:lnTo>
                  <a:lnTo>
                    <a:pt x="639" y="610"/>
                  </a:lnTo>
                  <a:lnTo>
                    <a:pt x="635" y="629"/>
                  </a:lnTo>
                  <a:lnTo>
                    <a:pt x="632" y="639"/>
                  </a:lnTo>
                  <a:lnTo>
                    <a:pt x="629" y="648"/>
                  </a:lnTo>
                  <a:lnTo>
                    <a:pt x="625" y="656"/>
                  </a:lnTo>
                  <a:lnTo>
                    <a:pt x="621" y="665"/>
                  </a:lnTo>
                  <a:lnTo>
                    <a:pt x="617" y="673"/>
                  </a:lnTo>
                  <a:lnTo>
                    <a:pt x="612" y="681"/>
                  </a:lnTo>
                  <a:lnTo>
                    <a:pt x="607" y="689"/>
                  </a:lnTo>
                  <a:lnTo>
                    <a:pt x="601" y="696"/>
                  </a:lnTo>
                  <a:lnTo>
                    <a:pt x="595" y="703"/>
                  </a:lnTo>
                  <a:lnTo>
                    <a:pt x="588" y="710"/>
                  </a:lnTo>
                  <a:lnTo>
                    <a:pt x="578" y="720"/>
                  </a:lnTo>
                  <a:lnTo>
                    <a:pt x="566" y="729"/>
                  </a:lnTo>
                  <a:lnTo>
                    <a:pt x="554" y="738"/>
                  </a:lnTo>
                  <a:lnTo>
                    <a:pt x="542" y="745"/>
                  </a:lnTo>
                  <a:lnTo>
                    <a:pt x="528" y="753"/>
                  </a:lnTo>
                  <a:lnTo>
                    <a:pt x="514" y="759"/>
                  </a:lnTo>
                  <a:lnTo>
                    <a:pt x="499" y="765"/>
                  </a:lnTo>
                  <a:lnTo>
                    <a:pt x="483" y="771"/>
                  </a:lnTo>
                  <a:lnTo>
                    <a:pt x="449" y="780"/>
                  </a:lnTo>
                  <a:lnTo>
                    <a:pt x="412" y="786"/>
                  </a:lnTo>
                  <a:lnTo>
                    <a:pt x="372" y="790"/>
                  </a:lnTo>
                  <a:lnTo>
                    <a:pt x="329" y="791"/>
                  </a:lnTo>
                  <a:lnTo>
                    <a:pt x="293" y="790"/>
                  </a:lnTo>
                  <a:lnTo>
                    <a:pt x="259" y="787"/>
                  </a:lnTo>
                  <a:lnTo>
                    <a:pt x="226" y="783"/>
                  </a:lnTo>
                  <a:lnTo>
                    <a:pt x="196" y="777"/>
                  </a:lnTo>
                  <a:lnTo>
                    <a:pt x="169" y="769"/>
                  </a:lnTo>
                  <a:lnTo>
                    <a:pt x="143" y="759"/>
                  </a:lnTo>
                  <a:lnTo>
                    <a:pt x="120" y="747"/>
                  </a:lnTo>
                  <a:lnTo>
                    <a:pt x="109" y="741"/>
                  </a:lnTo>
                  <a:lnTo>
                    <a:pt x="98" y="734"/>
                  </a:lnTo>
                  <a:lnTo>
                    <a:pt x="80" y="720"/>
                  </a:lnTo>
                  <a:lnTo>
                    <a:pt x="63" y="704"/>
                  </a:lnTo>
                  <a:lnTo>
                    <a:pt x="55" y="696"/>
                  </a:lnTo>
                  <a:lnTo>
                    <a:pt x="48" y="687"/>
                  </a:lnTo>
                  <a:lnTo>
                    <a:pt x="41" y="678"/>
                  </a:lnTo>
                  <a:lnTo>
                    <a:pt x="35" y="669"/>
                  </a:lnTo>
                  <a:lnTo>
                    <a:pt x="24" y="649"/>
                  </a:lnTo>
                  <a:lnTo>
                    <a:pt x="15" y="629"/>
                  </a:lnTo>
                  <a:lnTo>
                    <a:pt x="7" y="606"/>
                  </a:lnTo>
                  <a:lnTo>
                    <a:pt x="1" y="583"/>
                  </a:lnTo>
                  <a:lnTo>
                    <a:pt x="0" y="578"/>
                  </a:lnTo>
                  <a:lnTo>
                    <a:pt x="0" y="574"/>
                  </a:lnTo>
                  <a:lnTo>
                    <a:pt x="0" y="570"/>
                  </a:lnTo>
                  <a:lnTo>
                    <a:pt x="0" y="566"/>
                  </a:lnTo>
                  <a:lnTo>
                    <a:pt x="1" y="562"/>
                  </a:lnTo>
                  <a:lnTo>
                    <a:pt x="2" y="558"/>
                  </a:lnTo>
                  <a:lnTo>
                    <a:pt x="3" y="555"/>
                  </a:lnTo>
                  <a:lnTo>
                    <a:pt x="5" y="552"/>
                  </a:lnTo>
                  <a:lnTo>
                    <a:pt x="7" y="549"/>
                  </a:lnTo>
                  <a:lnTo>
                    <a:pt x="10" y="547"/>
                  </a:lnTo>
                  <a:lnTo>
                    <a:pt x="13" y="545"/>
                  </a:lnTo>
                  <a:lnTo>
                    <a:pt x="16" y="543"/>
                  </a:lnTo>
                  <a:lnTo>
                    <a:pt x="19" y="541"/>
                  </a:lnTo>
                  <a:lnTo>
                    <a:pt x="23" y="539"/>
                  </a:lnTo>
                  <a:lnTo>
                    <a:pt x="28" y="538"/>
                  </a:lnTo>
                  <a:lnTo>
                    <a:pt x="32" y="537"/>
                  </a:lnTo>
                  <a:lnTo>
                    <a:pt x="37" y="537"/>
                  </a:lnTo>
                  <a:lnTo>
                    <a:pt x="41" y="537"/>
                  </a:lnTo>
                  <a:lnTo>
                    <a:pt x="46" y="537"/>
                  </a:lnTo>
                  <a:lnTo>
                    <a:pt x="50" y="538"/>
                  </a:lnTo>
                  <a:lnTo>
                    <a:pt x="53" y="539"/>
                  </a:lnTo>
                  <a:lnTo>
                    <a:pt x="57" y="540"/>
                  </a:lnTo>
                  <a:lnTo>
                    <a:pt x="60" y="542"/>
                  </a:lnTo>
                  <a:lnTo>
                    <a:pt x="63" y="544"/>
                  </a:lnTo>
                  <a:lnTo>
                    <a:pt x="66" y="546"/>
                  </a:lnTo>
                  <a:lnTo>
                    <a:pt x="68" y="548"/>
                  </a:lnTo>
                  <a:lnTo>
                    <a:pt x="71" y="551"/>
                  </a:lnTo>
                  <a:lnTo>
                    <a:pt x="73" y="555"/>
                  </a:lnTo>
                  <a:lnTo>
                    <a:pt x="74" y="558"/>
                  </a:lnTo>
                  <a:lnTo>
                    <a:pt x="76" y="562"/>
                  </a:lnTo>
                  <a:lnTo>
                    <a:pt x="77" y="566"/>
                  </a:lnTo>
                  <a:lnTo>
                    <a:pt x="78" y="571"/>
                  </a:lnTo>
                  <a:lnTo>
                    <a:pt x="82" y="584"/>
                  </a:lnTo>
                  <a:lnTo>
                    <a:pt x="86" y="596"/>
                  </a:lnTo>
                  <a:lnTo>
                    <a:pt x="91" y="608"/>
                  </a:lnTo>
                  <a:lnTo>
                    <a:pt x="96" y="620"/>
                  </a:lnTo>
                  <a:lnTo>
                    <a:pt x="102" y="631"/>
                  </a:lnTo>
                  <a:lnTo>
                    <a:pt x="109" y="642"/>
                  </a:lnTo>
                  <a:lnTo>
                    <a:pt x="117" y="653"/>
                  </a:lnTo>
                  <a:lnTo>
                    <a:pt x="125" y="664"/>
                  </a:lnTo>
                  <a:lnTo>
                    <a:pt x="132" y="672"/>
                  </a:lnTo>
                  <a:lnTo>
                    <a:pt x="140" y="679"/>
                  </a:lnTo>
                  <a:lnTo>
                    <a:pt x="149" y="686"/>
                  </a:lnTo>
                  <a:lnTo>
                    <a:pt x="158" y="693"/>
                  </a:lnTo>
                  <a:lnTo>
                    <a:pt x="168" y="699"/>
                  </a:lnTo>
                  <a:lnTo>
                    <a:pt x="178" y="704"/>
                  </a:lnTo>
                  <a:lnTo>
                    <a:pt x="189" y="709"/>
                  </a:lnTo>
                  <a:lnTo>
                    <a:pt x="201" y="714"/>
                  </a:lnTo>
                  <a:lnTo>
                    <a:pt x="214" y="717"/>
                  </a:lnTo>
                  <a:lnTo>
                    <a:pt x="227" y="721"/>
                  </a:lnTo>
                  <a:lnTo>
                    <a:pt x="256" y="726"/>
                  </a:lnTo>
                  <a:lnTo>
                    <a:pt x="288" y="729"/>
                  </a:lnTo>
                  <a:lnTo>
                    <a:pt x="322" y="730"/>
                  </a:lnTo>
                  <a:lnTo>
                    <a:pt x="357" y="729"/>
                  </a:lnTo>
                  <a:lnTo>
                    <a:pt x="389" y="726"/>
                  </a:lnTo>
                  <a:lnTo>
                    <a:pt x="418" y="721"/>
                  </a:lnTo>
                  <a:lnTo>
                    <a:pt x="445" y="714"/>
                  </a:lnTo>
                  <a:lnTo>
                    <a:pt x="457" y="710"/>
                  </a:lnTo>
                  <a:lnTo>
                    <a:pt x="469" y="706"/>
                  </a:lnTo>
                  <a:lnTo>
                    <a:pt x="480" y="701"/>
                  </a:lnTo>
                  <a:lnTo>
                    <a:pt x="491" y="695"/>
                  </a:lnTo>
                  <a:lnTo>
                    <a:pt x="500" y="689"/>
                  </a:lnTo>
                  <a:lnTo>
                    <a:pt x="510" y="682"/>
                  </a:lnTo>
                  <a:lnTo>
                    <a:pt x="518" y="675"/>
                  </a:lnTo>
                  <a:lnTo>
                    <a:pt x="526" y="668"/>
                  </a:lnTo>
                  <a:lnTo>
                    <a:pt x="535" y="658"/>
                  </a:lnTo>
                  <a:lnTo>
                    <a:pt x="539" y="653"/>
                  </a:lnTo>
                  <a:lnTo>
                    <a:pt x="543" y="647"/>
                  </a:lnTo>
                  <a:lnTo>
                    <a:pt x="547" y="642"/>
                  </a:lnTo>
                  <a:lnTo>
                    <a:pt x="550" y="636"/>
                  </a:lnTo>
                  <a:lnTo>
                    <a:pt x="553" y="630"/>
                  </a:lnTo>
                  <a:lnTo>
                    <a:pt x="555" y="624"/>
                  </a:lnTo>
                  <a:lnTo>
                    <a:pt x="558" y="617"/>
                  </a:lnTo>
                  <a:lnTo>
                    <a:pt x="560" y="611"/>
                  </a:lnTo>
                  <a:lnTo>
                    <a:pt x="563" y="597"/>
                  </a:lnTo>
                  <a:lnTo>
                    <a:pt x="565" y="583"/>
                  </a:lnTo>
                  <a:lnTo>
                    <a:pt x="565" y="568"/>
                  </a:lnTo>
                  <a:lnTo>
                    <a:pt x="565" y="556"/>
                  </a:lnTo>
                  <a:lnTo>
                    <a:pt x="563" y="544"/>
                  </a:lnTo>
                  <a:lnTo>
                    <a:pt x="562" y="538"/>
                  </a:lnTo>
                  <a:lnTo>
                    <a:pt x="560" y="532"/>
                  </a:lnTo>
                  <a:lnTo>
                    <a:pt x="558" y="527"/>
                  </a:lnTo>
                  <a:lnTo>
                    <a:pt x="556" y="521"/>
                  </a:lnTo>
                  <a:lnTo>
                    <a:pt x="554" y="516"/>
                  </a:lnTo>
                  <a:lnTo>
                    <a:pt x="551" y="511"/>
                  </a:lnTo>
                  <a:lnTo>
                    <a:pt x="549" y="506"/>
                  </a:lnTo>
                  <a:lnTo>
                    <a:pt x="545" y="501"/>
                  </a:lnTo>
                  <a:lnTo>
                    <a:pt x="538" y="492"/>
                  </a:lnTo>
                  <a:lnTo>
                    <a:pt x="530" y="483"/>
                  </a:lnTo>
                  <a:lnTo>
                    <a:pt x="522" y="475"/>
                  </a:lnTo>
                  <a:lnTo>
                    <a:pt x="513" y="468"/>
                  </a:lnTo>
                  <a:lnTo>
                    <a:pt x="504" y="461"/>
                  </a:lnTo>
                  <a:lnTo>
                    <a:pt x="494" y="454"/>
                  </a:lnTo>
                  <a:lnTo>
                    <a:pt x="485" y="448"/>
                  </a:lnTo>
                  <a:lnTo>
                    <a:pt x="474" y="443"/>
                  </a:lnTo>
                  <a:lnTo>
                    <a:pt x="464" y="438"/>
                  </a:lnTo>
                  <a:lnTo>
                    <a:pt x="453" y="434"/>
                  </a:lnTo>
                  <a:lnTo>
                    <a:pt x="430" y="426"/>
                  </a:lnTo>
                  <a:lnTo>
                    <a:pt x="405" y="421"/>
                  </a:lnTo>
                  <a:lnTo>
                    <a:pt x="380" y="418"/>
                  </a:lnTo>
                  <a:lnTo>
                    <a:pt x="352" y="417"/>
                  </a:lnTo>
                  <a:lnTo>
                    <a:pt x="333" y="418"/>
                  </a:lnTo>
                  <a:lnTo>
                    <a:pt x="312" y="419"/>
                  </a:lnTo>
                  <a:lnTo>
                    <a:pt x="287" y="422"/>
                  </a:lnTo>
                  <a:lnTo>
                    <a:pt x="260" y="425"/>
                  </a:lnTo>
                  <a:lnTo>
                    <a:pt x="255" y="424"/>
                  </a:lnTo>
                  <a:lnTo>
                    <a:pt x="249" y="423"/>
                  </a:lnTo>
                  <a:lnTo>
                    <a:pt x="244" y="422"/>
                  </a:lnTo>
                  <a:lnTo>
                    <a:pt x="240" y="420"/>
                  </a:lnTo>
                  <a:lnTo>
                    <a:pt x="236" y="419"/>
                  </a:lnTo>
                  <a:lnTo>
                    <a:pt x="232" y="416"/>
                  </a:lnTo>
                  <a:lnTo>
                    <a:pt x="229" y="414"/>
                  </a:lnTo>
                  <a:lnTo>
                    <a:pt x="226" y="411"/>
                  </a:lnTo>
                  <a:lnTo>
                    <a:pt x="223" y="408"/>
                  </a:lnTo>
                  <a:lnTo>
                    <a:pt x="221" y="405"/>
                  </a:lnTo>
                  <a:lnTo>
                    <a:pt x="219" y="401"/>
                  </a:lnTo>
                  <a:lnTo>
                    <a:pt x="217" y="397"/>
                  </a:lnTo>
                  <a:lnTo>
                    <a:pt x="216" y="393"/>
                  </a:lnTo>
                  <a:lnTo>
                    <a:pt x="215" y="388"/>
                  </a:lnTo>
                  <a:lnTo>
                    <a:pt x="214" y="383"/>
                  </a:lnTo>
                  <a:lnTo>
                    <a:pt x="214" y="378"/>
                  </a:lnTo>
                  <a:lnTo>
                    <a:pt x="215" y="372"/>
                  </a:lnTo>
                  <a:lnTo>
                    <a:pt x="216" y="367"/>
                  </a:lnTo>
                  <a:lnTo>
                    <a:pt x="217" y="361"/>
                  </a:lnTo>
                  <a:lnTo>
                    <a:pt x="219" y="357"/>
                  </a:lnTo>
                  <a:lnTo>
                    <a:pt x="221" y="353"/>
                  </a:lnTo>
                  <a:lnTo>
                    <a:pt x="223" y="349"/>
                  </a:lnTo>
                  <a:lnTo>
                    <a:pt x="226" y="346"/>
                  </a:lnTo>
                  <a:lnTo>
                    <a:pt x="229" y="343"/>
                  </a:lnTo>
                  <a:lnTo>
                    <a:pt x="233" y="340"/>
                  </a:lnTo>
                  <a:lnTo>
                    <a:pt x="237" y="338"/>
                  </a:lnTo>
                  <a:lnTo>
                    <a:pt x="241" y="337"/>
                  </a:lnTo>
                  <a:lnTo>
                    <a:pt x="246" y="336"/>
                  </a:lnTo>
                  <a:lnTo>
                    <a:pt x="251" y="335"/>
                  </a:lnTo>
                  <a:lnTo>
                    <a:pt x="256" y="335"/>
                  </a:lnTo>
                  <a:lnTo>
                    <a:pt x="262" y="335"/>
                  </a:lnTo>
                  <a:lnTo>
                    <a:pt x="268" y="336"/>
                  </a:lnTo>
                  <a:lnTo>
                    <a:pt x="277" y="338"/>
                  </a:lnTo>
                  <a:lnTo>
                    <a:pt x="286" y="339"/>
                  </a:lnTo>
                  <a:lnTo>
                    <a:pt x="296" y="340"/>
                  </a:lnTo>
                  <a:lnTo>
                    <a:pt x="306" y="341"/>
                  </a:lnTo>
                  <a:lnTo>
                    <a:pt x="328" y="341"/>
                  </a:lnTo>
                  <a:lnTo>
                    <a:pt x="352" y="340"/>
                  </a:lnTo>
                  <a:lnTo>
                    <a:pt x="378" y="338"/>
                  </a:lnTo>
                  <a:lnTo>
                    <a:pt x="402" y="335"/>
                  </a:lnTo>
                  <a:lnTo>
                    <a:pt x="423" y="331"/>
                  </a:lnTo>
                  <a:lnTo>
                    <a:pt x="442" y="326"/>
                  </a:lnTo>
                  <a:lnTo>
                    <a:pt x="459" y="320"/>
                  </a:lnTo>
                  <a:lnTo>
                    <a:pt x="466" y="317"/>
                  </a:lnTo>
                  <a:lnTo>
                    <a:pt x="473" y="313"/>
                  </a:lnTo>
                  <a:lnTo>
                    <a:pt x="480" y="309"/>
                  </a:lnTo>
                  <a:lnTo>
                    <a:pt x="485" y="306"/>
                  </a:lnTo>
                  <a:lnTo>
                    <a:pt x="491" y="301"/>
                  </a:lnTo>
                  <a:lnTo>
                    <a:pt x="495" y="297"/>
                  </a:lnTo>
                  <a:lnTo>
                    <a:pt x="507" y="284"/>
                  </a:lnTo>
                  <a:lnTo>
                    <a:pt x="517" y="272"/>
                  </a:lnTo>
                  <a:lnTo>
                    <a:pt x="525" y="260"/>
                  </a:lnTo>
                  <a:lnTo>
                    <a:pt x="533" y="249"/>
                  </a:lnTo>
                  <a:lnTo>
                    <a:pt x="535" y="243"/>
                  </a:lnTo>
                  <a:lnTo>
                    <a:pt x="538" y="237"/>
                  </a:lnTo>
                  <a:lnTo>
                    <a:pt x="540" y="232"/>
                  </a:lnTo>
                  <a:lnTo>
                    <a:pt x="542" y="226"/>
                  </a:lnTo>
                  <a:lnTo>
                    <a:pt x="543" y="221"/>
                  </a:lnTo>
                  <a:lnTo>
                    <a:pt x="544" y="216"/>
                  </a:lnTo>
                  <a:lnTo>
                    <a:pt x="545" y="210"/>
                  </a:lnTo>
                  <a:lnTo>
                    <a:pt x="545" y="205"/>
                  </a:lnTo>
                  <a:lnTo>
                    <a:pt x="545" y="195"/>
                  </a:lnTo>
                  <a:lnTo>
                    <a:pt x="543" y="184"/>
                  </a:lnTo>
                  <a:lnTo>
                    <a:pt x="541" y="174"/>
                  </a:lnTo>
                  <a:lnTo>
                    <a:pt x="537" y="164"/>
                  </a:lnTo>
                  <a:lnTo>
                    <a:pt x="532" y="154"/>
                  </a:lnTo>
                  <a:lnTo>
                    <a:pt x="526" y="144"/>
                  </a:lnTo>
                  <a:lnTo>
                    <a:pt x="519" y="134"/>
                  </a:lnTo>
                  <a:lnTo>
                    <a:pt x="511" y="124"/>
                  </a:lnTo>
                  <a:lnTo>
                    <a:pt x="504" y="117"/>
                  </a:lnTo>
                  <a:lnTo>
                    <a:pt x="496" y="110"/>
                  </a:lnTo>
                  <a:lnTo>
                    <a:pt x="488" y="103"/>
                  </a:lnTo>
                  <a:lnTo>
                    <a:pt x="479" y="97"/>
                  </a:lnTo>
                  <a:lnTo>
                    <a:pt x="470" y="91"/>
                  </a:lnTo>
                  <a:lnTo>
                    <a:pt x="459" y="86"/>
                  </a:lnTo>
                  <a:lnTo>
                    <a:pt x="448" y="82"/>
                  </a:lnTo>
                  <a:lnTo>
                    <a:pt x="437" y="78"/>
                  </a:lnTo>
                  <a:lnTo>
                    <a:pt x="412" y="71"/>
                  </a:lnTo>
                  <a:lnTo>
                    <a:pt x="385" y="66"/>
                  </a:lnTo>
                  <a:lnTo>
                    <a:pt x="355" y="63"/>
                  </a:lnTo>
                  <a:lnTo>
                    <a:pt x="322" y="62"/>
                  </a:lnTo>
                  <a:lnTo>
                    <a:pt x="304" y="62"/>
                  </a:lnTo>
                  <a:lnTo>
                    <a:pt x="286" y="64"/>
                  </a:lnTo>
                  <a:lnTo>
                    <a:pt x="269" y="66"/>
                  </a:lnTo>
                  <a:lnTo>
                    <a:pt x="252" y="70"/>
                  </a:lnTo>
                  <a:lnTo>
                    <a:pt x="235" y="74"/>
                  </a:lnTo>
                  <a:lnTo>
                    <a:pt x="219" y="79"/>
                  </a:lnTo>
                  <a:lnTo>
                    <a:pt x="203" y="86"/>
                  </a:lnTo>
                  <a:lnTo>
                    <a:pt x="187" y="93"/>
                  </a:lnTo>
                  <a:lnTo>
                    <a:pt x="181" y="96"/>
                  </a:lnTo>
                  <a:lnTo>
                    <a:pt x="176" y="100"/>
                  </a:lnTo>
                  <a:lnTo>
                    <a:pt x="170" y="103"/>
                  </a:lnTo>
                  <a:lnTo>
                    <a:pt x="164" y="108"/>
                  </a:lnTo>
                  <a:lnTo>
                    <a:pt x="153" y="118"/>
                  </a:lnTo>
                  <a:lnTo>
                    <a:pt x="142" y="130"/>
                  </a:lnTo>
                  <a:lnTo>
                    <a:pt x="131" y="143"/>
                  </a:lnTo>
                  <a:lnTo>
                    <a:pt x="120" y="158"/>
                  </a:lnTo>
                  <a:lnTo>
                    <a:pt x="109" y="175"/>
                  </a:lnTo>
                  <a:lnTo>
                    <a:pt x="98" y="193"/>
                  </a:lnTo>
                  <a:lnTo>
                    <a:pt x="96" y="197"/>
                  </a:lnTo>
                  <a:lnTo>
                    <a:pt x="93" y="201"/>
                  </a:lnTo>
                  <a:lnTo>
                    <a:pt x="90" y="204"/>
                  </a:lnTo>
                  <a:lnTo>
                    <a:pt x="88" y="207"/>
                  </a:lnTo>
                  <a:lnTo>
                    <a:pt x="85" y="210"/>
                  </a:lnTo>
                  <a:lnTo>
                    <a:pt x="82" y="212"/>
                  </a:lnTo>
                  <a:lnTo>
                    <a:pt x="79" y="214"/>
                  </a:lnTo>
                  <a:lnTo>
                    <a:pt x="76" y="216"/>
                  </a:lnTo>
                  <a:lnTo>
                    <a:pt x="73" y="217"/>
                  </a:lnTo>
                  <a:lnTo>
                    <a:pt x="69" y="218"/>
                  </a:lnTo>
                  <a:lnTo>
                    <a:pt x="66" y="219"/>
                  </a:lnTo>
                  <a:lnTo>
                    <a:pt x="63" y="219"/>
                  </a:lnTo>
                  <a:lnTo>
                    <a:pt x="59" y="219"/>
                  </a:lnTo>
                  <a:lnTo>
                    <a:pt x="56" y="218"/>
                  </a:lnTo>
                  <a:lnTo>
                    <a:pt x="52" y="217"/>
                  </a:lnTo>
                  <a:lnTo>
                    <a:pt x="48" y="216"/>
                  </a:lnTo>
                  <a:lnTo>
                    <a:pt x="44" y="214"/>
                  </a:lnTo>
                  <a:lnTo>
                    <a:pt x="39" y="212"/>
                  </a:lnTo>
                  <a:lnTo>
                    <a:pt x="36" y="210"/>
                  </a:lnTo>
                  <a:lnTo>
                    <a:pt x="32" y="207"/>
                  </a:lnTo>
                  <a:lnTo>
                    <a:pt x="29" y="204"/>
                  </a:lnTo>
                  <a:lnTo>
                    <a:pt x="27" y="201"/>
                  </a:lnTo>
                  <a:lnTo>
                    <a:pt x="25" y="198"/>
                  </a:lnTo>
                  <a:lnTo>
                    <a:pt x="24" y="195"/>
                  </a:lnTo>
                  <a:lnTo>
                    <a:pt x="23" y="192"/>
                  </a:lnTo>
                  <a:lnTo>
                    <a:pt x="22" y="188"/>
                  </a:lnTo>
                  <a:lnTo>
                    <a:pt x="22" y="184"/>
                  </a:lnTo>
                  <a:lnTo>
                    <a:pt x="22" y="180"/>
                  </a:lnTo>
                  <a:lnTo>
                    <a:pt x="23" y="176"/>
                  </a:lnTo>
                  <a:lnTo>
                    <a:pt x="24" y="171"/>
                  </a:lnTo>
                  <a:lnTo>
                    <a:pt x="26" y="167"/>
                  </a:lnTo>
                  <a:lnTo>
                    <a:pt x="28" y="162"/>
                  </a:lnTo>
                  <a:lnTo>
                    <a:pt x="32" y="155"/>
                  </a:lnTo>
                  <a:lnTo>
                    <a:pt x="36" y="147"/>
                  </a:lnTo>
                  <a:lnTo>
                    <a:pt x="41" y="139"/>
                  </a:lnTo>
                  <a:lnTo>
                    <a:pt x="47" y="130"/>
                  </a:lnTo>
                  <a:lnTo>
                    <a:pt x="61" y="111"/>
                  </a:lnTo>
                  <a:lnTo>
                    <a:pt x="78" y="89"/>
                  </a:lnTo>
                  <a:lnTo>
                    <a:pt x="87" y="78"/>
                  </a:lnTo>
                  <a:lnTo>
                    <a:pt x="98" y="68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33" y="42"/>
                  </a:lnTo>
                  <a:lnTo>
                    <a:pt x="146" y="35"/>
                  </a:lnTo>
                  <a:lnTo>
                    <a:pt x="161" y="28"/>
                  </a:lnTo>
                  <a:lnTo>
                    <a:pt x="176" y="22"/>
                  </a:lnTo>
                  <a:lnTo>
                    <a:pt x="192" y="17"/>
                  </a:lnTo>
                  <a:lnTo>
                    <a:pt x="209" y="13"/>
                  </a:lnTo>
                  <a:lnTo>
                    <a:pt x="246" y="6"/>
                  </a:lnTo>
                  <a:lnTo>
                    <a:pt x="286" y="1"/>
                  </a:lnTo>
                  <a:lnTo>
                    <a:pt x="329" y="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60" name="Freeform 21">
              <a:extLst>
                <a:ext uri="{FF2B5EF4-FFF2-40B4-BE49-F238E27FC236}">
                  <a16:creationId xmlns:a16="http://schemas.microsoft.com/office/drawing/2014/main" id="{610B9AD0-C0F7-28C8-4F0E-CE9FCB9EA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5" y="1334"/>
              <a:ext cx="204" cy="55"/>
            </a:xfrm>
            <a:custGeom>
              <a:avLst/>
              <a:gdLst>
                <a:gd name="T0" fmla="*/ 118 w 899"/>
                <a:gd name="T1" fmla="*/ 30 h 241"/>
                <a:gd name="T2" fmla="*/ 134 w 899"/>
                <a:gd name="T3" fmla="*/ 38 h 241"/>
                <a:gd name="T4" fmla="*/ 144 w 899"/>
                <a:gd name="T5" fmla="*/ 40 h 241"/>
                <a:gd name="T6" fmla="*/ 154 w 899"/>
                <a:gd name="T7" fmla="*/ 40 h 241"/>
                <a:gd name="T8" fmla="*/ 166 w 899"/>
                <a:gd name="T9" fmla="*/ 38 h 241"/>
                <a:gd name="T10" fmla="*/ 171 w 899"/>
                <a:gd name="T11" fmla="*/ 36 h 241"/>
                <a:gd name="T12" fmla="*/ 176 w 899"/>
                <a:gd name="T13" fmla="*/ 33 h 241"/>
                <a:gd name="T14" fmla="*/ 181 w 899"/>
                <a:gd name="T15" fmla="*/ 28 h 241"/>
                <a:gd name="T16" fmla="*/ 187 w 899"/>
                <a:gd name="T17" fmla="*/ 20 h 241"/>
                <a:gd name="T18" fmla="*/ 192 w 899"/>
                <a:gd name="T19" fmla="*/ 10 h 241"/>
                <a:gd name="T20" fmla="*/ 194 w 899"/>
                <a:gd name="T21" fmla="*/ 6 h 241"/>
                <a:gd name="T22" fmla="*/ 195 w 899"/>
                <a:gd name="T23" fmla="*/ 4 h 241"/>
                <a:gd name="T24" fmla="*/ 196 w 899"/>
                <a:gd name="T25" fmla="*/ 3 h 241"/>
                <a:gd name="T26" fmla="*/ 197 w 899"/>
                <a:gd name="T27" fmla="*/ 3 h 241"/>
                <a:gd name="T28" fmla="*/ 199 w 899"/>
                <a:gd name="T29" fmla="*/ 3 h 241"/>
                <a:gd name="T30" fmla="*/ 200 w 899"/>
                <a:gd name="T31" fmla="*/ 3 h 241"/>
                <a:gd name="T32" fmla="*/ 202 w 899"/>
                <a:gd name="T33" fmla="*/ 4 h 241"/>
                <a:gd name="T34" fmla="*/ 203 w 899"/>
                <a:gd name="T35" fmla="*/ 5 h 241"/>
                <a:gd name="T36" fmla="*/ 204 w 899"/>
                <a:gd name="T37" fmla="*/ 7 h 241"/>
                <a:gd name="T38" fmla="*/ 204 w 899"/>
                <a:gd name="T39" fmla="*/ 9 h 241"/>
                <a:gd name="T40" fmla="*/ 203 w 899"/>
                <a:gd name="T41" fmla="*/ 11 h 241"/>
                <a:gd name="T42" fmla="*/ 199 w 899"/>
                <a:gd name="T43" fmla="*/ 23 h 241"/>
                <a:gd name="T44" fmla="*/ 193 w 899"/>
                <a:gd name="T45" fmla="*/ 33 h 241"/>
                <a:gd name="T46" fmla="*/ 186 w 899"/>
                <a:gd name="T47" fmla="*/ 41 h 241"/>
                <a:gd name="T48" fmla="*/ 180 w 899"/>
                <a:gd name="T49" fmla="*/ 46 h 241"/>
                <a:gd name="T50" fmla="*/ 173 w 899"/>
                <a:gd name="T51" fmla="*/ 50 h 241"/>
                <a:gd name="T52" fmla="*/ 159 w 899"/>
                <a:gd name="T53" fmla="*/ 54 h 241"/>
                <a:gd name="T54" fmla="*/ 143 w 899"/>
                <a:gd name="T55" fmla="*/ 55 h 241"/>
                <a:gd name="T56" fmla="*/ 135 w 899"/>
                <a:gd name="T57" fmla="*/ 53 h 241"/>
                <a:gd name="T58" fmla="*/ 122 w 899"/>
                <a:gd name="T59" fmla="*/ 49 h 241"/>
                <a:gd name="T60" fmla="*/ 102 w 899"/>
                <a:gd name="T61" fmla="*/ 37 h 241"/>
                <a:gd name="T62" fmla="*/ 85 w 899"/>
                <a:gd name="T63" fmla="*/ 24 h 241"/>
                <a:gd name="T64" fmla="*/ 70 w 899"/>
                <a:gd name="T65" fmla="*/ 17 h 241"/>
                <a:gd name="T66" fmla="*/ 60 w 899"/>
                <a:gd name="T67" fmla="*/ 14 h 241"/>
                <a:gd name="T68" fmla="*/ 51 w 899"/>
                <a:gd name="T69" fmla="*/ 14 h 241"/>
                <a:gd name="T70" fmla="*/ 41 w 899"/>
                <a:gd name="T71" fmla="*/ 16 h 241"/>
                <a:gd name="T72" fmla="*/ 35 w 899"/>
                <a:gd name="T73" fmla="*/ 19 h 241"/>
                <a:gd name="T74" fmla="*/ 29 w 899"/>
                <a:gd name="T75" fmla="*/ 24 h 241"/>
                <a:gd name="T76" fmla="*/ 21 w 899"/>
                <a:gd name="T77" fmla="*/ 32 h 241"/>
                <a:gd name="T78" fmla="*/ 15 w 899"/>
                <a:gd name="T79" fmla="*/ 40 h 241"/>
                <a:gd name="T80" fmla="*/ 12 w 899"/>
                <a:gd name="T81" fmla="*/ 49 h 241"/>
                <a:gd name="T82" fmla="*/ 10 w 899"/>
                <a:gd name="T83" fmla="*/ 51 h 241"/>
                <a:gd name="T84" fmla="*/ 9 w 899"/>
                <a:gd name="T85" fmla="*/ 52 h 241"/>
                <a:gd name="T86" fmla="*/ 7 w 899"/>
                <a:gd name="T87" fmla="*/ 53 h 241"/>
                <a:gd name="T88" fmla="*/ 6 w 899"/>
                <a:gd name="T89" fmla="*/ 53 h 241"/>
                <a:gd name="T90" fmla="*/ 5 w 899"/>
                <a:gd name="T91" fmla="*/ 53 h 241"/>
                <a:gd name="T92" fmla="*/ 3 w 899"/>
                <a:gd name="T93" fmla="*/ 52 h 241"/>
                <a:gd name="T94" fmla="*/ 2 w 899"/>
                <a:gd name="T95" fmla="*/ 52 h 241"/>
                <a:gd name="T96" fmla="*/ 1 w 899"/>
                <a:gd name="T97" fmla="*/ 50 h 241"/>
                <a:gd name="T98" fmla="*/ 0 w 899"/>
                <a:gd name="T99" fmla="*/ 49 h 241"/>
                <a:gd name="T100" fmla="*/ 0 w 899"/>
                <a:gd name="T101" fmla="*/ 47 h 241"/>
                <a:gd name="T102" fmla="*/ 2 w 899"/>
                <a:gd name="T103" fmla="*/ 38 h 241"/>
                <a:gd name="T104" fmla="*/ 8 w 899"/>
                <a:gd name="T105" fmla="*/ 27 h 241"/>
                <a:gd name="T106" fmla="*/ 16 w 899"/>
                <a:gd name="T107" fmla="*/ 18 h 241"/>
                <a:gd name="T108" fmla="*/ 25 w 899"/>
                <a:gd name="T109" fmla="*/ 10 h 241"/>
                <a:gd name="T110" fmla="*/ 33 w 899"/>
                <a:gd name="T111" fmla="*/ 5 h 241"/>
                <a:gd name="T112" fmla="*/ 41 w 899"/>
                <a:gd name="T113" fmla="*/ 3 h 241"/>
                <a:gd name="T114" fmla="*/ 59 w 899"/>
                <a:gd name="T115" fmla="*/ 0 h 241"/>
                <a:gd name="T116" fmla="*/ 67 w 899"/>
                <a:gd name="T117" fmla="*/ 1 h 241"/>
                <a:gd name="T118" fmla="*/ 75 w 899"/>
                <a:gd name="T119" fmla="*/ 3 h 241"/>
                <a:gd name="T120" fmla="*/ 94 w 899"/>
                <a:gd name="T121" fmla="*/ 12 h 24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899" h="241">
                  <a:moveTo>
                    <a:pt x="471" y="97"/>
                  </a:moveTo>
                  <a:lnTo>
                    <a:pt x="496" y="116"/>
                  </a:lnTo>
                  <a:lnTo>
                    <a:pt x="520" y="132"/>
                  </a:lnTo>
                  <a:lnTo>
                    <a:pt x="544" y="146"/>
                  </a:lnTo>
                  <a:lnTo>
                    <a:pt x="568" y="158"/>
                  </a:lnTo>
                  <a:lnTo>
                    <a:pt x="591" y="167"/>
                  </a:lnTo>
                  <a:lnTo>
                    <a:pt x="613" y="173"/>
                  </a:lnTo>
                  <a:lnTo>
                    <a:pt x="624" y="175"/>
                  </a:lnTo>
                  <a:lnTo>
                    <a:pt x="635" y="177"/>
                  </a:lnTo>
                  <a:lnTo>
                    <a:pt x="646" y="178"/>
                  </a:lnTo>
                  <a:lnTo>
                    <a:pt x="657" y="178"/>
                  </a:lnTo>
                  <a:lnTo>
                    <a:pt x="678" y="177"/>
                  </a:lnTo>
                  <a:lnTo>
                    <a:pt x="697" y="175"/>
                  </a:lnTo>
                  <a:lnTo>
                    <a:pt x="715" y="171"/>
                  </a:lnTo>
                  <a:lnTo>
                    <a:pt x="732" y="166"/>
                  </a:lnTo>
                  <a:lnTo>
                    <a:pt x="740" y="163"/>
                  </a:lnTo>
                  <a:lnTo>
                    <a:pt x="748" y="160"/>
                  </a:lnTo>
                  <a:lnTo>
                    <a:pt x="755" y="156"/>
                  </a:lnTo>
                  <a:lnTo>
                    <a:pt x="762" y="152"/>
                  </a:lnTo>
                  <a:lnTo>
                    <a:pt x="769" y="147"/>
                  </a:lnTo>
                  <a:lnTo>
                    <a:pt x="776" y="143"/>
                  </a:lnTo>
                  <a:lnTo>
                    <a:pt x="782" y="137"/>
                  </a:lnTo>
                  <a:lnTo>
                    <a:pt x="788" y="132"/>
                  </a:lnTo>
                  <a:lnTo>
                    <a:pt x="797" y="122"/>
                  </a:lnTo>
                  <a:lnTo>
                    <a:pt x="806" y="111"/>
                  </a:lnTo>
                  <a:lnTo>
                    <a:pt x="815" y="100"/>
                  </a:lnTo>
                  <a:lnTo>
                    <a:pt x="823" y="87"/>
                  </a:lnTo>
                  <a:lnTo>
                    <a:pt x="830" y="74"/>
                  </a:lnTo>
                  <a:lnTo>
                    <a:pt x="837" y="61"/>
                  </a:lnTo>
                  <a:lnTo>
                    <a:pt x="844" y="46"/>
                  </a:lnTo>
                  <a:lnTo>
                    <a:pt x="850" y="31"/>
                  </a:lnTo>
                  <a:lnTo>
                    <a:pt x="851" y="28"/>
                  </a:lnTo>
                  <a:lnTo>
                    <a:pt x="853" y="26"/>
                  </a:lnTo>
                  <a:lnTo>
                    <a:pt x="854" y="23"/>
                  </a:lnTo>
                  <a:lnTo>
                    <a:pt x="856" y="21"/>
                  </a:lnTo>
                  <a:lnTo>
                    <a:pt x="858" y="19"/>
                  </a:lnTo>
                  <a:lnTo>
                    <a:pt x="859" y="18"/>
                  </a:lnTo>
                  <a:lnTo>
                    <a:pt x="861" y="16"/>
                  </a:lnTo>
                  <a:lnTo>
                    <a:pt x="863" y="15"/>
                  </a:lnTo>
                  <a:lnTo>
                    <a:pt x="865" y="14"/>
                  </a:lnTo>
                  <a:lnTo>
                    <a:pt x="867" y="13"/>
                  </a:lnTo>
                  <a:lnTo>
                    <a:pt x="869" y="12"/>
                  </a:lnTo>
                  <a:lnTo>
                    <a:pt x="871" y="12"/>
                  </a:lnTo>
                  <a:lnTo>
                    <a:pt x="873" y="11"/>
                  </a:lnTo>
                  <a:lnTo>
                    <a:pt x="876" y="11"/>
                  </a:lnTo>
                  <a:lnTo>
                    <a:pt x="878" y="12"/>
                  </a:lnTo>
                  <a:lnTo>
                    <a:pt x="880" y="12"/>
                  </a:lnTo>
                  <a:lnTo>
                    <a:pt x="883" y="13"/>
                  </a:lnTo>
                  <a:lnTo>
                    <a:pt x="885" y="14"/>
                  </a:lnTo>
                  <a:lnTo>
                    <a:pt x="888" y="16"/>
                  </a:lnTo>
                  <a:lnTo>
                    <a:pt x="890" y="17"/>
                  </a:lnTo>
                  <a:lnTo>
                    <a:pt x="892" y="19"/>
                  </a:lnTo>
                  <a:lnTo>
                    <a:pt x="893" y="21"/>
                  </a:lnTo>
                  <a:lnTo>
                    <a:pt x="895" y="22"/>
                  </a:lnTo>
                  <a:lnTo>
                    <a:pt x="896" y="25"/>
                  </a:lnTo>
                  <a:lnTo>
                    <a:pt x="897" y="27"/>
                  </a:lnTo>
                  <a:lnTo>
                    <a:pt x="897" y="29"/>
                  </a:lnTo>
                  <a:lnTo>
                    <a:pt x="898" y="32"/>
                  </a:lnTo>
                  <a:lnTo>
                    <a:pt x="898" y="35"/>
                  </a:lnTo>
                  <a:lnTo>
                    <a:pt x="898" y="38"/>
                  </a:lnTo>
                  <a:lnTo>
                    <a:pt x="897" y="41"/>
                  </a:lnTo>
                  <a:lnTo>
                    <a:pt x="897" y="44"/>
                  </a:lnTo>
                  <a:lnTo>
                    <a:pt x="896" y="47"/>
                  </a:lnTo>
                  <a:lnTo>
                    <a:pt x="891" y="66"/>
                  </a:lnTo>
                  <a:lnTo>
                    <a:pt x="885" y="83"/>
                  </a:lnTo>
                  <a:lnTo>
                    <a:pt x="878" y="100"/>
                  </a:lnTo>
                  <a:lnTo>
                    <a:pt x="870" y="116"/>
                  </a:lnTo>
                  <a:lnTo>
                    <a:pt x="861" y="131"/>
                  </a:lnTo>
                  <a:lnTo>
                    <a:pt x="852" y="145"/>
                  </a:lnTo>
                  <a:lnTo>
                    <a:pt x="841" y="158"/>
                  </a:lnTo>
                  <a:lnTo>
                    <a:pt x="830" y="170"/>
                  </a:lnTo>
                  <a:lnTo>
                    <a:pt x="821" y="178"/>
                  </a:lnTo>
                  <a:lnTo>
                    <a:pt x="812" y="186"/>
                  </a:lnTo>
                  <a:lnTo>
                    <a:pt x="802" y="194"/>
                  </a:lnTo>
                  <a:lnTo>
                    <a:pt x="793" y="200"/>
                  </a:lnTo>
                  <a:lnTo>
                    <a:pt x="782" y="207"/>
                  </a:lnTo>
                  <a:lnTo>
                    <a:pt x="772" y="212"/>
                  </a:lnTo>
                  <a:lnTo>
                    <a:pt x="761" y="218"/>
                  </a:lnTo>
                  <a:lnTo>
                    <a:pt x="749" y="222"/>
                  </a:lnTo>
                  <a:lnTo>
                    <a:pt x="725" y="230"/>
                  </a:lnTo>
                  <a:lnTo>
                    <a:pt x="700" y="236"/>
                  </a:lnTo>
                  <a:lnTo>
                    <a:pt x="673" y="239"/>
                  </a:lnTo>
                  <a:lnTo>
                    <a:pt x="645" y="240"/>
                  </a:lnTo>
                  <a:lnTo>
                    <a:pt x="632" y="240"/>
                  </a:lnTo>
                  <a:lnTo>
                    <a:pt x="620" y="238"/>
                  </a:lnTo>
                  <a:lnTo>
                    <a:pt x="606" y="236"/>
                  </a:lnTo>
                  <a:lnTo>
                    <a:pt x="593" y="234"/>
                  </a:lnTo>
                  <a:lnTo>
                    <a:pt x="580" y="230"/>
                  </a:lnTo>
                  <a:lnTo>
                    <a:pt x="566" y="226"/>
                  </a:lnTo>
                  <a:lnTo>
                    <a:pt x="539" y="215"/>
                  </a:lnTo>
                  <a:lnTo>
                    <a:pt x="510" y="200"/>
                  </a:lnTo>
                  <a:lnTo>
                    <a:pt x="481" y="183"/>
                  </a:lnTo>
                  <a:lnTo>
                    <a:pt x="451" y="163"/>
                  </a:lnTo>
                  <a:lnTo>
                    <a:pt x="421" y="139"/>
                  </a:lnTo>
                  <a:lnTo>
                    <a:pt x="397" y="121"/>
                  </a:lnTo>
                  <a:lnTo>
                    <a:pt x="374" y="105"/>
                  </a:lnTo>
                  <a:lnTo>
                    <a:pt x="351" y="92"/>
                  </a:lnTo>
                  <a:lnTo>
                    <a:pt x="329" y="81"/>
                  </a:lnTo>
                  <a:lnTo>
                    <a:pt x="307" y="73"/>
                  </a:lnTo>
                  <a:lnTo>
                    <a:pt x="285" y="67"/>
                  </a:lnTo>
                  <a:lnTo>
                    <a:pt x="275" y="65"/>
                  </a:lnTo>
                  <a:lnTo>
                    <a:pt x="264" y="63"/>
                  </a:lnTo>
                  <a:lnTo>
                    <a:pt x="254" y="62"/>
                  </a:lnTo>
                  <a:lnTo>
                    <a:pt x="244" y="62"/>
                  </a:lnTo>
                  <a:lnTo>
                    <a:pt x="225" y="63"/>
                  </a:lnTo>
                  <a:lnTo>
                    <a:pt x="207" y="65"/>
                  </a:lnTo>
                  <a:lnTo>
                    <a:pt x="189" y="70"/>
                  </a:lnTo>
                  <a:lnTo>
                    <a:pt x="180" y="72"/>
                  </a:lnTo>
                  <a:lnTo>
                    <a:pt x="172" y="76"/>
                  </a:lnTo>
                  <a:lnTo>
                    <a:pt x="164" y="79"/>
                  </a:lnTo>
                  <a:lnTo>
                    <a:pt x="156" y="83"/>
                  </a:lnTo>
                  <a:lnTo>
                    <a:pt x="148" y="88"/>
                  </a:lnTo>
                  <a:lnTo>
                    <a:pt x="141" y="92"/>
                  </a:lnTo>
                  <a:lnTo>
                    <a:pt x="126" y="103"/>
                  </a:lnTo>
                  <a:lnTo>
                    <a:pt x="112" y="116"/>
                  </a:lnTo>
                  <a:lnTo>
                    <a:pt x="101" y="128"/>
                  </a:lnTo>
                  <a:lnTo>
                    <a:pt x="91" y="139"/>
                  </a:lnTo>
                  <a:lnTo>
                    <a:pt x="82" y="151"/>
                  </a:lnTo>
                  <a:lnTo>
                    <a:pt x="74" y="163"/>
                  </a:lnTo>
                  <a:lnTo>
                    <a:pt x="67" y="175"/>
                  </a:lnTo>
                  <a:lnTo>
                    <a:pt x="60" y="188"/>
                  </a:lnTo>
                  <a:lnTo>
                    <a:pt x="55" y="200"/>
                  </a:lnTo>
                  <a:lnTo>
                    <a:pt x="51" y="213"/>
                  </a:lnTo>
                  <a:lnTo>
                    <a:pt x="48" y="218"/>
                  </a:lnTo>
                  <a:lnTo>
                    <a:pt x="46" y="220"/>
                  </a:lnTo>
                  <a:lnTo>
                    <a:pt x="45" y="223"/>
                  </a:lnTo>
                  <a:lnTo>
                    <a:pt x="43" y="224"/>
                  </a:lnTo>
                  <a:lnTo>
                    <a:pt x="41" y="226"/>
                  </a:lnTo>
                  <a:lnTo>
                    <a:pt x="39" y="228"/>
                  </a:lnTo>
                  <a:lnTo>
                    <a:pt x="37" y="229"/>
                  </a:lnTo>
                  <a:lnTo>
                    <a:pt x="35" y="230"/>
                  </a:lnTo>
                  <a:lnTo>
                    <a:pt x="33" y="231"/>
                  </a:lnTo>
                  <a:lnTo>
                    <a:pt x="31" y="232"/>
                  </a:lnTo>
                  <a:lnTo>
                    <a:pt x="29" y="232"/>
                  </a:lnTo>
                  <a:lnTo>
                    <a:pt x="27" y="232"/>
                  </a:lnTo>
                  <a:lnTo>
                    <a:pt x="25" y="232"/>
                  </a:lnTo>
                  <a:lnTo>
                    <a:pt x="22" y="232"/>
                  </a:lnTo>
                  <a:lnTo>
                    <a:pt x="20" y="232"/>
                  </a:lnTo>
                  <a:lnTo>
                    <a:pt x="18" y="232"/>
                  </a:lnTo>
                  <a:lnTo>
                    <a:pt x="15" y="231"/>
                  </a:lnTo>
                  <a:lnTo>
                    <a:pt x="13" y="230"/>
                  </a:lnTo>
                  <a:lnTo>
                    <a:pt x="11" y="229"/>
                  </a:lnTo>
                  <a:lnTo>
                    <a:pt x="10" y="228"/>
                  </a:lnTo>
                  <a:lnTo>
                    <a:pt x="8" y="226"/>
                  </a:lnTo>
                  <a:lnTo>
                    <a:pt x="6" y="224"/>
                  </a:lnTo>
                  <a:lnTo>
                    <a:pt x="5" y="223"/>
                  </a:lnTo>
                  <a:lnTo>
                    <a:pt x="4" y="220"/>
                  </a:lnTo>
                  <a:lnTo>
                    <a:pt x="3" y="218"/>
                  </a:lnTo>
                  <a:lnTo>
                    <a:pt x="2" y="216"/>
                  </a:lnTo>
                  <a:lnTo>
                    <a:pt x="1" y="213"/>
                  </a:lnTo>
                  <a:lnTo>
                    <a:pt x="1" y="210"/>
                  </a:lnTo>
                  <a:lnTo>
                    <a:pt x="0" y="207"/>
                  </a:lnTo>
                  <a:lnTo>
                    <a:pt x="0" y="204"/>
                  </a:lnTo>
                  <a:lnTo>
                    <a:pt x="0" y="201"/>
                  </a:lnTo>
                  <a:lnTo>
                    <a:pt x="5" y="184"/>
                  </a:lnTo>
                  <a:lnTo>
                    <a:pt x="11" y="167"/>
                  </a:lnTo>
                  <a:lnTo>
                    <a:pt x="17" y="151"/>
                  </a:lnTo>
                  <a:lnTo>
                    <a:pt x="26" y="136"/>
                  </a:lnTo>
                  <a:lnTo>
                    <a:pt x="35" y="120"/>
                  </a:lnTo>
                  <a:lnTo>
                    <a:pt x="45" y="106"/>
                  </a:lnTo>
                  <a:lnTo>
                    <a:pt x="57" y="91"/>
                  </a:lnTo>
                  <a:lnTo>
                    <a:pt x="70" y="77"/>
                  </a:lnTo>
                  <a:lnTo>
                    <a:pt x="89" y="59"/>
                  </a:lnTo>
                  <a:lnTo>
                    <a:pt x="100" y="51"/>
                  </a:lnTo>
                  <a:lnTo>
                    <a:pt x="110" y="43"/>
                  </a:lnTo>
                  <a:lnTo>
                    <a:pt x="121" y="36"/>
                  </a:lnTo>
                  <a:lnTo>
                    <a:pt x="132" y="30"/>
                  </a:lnTo>
                  <a:lnTo>
                    <a:pt x="144" y="24"/>
                  </a:lnTo>
                  <a:lnTo>
                    <a:pt x="155" y="19"/>
                  </a:lnTo>
                  <a:lnTo>
                    <a:pt x="167" y="15"/>
                  </a:lnTo>
                  <a:lnTo>
                    <a:pt x="180" y="11"/>
                  </a:lnTo>
                  <a:lnTo>
                    <a:pt x="205" y="5"/>
                  </a:lnTo>
                  <a:lnTo>
                    <a:pt x="231" y="1"/>
                  </a:lnTo>
                  <a:lnTo>
                    <a:pt x="259" y="0"/>
                  </a:lnTo>
                  <a:lnTo>
                    <a:pt x="271" y="0"/>
                  </a:lnTo>
                  <a:lnTo>
                    <a:pt x="283" y="2"/>
                  </a:lnTo>
                  <a:lnTo>
                    <a:pt x="295" y="3"/>
                  </a:lnTo>
                  <a:lnTo>
                    <a:pt x="307" y="6"/>
                  </a:lnTo>
                  <a:lnTo>
                    <a:pt x="320" y="9"/>
                  </a:lnTo>
                  <a:lnTo>
                    <a:pt x="332" y="14"/>
                  </a:lnTo>
                  <a:lnTo>
                    <a:pt x="359" y="24"/>
                  </a:lnTo>
                  <a:lnTo>
                    <a:pt x="386" y="38"/>
                  </a:lnTo>
                  <a:lnTo>
                    <a:pt x="413" y="54"/>
                  </a:lnTo>
                  <a:lnTo>
                    <a:pt x="442" y="74"/>
                  </a:lnTo>
                  <a:lnTo>
                    <a:pt x="471" y="9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61" name="Freeform 22">
              <a:extLst>
                <a:ext uri="{FF2B5EF4-FFF2-40B4-BE49-F238E27FC236}">
                  <a16:creationId xmlns:a16="http://schemas.microsoft.com/office/drawing/2014/main" id="{D9550D68-2E25-9ECF-FB03-0FA0B4596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6" y="1272"/>
              <a:ext cx="151" cy="183"/>
            </a:xfrm>
            <a:custGeom>
              <a:avLst/>
              <a:gdLst>
                <a:gd name="T0" fmla="*/ 144 w 665"/>
                <a:gd name="T1" fmla="*/ 32 h 792"/>
                <a:gd name="T2" fmla="*/ 145 w 665"/>
                <a:gd name="T3" fmla="*/ 37 h 792"/>
                <a:gd name="T4" fmla="*/ 143 w 665"/>
                <a:gd name="T5" fmla="*/ 41 h 792"/>
                <a:gd name="T6" fmla="*/ 138 w 665"/>
                <a:gd name="T7" fmla="*/ 43 h 792"/>
                <a:gd name="T8" fmla="*/ 134 w 665"/>
                <a:gd name="T9" fmla="*/ 43 h 792"/>
                <a:gd name="T10" fmla="*/ 130 w 665"/>
                <a:gd name="T11" fmla="*/ 40 h 792"/>
                <a:gd name="T12" fmla="*/ 124 w 665"/>
                <a:gd name="T13" fmla="*/ 32 h 792"/>
                <a:gd name="T14" fmla="*/ 111 w 665"/>
                <a:gd name="T15" fmla="*/ 20 h 792"/>
                <a:gd name="T16" fmla="*/ 83 w 665"/>
                <a:gd name="T17" fmla="*/ 14 h 792"/>
                <a:gd name="T18" fmla="*/ 69 w 665"/>
                <a:gd name="T19" fmla="*/ 15 h 792"/>
                <a:gd name="T20" fmla="*/ 50 w 665"/>
                <a:gd name="T21" fmla="*/ 23 h 792"/>
                <a:gd name="T22" fmla="*/ 33 w 665"/>
                <a:gd name="T23" fmla="*/ 39 h 792"/>
                <a:gd name="T24" fmla="*/ 23 w 665"/>
                <a:gd name="T25" fmla="*/ 63 h 792"/>
                <a:gd name="T26" fmla="*/ 19 w 665"/>
                <a:gd name="T27" fmla="*/ 94 h 792"/>
                <a:gd name="T28" fmla="*/ 25 w 665"/>
                <a:gd name="T29" fmla="*/ 90 h 792"/>
                <a:gd name="T30" fmla="*/ 45 w 665"/>
                <a:gd name="T31" fmla="*/ 73 h 792"/>
                <a:gd name="T32" fmla="*/ 62 w 665"/>
                <a:gd name="T33" fmla="*/ 65 h 792"/>
                <a:gd name="T34" fmla="*/ 93 w 665"/>
                <a:gd name="T35" fmla="*/ 63 h 792"/>
                <a:gd name="T36" fmla="*/ 119 w 665"/>
                <a:gd name="T37" fmla="*/ 70 h 792"/>
                <a:gd name="T38" fmla="*/ 133 w 665"/>
                <a:gd name="T39" fmla="*/ 78 h 792"/>
                <a:gd name="T40" fmla="*/ 146 w 665"/>
                <a:gd name="T41" fmla="*/ 96 h 792"/>
                <a:gd name="T42" fmla="*/ 150 w 665"/>
                <a:gd name="T43" fmla="*/ 108 h 792"/>
                <a:gd name="T44" fmla="*/ 149 w 665"/>
                <a:gd name="T45" fmla="*/ 134 h 792"/>
                <a:gd name="T46" fmla="*/ 144 w 665"/>
                <a:gd name="T47" fmla="*/ 148 h 792"/>
                <a:gd name="T48" fmla="*/ 128 w 665"/>
                <a:gd name="T49" fmla="*/ 166 h 792"/>
                <a:gd name="T50" fmla="*/ 114 w 665"/>
                <a:gd name="T51" fmla="*/ 174 h 792"/>
                <a:gd name="T52" fmla="*/ 82 w 665"/>
                <a:gd name="T53" fmla="*/ 180 h 792"/>
                <a:gd name="T54" fmla="*/ 48 w 665"/>
                <a:gd name="T55" fmla="*/ 174 h 792"/>
                <a:gd name="T56" fmla="*/ 30 w 665"/>
                <a:gd name="T57" fmla="*/ 165 h 792"/>
                <a:gd name="T58" fmla="*/ 16 w 665"/>
                <a:gd name="T59" fmla="*/ 152 h 792"/>
                <a:gd name="T60" fmla="*/ 7 w 665"/>
                <a:gd name="T61" fmla="*/ 135 h 792"/>
                <a:gd name="T62" fmla="*/ 0 w 665"/>
                <a:gd name="T63" fmla="*/ 97 h 792"/>
                <a:gd name="T64" fmla="*/ 8 w 665"/>
                <a:gd name="T65" fmla="*/ 50 h 792"/>
                <a:gd name="T66" fmla="*/ 20 w 665"/>
                <a:gd name="T67" fmla="*/ 30 h 792"/>
                <a:gd name="T68" fmla="*/ 39 w 665"/>
                <a:gd name="T69" fmla="*/ 13 h 792"/>
                <a:gd name="T70" fmla="*/ 56 w 665"/>
                <a:gd name="T71" fmla="*/ 4 h 792"/>
                <a:gd name="T72" fmla="*/ 89 w 665"/>
                <a:gd name="T73" fmla="*/ 0 h 792"/>
                <a:gd name="T74" fmla="*/ 110 w 665"/>
                <a:gd name="T75" fmla="*/ 4 h 792"/>
                <a:gd name="T76" fmla="*/ 129 w 665"/>
                <a:gd name="T77" fmla="*/ 14 h 792"/>
                <a:gd name="T78" fmla="*/ 142 w 665"/>
                <a:gd name="T79" fmla="*/ 27 h 792"/>
                <a:gd name="T80" fmla="*/ 21 w 665"/>
                <a:gd name="T81" fmla="*/ 113 h 792"/>
                <a:gd name="T82" fmla="*/ 27 w 665"/>
                <a:gd name="T83" fmla="*/ 137 h 792"/>
                <a:gd name="T84" fmla="*/ 40 w 665"/>
                <a:gd name="T85" fmla="*/ 153 h 792"/>
                <a:gd name="T86" fmla="*/ 52 w 665"/>
                <a:gd name="T87" fmla="*/ 160 h 792"/>
                <a:gd name="T88" fmla="*/ 74 w 665"/>
                <a:gd name="T89" fmla="*/ 166 h 792"/>
                <a:gd name="T90" fmla="*/ 103 w 665"/>
                <a:gd name="T91" fmla="*/ 163 h 792"/>
                <a:gd name="T92" fmla="*/ 114 w 665"/>
                <a:gd name="T93" fmla="*/ 157 h 792"/>
                <a:gd name="T94" fmla="*/ 125 w 665"/>
                <a:gd name="T95" fmla="*/ 146 h 792"/>
                <a:gd name="T96" fmla="*/ 130 w 665"/>
                <a:gd name="T97" fmla="*/ 137 h 792"/>
                <a:gd name="T98" fmla="*/ 132 w 665"/>
                <a:gd name="T99" fmla="*/ 122 h 792"/>
                <a:gd name="T100" fmla="*/ 129 w 665"/>
                <a:gd name="T101" fmla="*/ 104 h 792"/>
                <a:gd name="T102" fmla="*/ 122 w 665"/>
                <a:gd name="T103" fmla="*/ 93 h 792"/>
                <a:gd name="T104" fmla="*/ 112 w 665"/>
                <a:gd name="T105" fmla="*/ 84 h 792"/>
                <a:gd name="T106" fmla="*/ 102 w 665"/>
                <a:gd name="T107" fmla="*/ 79 h 792"/>
                <a:gd name="T108" fmla="*/ 81 w 665"/>
                <a:gd name="T109" fmla="*/ 76 h 792"/>
                <a:gd name="T110" fmla="*/ 64 w 665"/>
                <a:gd name="T111" fmla="*/ 80 h 792"/>
                <a:gd name="T112" fmla="*/ 45 w 665"/>
                <a:gd name="T113" fmla="*/ 89 h 79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665" h="792">
                  <a:moveTo>
                    <a:pt x="625" y="120"/>
                  </a:moveTo>
                  <a:lnTo>
                    <a:pt x="628" y="125"/>
                  </a:lnTo>
                  <a:lnTo>
                    <a:pt x="631" y="130"/>
                  </a:lnTo>
                  <a:lnTo>
                    <a:pt x="633" y="135"/>
                  </a:lnTo>
                  <a:lnTo>
                    <a:pt x="635" y="140"/>
                  </a:lnTo>
                  <a:lnTo>
                    <a:pt x="636" y="144"/>
                  </a:lnTo>
                  <a:lnTo>
                    <a:pt x="637" y="149"/>
                  </a:lnTo>
                  <a:lnTo>
                    <a:pt x="638" y="153"/>
                  </a:lnTo>
                  <a:lnTo>
                    <a:pt x="638" y="158"/>
                  </a:lnTo>
                  <a:lnTo>
                    <a:pt x="637" y="162"/>
                  </a:lnTo>
                  <a:lnTo>
                    <a:pt x="636" y="165"/>
                  </a:lnTo>
                  <a:lnTo>
                    <a:pt x="635" y="169"/>
                  </a:lnTo>
                  <a:lnTo>
                    <a:pt x="633" y="173"/>
                  </a:lnTo>
                  <a:lnTo>
                    <a:pt x="631" y="176"/>
                  </a:lnTo>
                  <a:lnTo>
                    <a:pt x="628" y="180"/>
                  </a:lnTo>
                  <a:lnTo>
                    <a:pt x="625" y="183"/>
                  </a:lnTo>
                  <a:lnTo>
                    <a:pt x="621" y="186"/>
                  </a:lnTo>
                  <a:lnTo>
                    <a:pt x="617" y="188"/>
                  </a:lnTo>
                  <a:lnTo>
                    <a:pt x="613" y="189"/>
                  </a:lnTo>
                  <a:lnTo>
                    <a:pt x="608" y="190"/>
                  </a:lnTo>
                  <a:lnTo>
                    <a:pt x="605" y="190"/>
                  </a:lnTo>
                  <a:lnTo>
                    <a:pt x="601" y="190"/>
                  </a:lnTo>
                  <a:lnTo>
                    <a:pt x="597" y="190"/>
                  </a:lnTo>
                  <a:lnTo>
                    <a:pt x="593" y="189"/>
                  </a:lnTo>
                  <a:lnTo>
                    <a:pt x="590" y="188"/>
                  </a:lnTo>
                  <a:lnTo>
                    <a:pt x="586" y="187"/>
                  </a:lnTo>
                  <a:lnTo>
                    <a:pt x="583" y="185"/>
                  </a:lnTo>
                  <a:lnTo>
                    <a:pt x="579" y="183"/>
                  </a:lnTo>
                  <a:lnTo>
                    <a:pt x="576" y="180"/>
                  </a:lnTo>
                  <a:lnTo>
                    <a:pt x="573" y="177"/>
                  </a:lnTo>
                  <a:lnTo>
                    <a:pt x="570" y="174"/>
                  </a:lnTo>
                  <a:lnTo>
                    <a:pt x="567" y="170"/>
                  </a:lnTo>
                  <a:lnTo>
                    <a:pt x="564" y="166"/>
                  </a:lnTo>
                  <a:lnTo>
                    <a:pt x="556" y="152"/>
                  </a:lnTo>
                  <a:lnTo>
                    <a:pt x="547" y="139"/>
                  </a:lnTo>
                  <a:lnTo>
                    <a:pt x="537" y="127"/>
                  </a:lnTo>
                  <a:lnTo>
                    <a:pt x="526" y="116"/>
                  </a:lnTo>
                  <a:lnTo>
                    <a:pt x="514" y="106"/>
                  </a:lnTo>
                  <a:lnTo>
                    <a:pt x="502" y="97"/>
                  </a:lnTo>
                  <a:lnTo>
                    <a:pt x="489" y="88"/>
                  </a:lnTo>
                  <a:lnTo>
                    <a:pt x="475" y="81"/>
                  </a:lnTo>
                  <a:lnTo>
                    <a:pt x="449" y="74"/>
                  </a:lnTo>
                  <a:lnTo>
                    <a:pt x="423" y="69"/>
                  </a:lnTo>
                  <a:lnTo>
                    <a:pt x="395" y="65"/>
                  </a:lnTo>
                  <a:lnTo>
                    <a:pt x="367" y="62"/>
                  </a:lnTo>
                  <a:lnTo>
                    <a:pt x="355" y="61"/>
                  </a:lnTo>
                  <a:lnTo>
                    <a:pt x="343" y="62"/>
                  </a:lnTo>
                  <a:lnTo>
                    <a:pt x="331" y="62"/>
                  </a:lnTo>
                  <a:lnTo>
                    <a:pt x="318" y="64"/>
                  </a:lnTo>
                  <a:lnTo>
                    <a:pt x="306" y="66"/>
                  </a:lnTo>
                  <a:lnTo>
                    <a:pt x="294" y="69"/>
                  </a:lnTo>
                  <a:lnTo>
                    <a:pt x="282" y="73"/>
                  </a:lnTo>
                  <a:lnTo>
                    <a:pt x="270" y="78"/>
                  </a:lnTo>
                  <a:lnTo>
                    <a:pt x="246" y="89"/>
                  </a:lnTo>
                  <a:lnTo>
                    <a:pt x="222" y="103"/>
                  </a:lnTo>
                  <a:lnTo>
                    <a:pt x="198" y="119"/>
                  </a:lnTo>
                  <a:lnTo>
                    <a:pt x="174" y="139"/>
                  </a:lnTo>
                  <a:lnTo>
                    <a:pt x="164" y="149"/>
                  </a:lnTo>
                  <a:lnTo>
                    <a:pt x="155" y="160"/>
                  </a:lnTo>
                  <a:lnTo>
                    <a:pt x="146" y="172"/>
                  </a:lnTo>
                  <a:lnTo>
                    <a:pt x="138" y="184"/>
                  </a:lnTo>
                  <a:lnTo>
                    <a:pt x="130" y="197"/>
                  </a:lnTo>
                  <a:lnTo>
                    <a:pt x="123" y="211"/>
                  </a:lnTo>
                  <a:lnTo>
                    <a:pt x="110" y="242"/>
                  </a:lnTo>
                  <a:lnTo>
                    <a:pt x="100" y="275"/>
                  </a:lnTo>
                  <a:lnTo>
                    <a:pt x="91" y="312"/>
                  </a:lnTo>
                  <a:lnTo>
                    <a:pt x="85" y="351"/>
                  </a:lnTo>
                  <a:lnTo>
                    <a:pt x="81" y="394"/>
                  </a:lnTo>
                  <a:lnTo>
                    <a:pt x="81" y="403"/>
                  </a:lnTo>
                  <a:lnTo>
                    <a:pt x="82" y="412"/>
                  </a:lnTo>
                  <a:lnTo>
                    <a:pt x="82" y="417"/>
                  </a:lnTo>
                  <a:lnTo>
                    <a:pt x="83" y="421"/>
                  </a:lnTo>
                  <a:lnTo>
                    <a:pt x="84" y="425"/>
                  </a:lnTo>
                  <a:lnTo>
                    <a:pt x="85" y="429"/>
                  </a:lnTo>
                  <a:lnTo>
                    <a:pt x="110" y="398"/>
                  </a:lnTo>
                  <a:lnTo>
                    <a:pt x="121" y="386"/>
                  </a:lnTo>
                  <a:lnTo>
                    <a:pt x="131" y="375"/>
                  </a:lnTo>
                  <a:lnTo>
                    <a:pt x="157" y="351"/>
                  </a:lnTo>
                  <a:lnTo>
                    <a:pt x="184" y="331"/>
                  </a:lnTo>
                  <a:lnTo>
                    <a:pt x="198" y="322"/>
                  </a:lnTo>
                  <a:lnTo>
                    <a:pt x="212" y="314"/>
                  </a:lnTo>
                  <a:lnTo>
                    <a:pt x="227" y="306"/>
                  </a:lnTo>
                  <a:lnTo>
                    <a:pt x="242" y="299"/>
                  </a:lnTo>
                  <a:lnTo>
                    <a:pt x="257" y="293"/>
                  </a:lnTo>
                  <a:lnTo>
                    <a:pt x="273" y="288"/>
                  </a:lnTo>
                  <a:lnTo>
                    <a:pt x="289" y="284"/>
                  </a:lnTo>
                  <a:lnTo>
                    <a:pt x="305" y="280"/>
                  </a:lnTo>
                  <a:lnTo>
                    <a:pt x="339" y="276"/>
                  </a:lnTo>
                  <a:lnTo>
                    <a:pt x="374" y="274"/>
                  </a:lnTo>
                  <a:lnTo>
                    <a:pt x="408" y="275"/>
                  </a:lnTo>
                  <a:lnTo>
                    <a:pt x="440" y="279"/>
                  </a:lnTo>
                  <a:lnTo>
                    <a:pt x="470" y="285"/>
                  </a:lnTo>
                  <a:lnTo>
                    <a:pt x="499" y="294"/>
                  </a:lnTo>
                  <a:lnTo>
                    <a:pt x="512" y="300"/>
                  </a:lnTo>
                  <a:lnTo>
                    <a:pt x="525" y="306"/>
                  </a:lnTo>
                  <a:lnTo>
                    <a:pt x="538" y="312"/>
                  </a:lnTo>
                  <a:lnTo>
                    <a:pt x="550" y="320"/>
                  </a:lnTo>
                  <a:lnTo>
                    <a:pt x="562" y="327"/>
                  </a:lnTo>
                  <a:lnTo>
                    <a:pt x="573" y="336"/>
                  </a:lnTo>
                  <a:lnTo>
                    <a:pt x="584" y="345"/>
                  </a:lnTo>
                  <a:lnTo>
                    <a:pt x="594" y="355"/>
                  </a:lnTo>
                  <a:lnTo>
                    <a:pt x="611" y="373"/>
                  </a:lnTo>
                  <a:lnTo>
                    <a:pt x="625" y="392"/>
                  </a:lnTo>
                  <a:lnTo>
                    <a:pt x="637" y="411"/>
                  </a:lnTo>
                  <a:lnTo>
                    <a:pt x="642" y="421"/>
                  </a:lnTo>
                  <a:lnTo>
                    <a:pt x="647" y="432"/>
                  </a:lnTo>
                  <a:lnTo>
                    <a:pt x="651" y="442"/>
                  </a:lnTo>
                  <a:lnTo>
                    <a:pt x="654" y="453"/>
                  </a:lnTo>
                  <a:lnTo>
                    <a:pt x="657" y="464"/>
                  </a:lnTo>
                  <a:lnTo>
                    <a:pt x="660" y="475"/>
                  </a:lnTo>
                  <a:lnTo>
                    <a:pt x="663" y="497"/>
                  </a:lnTo>
                  <a:lnTo>
                    <a:pt x="664" y="521"/>
                  </a:lnTo>
                  <a:lnTo>
                    <a:pt x="663" y="549"/>
                  </a:lnTo>
                  <a:lnTo>
                    <a:pt x="659" y="575"/>
                  </a:lnTo>
                  <a:lnTo>
                    <a:pt x="656" y="588"/>
                  </a:lnTo>
                  <a:lnTo>
                    <a:pt x="653" y="601"/>
                  </a:lnTo>
                  <a:lnTo>
                    <a:pt x="648" y="613"/>
                  </a:lnTo>
                  <a:lnTo>
                    <a:pt x="644" y="625"/>
                  </a:lnTo>
                  <a:lnTo>
                    <a:pt x="638" y="637"/>
                  </a:lnTo>
                  <a:lnTo>
                    <a:pt x="632" y="649"/>
                  </a:lnTo>
                  <a:lnTo>
                    <a:pt x="618" y="672"/>
                  </a:lnTo>
                  <a:lnTo>
                    <a:pt x="602" y="693"/>
                  </a:lnTo>
                  <a:lnTo>
                    <a:pt x="583" y="714"/>
                  </a:lnTo>
                  <a:lnTo>
                    <a:pt x="573" y="723"/>
                  </a:lnTo>
                  <a:lnTo>
                    <a:pt x="562" y="732"/>
                  </a:lnTo>
                  <a:lnTo>
                    <a:pt x="551" y="740"/>
                  </a:lnTo>
                  <a:lnTo>
                    <a:pt x="540" y="748"/>
                  </a:lnTo>
                  <a:lnTo>
                    <a:pt x="528" y="755"/>
                  </a:lnTo>
                  <a:lnTo>
                    <a:pt x="515" y="761"/>
                  </a:lnTo>
                  <a:lnTo>
                    <a:pt x="502" y="767"/>
                  </a:lnTo>
                  <a:lnTo>
                    <a:pt x="488" y="772"/>
                  </a:lnTo>
                  <a:lnTo>
                    <a:pt x="459" y="780"/>
                  </a:lnTo>
                  <a:lnTo>
                    <a:pt x="428" y="786"/>
                  </a:lnTo>
                  <a:lnTo>
                    <a:pt x="395" y="790"/>
                  </a:lnTo>
                  <a:lnTo>
                    <a:pt x="359" y="791"/>
                  </a:lnTo>
                  <a:lnTo>
                    <a:pt x="318" y="789"/>
                  </a:lnTo>
                  <a:lnTo>
                    <a:pt x="280" y="785"/>
                  </a:lnTo>
                  <a:lnTo>
                    <a:pt x="244" y="777"/>
                  </a:lnTo>
                  <a:lnTo>
                    <a:pt x="226" y="772"/>
                  </a:lnTo>
                  <a:lnTo>
                    <a:pt x="210" y="766"/>
                  </a:lnTo>
                  <a:lnTo>
                    <a:pt x="193" y="759"/>
                  </a:lnTo>
                  <a:lnTo>
                    <a:pt x="177" y="752"/>
                  </a:lnTo>
                  <a:lnTo>
                    <a:pt x="162" y="744"/>
                  </a:lnTo>
                  <a:lnTo>
                    <a:pt x="147" y="735"/>
                  </a:lnTo>
                  <a:lnTo>
                    <a:pt x="133" y="725"/>
                  </a:lnTo>
                  <a:lnTo>
                    <a:pt x="119" y="715"/>
                  </a:lnTo>
                  <a:lnTo>
                    <a:pt x="106" y="703"/>
                  </a:lnTo>
                  <a:lnTo>
                    <a:pt x="93" y="691"/>
                  </a:lnTo>
                  <a:lnTo>
                    <a:pt x="82" y="679"/>
                  </a:lnTo>
                  <a:lnTo>
                    <a:pt x="71" y="667"/>
                  </a:lnTo>
                  <a:lnTo>
                    <a:pt x="61" y="653"/>
                  </a:lnTo>
                  <a:lnTo>
                    <a:pt x="52" y="640"/>
                  </a:lnTo>
                  <a:lnTo>
                    <a:pt x="44" y="625"/>
                  </a:lnTo>
                  <a:lnTo>
                    <a:pt x="36" y="610"/>
                  </a:lnTo>
                  <a:lnTo>
                    <a:pt x="29" y="595"/>
                  </a:lnTo>
                  <a:lnTo>
                    <a:pt x="23" y="578"/>
                  </a:lnTo>
                  <a:lnTo>
                    <a:pt x="13" y="544"/>
                  </a:lnTo>
                  <a:lnTo>
                    <a:pt x="6" y="507"/>
                  </a:lnTo>
                  <a:lnTo>
                    <a:pt x="1" y="467"/>
                  </a:lnTo>
                  <a:lnTo>
                    <a:pt x="0" y="425"/>
                  </a:lnTo>
                  <a:lnTo>
                    <a:pt x="2" y="375"/>
                  </a:lnTo>
                  <a:lnTo>
                    <a:pt x="7" y="328"/>
                  </a:lnTo>
                  <a:lnTo>
                    <a:pt x="16" y="283"/>
                  </a:lnTo>
                  <a:lnTo>
                    <a:pt x="29" y="241"/>
                  </a:lnTo>
                  <a:lnTo>
                    <a:pt x="37" y="221"/>
                  </a:lnTo>
                  <a:lnTo>
                    <a:pt x="45" y="202"/>
                  </a:lnTo>
                  <a:lnTo>
                    <a:pt x="55" y="184"/>
                  </a:lnTo>
                  <a:lnTo>
                    <a:pt x="65" y="166"/>
                  </a:lnTo>
                  <a:lnTo>
                    <a:pt x="77" y="148"/>
                  </a:lnTo>
                  <a:lnTo>
                    <a:pt x="89" y="132"/>
                  </a:lnTo>
                  <a:lnTo>
                    <a:pt x="102" y="116"/>
                  </a:lnTo>
                  <a:lnTo>
                    <a:pt x="116" y="101"/>
                  </a:lnTo>
                  <a:lnTo>
                    <a:pt x="142" y="77"/>
                  </a:lnTo>
                  <a:lnTo>
                    <a:pt x="156" y="67"/>
                  </a:lnTo>
                  <a:lnTo>
                    <a:pt x="170" y="57"/>
                  </a:lnTo>
                  <a:lnTo>
                    <a:pt x="184" y="48"/>
                  </a:lnTo>
                  <a:lnTo>
                    <a:pt x="199" y="40"/>
                  </a:lnTo>
                  <a:lnTo>
                    <a:pt x="214" y="32"/>
                  </a:lnTo>
                  <a:lnTo>
                    <a:pt x="230" y="25"/>
                  </a:lnTo>
                  <a:lnTo>
                    <a:pt x="246" y="19"/>
                  </a:lnTo>
                  <a:lnTo>
                    <a:pt x="263" y="14"/>
                  </a:lnTo>
                  <a:lnTo>
                    <a:pt x="297" y="6"/>
                  </a:lnTo>
                  <a:lnTo>
                    <a:pt x="333" y="2"/>
                  </a:lnTo>
                  <a:lnTo>
                    <a:pt x="371" y="0"/>
                  </a:lnTo>
                  <a:lnTo>
                    <a:pt x="393" y="1"/>
                  </a:lnTo>
                  <a:lnTo>
                    <a:pt x="413" y="2"/>
                  </a:lnTo>
                  <a:lnTo>
                    <a:pt x="433" y="5"/>
                  </a:lnTo>
                  <a:lnTo>
                    <a:pt x="452" y="8"/>
                  </a:lnTo>
                  <a:lnTo>
                    <a:pt x="470" y="12"/>
                  </a:lnTo>
                  <a:lnTo>
                    <a:pt x="486" y="18"/>
                  </a:lnTo>
                  <a:lnTo>
                    <a:pt x="502" y="24"/>
                  </a:lnTo>
                  <a:lnTo>
                    <a:pt x="517" y="31"/>
                  </a:lnTo>
                  <a:lnTo>
                    <a:pt x="535" y="41"/>
                  </a:lnTo>
                  <a:lnTo>
                    <a:pt x="551" y="51"/>
                  </a:lnTo>
                  <a:lnTo>
                    <a:pt x="567" y="62"/>
                  </a:lnTo>
                  <a:lnTo>
                    <a:pt x="581" y="73"/>
                  </a:lnTo>
                  <a:lnTo>
                    <a:pt x="594" y="84"/>
                  </a:lnTo>
                  <a:lnTo>
                    <a:pt x="605" y="95"/>
                  </a:lnTo>
                  <a:lnTo>
                    <a:pt x="616" y="107"/>
                  </a:lnTo>
                  <a:lnTo>
                    <a:pt x="625" y="120"/>
                  </a:lnTo>
                  <a:close/>
                  <a:moveTo>
                    <a:pt x="147" y="436"/>
                  </a:moveTo>
                  <a:lnTo>
                    <a:pt x="134" y="450"/>
                  </a:lnTo>
                  <a:lnTo>
                    <a:pt x="120" y="465"/>
                  </a:lnTo>
                  <a:lnTo>
                    <a:pt x="107" y="481"/>
                  </a:lnTo>
                  <a:lnTo>
                    <a:pt x="93" y="498"/>
                  </a:lnTo>
                  <a:lnTo>
                    <a:pt x="95" y="521"/>
                  </a:lnTo>
                  <a:lnTo>
                    <a:pt x="98" y="543"/>
                  </a:lnTo>
                  <a:lnTo>
                    <a:pt x="104" y="564"/>
                  </a:lnTo>
                  <a:lnTo>
                    <a:pt x="111" y="584"/>
                  </a:lnTo>
                  <a:lnTo>
                    <a:pt x="120" y="603"/>
                  </a:lnTo>
                  <a:lnTo>
                    <a:pt x="131" y="622"/>
                  </a:lnTo>
                  <a:lnTo>
                    <a:pt x="144" y="639"/>
                  </a:lnTo>
                  <a:lnTo>
                    <a:pt x="158" y="656"/>
                  </a:lnTo>
                  <a:lnTo>
                    <a:pt x="167" y="665"/>
                  </a:lnTo>
                  <a:lnTo>
                    <a:pt x="177" y="673"/>
                  </a:lnTo>
                  <a:lnTo>
                    <a:pt x="187" y="681"/>
                  </a:lnTo>
                  <a:lnTo>
                    <a:pt x="197" y="688"/>
                  </a:lnTo>
                  <a:lnTo>
                    <a:pt x="208" y="695"/>
                  </a:lnTo>
                  <a:lnTo>
                    <a:pt x="219" y="701"/>
                  </a:lnTo>
                  <a:lnTo>
                    <a:pt x="231" y="706"/>
                  </a:lnTo>
                  <a:lnTo>
                    <a:pt x="244" y="711"/>
                  </a:lnTo>
                  <a:lnTo>
                    <a:pt x="256" y="716"/>
                  </a:lnTo>
                  <a:lnTo>
                    <a:pt x="270" y="720"/>
                  </a:lnTo>
                  <a:lnTo>
                    <a:pt x="298" y="725"/>
                  </a:lnTo>
                  <a:lnTo>
                    <a:pt x="327" y="729"/>
                  </a:lnTo>
                  <a:lnTo>
                    <a:pt x="359" y="730"/>
                  </a:lnTo>
                  <a:lnTo>
                    <a:pt x="385" y="729"/>
                  </a:lnTo>
                  <a:lnTo>
                    <a:pt x="410" y="726"/>
                  </a:lnTo>
                  <a:lnTo>
                    <a:pt x="433" y="722"/>
                  </a:lnTo>
                  <a:lnTo>
                    <a:pt x="454" y="715"/>
                  </a:lnTo>
                  <a:lnTo>
                    <a:pt x="465" y="711"/>
                  </a:lnTo>
                  <a:lnTo>
                    <a:pt x="474" y="707"/>
                  </a:lnTo>
                  <a:lnTo>
                    <a:pt x="484" y="702"/>
                  </a:lnTo>
                  <a:lnTo>
                    <a:pt x="493" y="697"/>
                  </a:lnTo>
                  <a:lnTo>
                    <a:pt x="501" y="691"/>
                  </a:lnTo>
                  <a:lnTo>
                    <a:pt x="510" y="685"/>
                  </a:lnTo>
                  <a:lnTo>
                    <a:pt x="517" y="679"/>
                  </a:lnTo>
                  <a:lnTo>
                    <a:pt x="525" y="672"/>
                  </a:lnTo>
                  <a:lnTo>
                    <a:pt x="539" y="657"/>
                  </a:lnTo>
                  <a:lnTo>
                    <a:pt x="551" y="642"/>
                  </a:lnTo>
                  <a:lnTo>
                    <a:pt x="556" y="634"/>
                  </a:lnTo>
                  <a:lnTo>
                    <a:pt x="560" y="626"/>
                  </a:lnTo>
                  <a:lnTo>
                    <a:pt x="565" y="618"/>
                  </a:lnTo>
                  <a:lnTo>
                    <a:pt x="569" y="609"/>
                  </a:lnTo>
                  <a:lnTo>
                    <a:pt x="572" y="601"/>
                  </a:lnTo>
                  <a:lnTo>
                    <a:pt x="575" y="592"/>
                  </a:lnTo>
                  <a:lnTo>
                    <a:pt x="577" y="583"/>
                  </a:lnTo>
                  <a:lnTo>
                    <a:pt x="579" y="574"/>
                  </a:lnTo>
                  <a:lnTo>
                    <a:pt x="582" y="556"/>
                  </a:lnTo>
                  <a:lnTo>
                    <a:pt x="583" y="537"/>
                  </a:lnTo>
                  <a:lnTo>
                    <a:pt x="582" y="516"/>
                  </a:lnTo>
                  <a:lnTo>
                    <a:pt x="579" y="496"/>
                  </a:lnTo>
                  <a:lnTo>
                    <a:pt x="575" y="477"/>
                  </a:lnTo>
                  <a:lnTo>
                    <a:pt x="572" y="468"/>
                  </a:lnTo>
                  <a:lnTo>
                    <a:pt x="569" y="459"/>
                  </a:lnTo>
                  <a:lnTo>
                    <a:pt x="565" y="450"/>
                  </a:lnTo>
                  <a:lnTo>
                    <a:pt x="560" y="441"/>
                  </a:lnTo>
                  <a:lnTo>
                    <a:pt x="556" y="433"/>
                  </a:lnTo>
                  <a:lnTo>
                    <a:pt x="551" y="425"/>
                  </a:lnTo>
                  <a:lnTo>
                    <a:pt x="539" y="409"/>
                  </a:lnTo>
                  <a:lnTo>
                    <a:pt x="525" y="394"/>
                  </a:lnTo>
                  <a:lnTo>
                    <a:pt x="518" y="387"/>
                  </a:lnTo>
                  <a:lnTo>
                    <a:pt x="510" y="380"/>
                  </a:lnTo>
                  <a:lnTo>
                    <a:pt x="502" y="374"/>
                  </a:lnTo>
                  <a:lnTo>
                    <a:pt x="493" y="368"/>
                  </a:lnTo>
                  <a:lnTo>
                    <a:pt x="485" y="363"/>
                  </a:lnTo>
                  <a:lnTo>
                    <a:pt x="476" y="359"/>
                  </a:lnTo>
                  <a:lnTo>
                    <a:pt x="467" y="354"/>
                  </a:lnTo>
                  <a:lnTo>
                    <a:pt x="457" y="350"/>
                  </a:lnTo>
                  <a:lnTo>
                    <a:pt x="448" y="347"/>
                  </a:lnTo>
                  <a:lnTo>
                    <a:pt x="438" y="344"/>
                  </a:lnTo>
                  <a:lnTo>
                    <a:pt x="417" y="340"/>
                  </a:lnTo>
                  <a:lnTo>
                    <a:pt x="394" y="337"/>
                  </a:lnTo>
                  <a:lnTo>
                    <a:pt x="371" y="336"/>
                  </a:lnTo>
                  <a:lnTo>
                    <a:pt x="356" y="336"/>
                  </a:lnTo>
                  <a:lnTo>
                    <a:pt x="340" y="338"/>
                  </a:lnTo>
                  <a:lnTo>
                    <a:pt x="325" y="339"/>
                  </a:lnTo>
                  <a:lnTo>
                    <a:pt x="310" y="342"/>
                  </a:lnTo>
                  <a:lnTo>
                    <a:pt x="296" y="346"/>
                  </a:lnTo>
                  <a:lnTo>
                    <a:pt x="281" y="350"/>
                  </a:lnTo>
                  <a:lnTo>
                    <a:pt x="267" y="355"/>
                  </a:lnTo>
                  <a:lnTo>
                    <a:pt x="253" y="361"/>
                  </a:lnTo>
                  <a:lnTo>
                    <a:pt x="239" y="368"/>
                  </a:lnTo>
                  <a:lnTo>
                    <a:pt x="225" y="375"/>
                  </a:lnTo>
                  <a:lnTo>
                    <a:pt x="199" y="392"/>
                  </a:lnTo>
                  <a:lnTo>
                    <a:pt x="172" y="412"/>
                  </a:lnTo>
                  <a:lnTo>
                    <a:pt x="147" y="43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62" name="Freeform 23">
              <a:extLst>
                <a:ext uri="{FF2B5EF4-FFF2-40B4-BE49-F238E27FC236}">
                  <a16:creationId xmlns:a16="http://schemas.microsoft.com/office/drawing/2014/main" id="{9F980903-046D-79AF-72CF-44933F2FC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1260"/>
              <a:ext cx="200" cy="200"/>
            </a:xfrm>
            <a:custGeom>
              <a:avLst/>
              <a:gdLst>
                <a:gd name="T0" fmla="*/ 139 w 884"/>
                <a:gd name="T1" fmla="*/ 59 h 881"/>
                <a:gd name="T2" fmla="*/ 159 w 884"/>
                <a:gd name="T3" fmla="*/ 63 h 881"/>
                <a:gd name="T4" fmla="*/ 166 w 884"/>
                <a:gd name="T5" fmla="*/ 60 h 881"/>
                <a:gd name="T6" fmla="*/ 193 w 884"/>
                <a:gd name="T7" fmla="*/ 78 h 881"/>
                <a:gd name="T8" fmla="*/ 199 w 884"/>
                <a:gd name="T9" fmla="*/ 84 h 881"/>
                <a:gd name="T10" fmla="*/ 194 w 884"/>
                <a:gd name="T11" fmla="*/ 90 h 881"/>
                <a:gd name="T12" fmla="*/ 170 w 884"/>
                <a:gd name="T13" fmla="*/ 107 h 881"/>
                <a:gd name="T14" fmla="*/ 176 w 884"/>
                <a:gd name="T15" fmla="*/ 104 h 881"/>
                <a:gd name="T16" fmla="*/ 180 w 884"/>
                <a:gd name="T17" fmla="*/ 113 h 881"/>
                <a:gd name="T18" fmla="*/ 176 w 884"/>
                <a:gd name="T19" fmla="*/ 181 h 881"/>
                <a:gd name="T20" fmla="*/ 180 w 884"/>
                <a:gd name="T21" fmla="*/ 182 h 881"/>
                <a:gd name="T22" fmla="*/ 187 w 884"/>
                <a:gd name="T23" fmla="*/ 148 h 881"/>
                <a:gd name="T24" fmla="*/ 194 w 884"/>
                <a:gd name="T25" fmla="*/ 145 h 881"/>
                <a:gd name="T26" fmla="*/ 198 w 884"/>
                <a:gd name="T27" fmla="*/ 152 h 881"/>
                <a:gd name="T28" fmla="*/ 187 w 884"/>
                <a:gd name="T29" fmla="*/ 198 h 881"/>
                <a:gd name="T30" fmla="*/ 177 w 884"/>
                <a:gd name="T31" fmla="*/ 199 h 881"/>
                <a:gd name="T32" fmla="*/ 138 w 884"/>
                <a:gd name="T33" fmla="*/ 174 h 881"/>
                <a:gd name="T34" fmla="*/ 98 w 884"/>
                <a:gd name="T35" fmla="*/ 198 h 881"/>
                <a:gd name="T36" fmla="*/ 93 w 884"/>
                <a:gd name="T37" fmla="*/ 191 h 881"/>
                <a:gd name="T38" fmla="*/ 127 w 884"/>
                <a:gd name="T39" fmla="*/ 166 h 881"/>
                <a:gd name="T40" fmla="*/ 28 w 884"/>
                <a:gd name="T41" fmla="*/ 91 h 881"/>
                <a:gd name="T42" fmla="*/ 25 w 884"/>
                <a:gd name="T43" fmla="*/ 147 h 881"/>
                <a:gd name="T44" fmla="*/ 9 w 884"/>
                <a:gd name="T45" fmla="*/ 198 h 881"/>
                <a:gd name="T46" fmla="*/ 0 w 884"/>
                <a:gd name="T47" fmla="*/ 195 h 881"/>
                <a:gd name="T48" fmla="*/ 11 w 884"/>
                <a:gd name="T49" fmla="*/ 160 h 881"/>
                <a:gd name="T50" fmla="*/ 15 w 884"/>
                <a:gd name="T51" fmla="*/ 86 h 881"/>
                <a:gd name="T52" fmla="*/ 26 w 884"/>
                <a:gd name="T53" fmla="*/ 78 h 881"/>
                <a:gd name="T54" fmla="*/ 130 w 884"/>
                <a:gd name="T55" fmla="*/ 57 h 881"/>
                <a:gd name="T56" fmla="*/ 119 w 884"/>
                <a:gd name="T57" fmla="*/ 108 h 881"/>
                <a:gd name="T58" fmla="*/ 120 w 884"/>
                <a:gd name="T59" fmla="*/ 115 h 881"/>
                <a:gd name="T60" fmla="*/ 83 w 884"/>
                <a:gd name="T61" fmla="*/ 181 h 881"/>
                <a:gd name="T62" fmla="*/ 71 w 884"/>
                <a:gd name="T63" fmla="*/ 195 h 881"/>
                <a:gd name="T64" fmla="*/ 48 w 884"/>
                <a:gd name="T65" fmla="*/ 188 h 881"/>
                <a:gd name="T66" fmla="*/ 49 w 884"/>
                <a:gd name="T67" fmla="*/ 181 h 881"/>
                <a:gd name="T68" fmla="*/ 57 w 884"/>
                <a:gd name="T69" fmla="*/ 181 h 881"/>
                <a:gd name="T70" fmla="*/ 70 w 884"/>
                <a:gd name="T71" fmla="*/ 181 h 881"/>
                <a:gd name="T72" fmla="*/ 37 w 884"/>
                <a:gd name="T73" fmla="*/ 117 h 881"/>
                <a:gd name="T74" fmla="*/ 34 w 884"/>
                <a:gd name="T75" fmla="*/ 111 h 881"/>
                <a:gd name="T76" fmla="*/ 40 w 884"/>
                <a:gd name="T77" fmla="*/ 107 h 881"/>
                <a:gd name="T78" fmla="*/ 53 w 884"/>
                <a:gd name="T79" fmla="*/ 133 h 881"/>
                <a:gd name="T80" fmla="*/ 45 w 884"/>
                <a:gd name="T81" fmla="*/ 173 h 881"/>
                <a:gd name="T82" fmla="*/ 36 w 884"/>
                <a:gd name="T83" fmla="*/ 177 h 881"/>
                <a:gd name="T84" fmla="*/ 34 w 884"/>
                <a:gd name="T85" fmla="*/ 170 h 881"/>
                <a:gd name="T86" fmla="*/ 43 w 884"/>
                <a:gd name="T87" fmla="*/ 131 h 881"/>
                <a:gd name="T88" fmla="*/ 101 w 884"/>
                <a:gd name="T89" fmla="*/ 5 h 881"/>
                <a:gd name="T90" fmla="*/ 107 w 884"/>
                <a:gd name="T91" fmla="*/ 0 h 881"/>
                <a:gd name="T92" fmla="*/ 113 w 884"/>
                <a:gd name="T93" fmla="*/ 5 h 881"/>
                <a:gd name="T94" fmla="*/ 179 w 884"/>
                <a:gd name="T95" fmla="*/ 16 h 881"/>
                <a:gd name="T96" fmla="*/ 178 w 884"/>
                <a:gd name="T97" fmla="*/ 23 h 881"/>
                <a:gd name="T98" fmla="*/ 195 w 884"/>
                <a:gd name="T99" fmla="*/ 41 h 881"/>
                <a:gd name="T100" fmla="*/ 200 w 884"/>
                <a:gd name="T101" fmla="*/ 48 h 881"/>
                <a:gd name="T102" fmla="*/ 193 w 884"/>
                <a:gd name="T103" fmla="*/ 54 h 881"/>
                <a:gd name="T104" fmla="*/ 2 w 884"/>
                <a:gd name="T105" fmla="*/ 50 h 881"/>
                <a:gd name="T106" fmla="*/ 4 w 884"/>
                <a:gd name="T107" fmla="*/ 42 h 881"/>
                <a:gd name="T108" fmla="*/ 39 w 884"/>
                <a:gd name="T109" fmla="*/ 12 h 881"/>
                <a:gd name="T110" fmla="*/ 47 w 884"/>
                <a:gd name="T111" fmla="*/ 10 h 881"/>
                <a:gd name="T112" fmla="*/ 101 w 884"/>
                <a:gd name="T113" fmla="*/ 41 h 881"/>
                <a:gd name="T114" fmla="*/ 107 w 884"/>
                <a:gd name="T115" fmla="*/ 127 h 881"/>
                <a:gd name="T116" fmla="*/ 120 w 884"/>
                <a:gd name="T117" fmla="*/ 156 h 881"/>
                <a:gd name="T118" fmla="*/ 115 w 884"/>
                <a:gd name="T119" fmla="*/ 165 h 881"/>
                <a:gd name="T120" fmla="*/ 107 w 884"/>
                <a:gd name="T121" fmla="*/ 159 h 881"/>
                <a:gd name="T122" fmla="*/ 98 w 884"/>
                <a:gd name="T123" fmla="*/ 131 h 88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4" h="881">
                  <a:moveTo>
                    <a:pt x="590" y="247"/>
                  </a:moveTo>
                  <a:lnTo>
                    <a:pt x="593" y="247"/>
                  </a:lnTo>
                  <a:lnTo>
                    <a:pt x="596" y="247"/>
                  </a:lnTo>
                  <a:lnTo>
                    <a:pt x="599" y="248"/>
                  </a:lnTo>
                  <a:lnTo>
                    <a:pt x="601" y="248"/>
                  </a:lnTo>
                  <a:lnTo>
                    <a:pt x="604" y="249"/>
                  </a:lnTo>
                  <a:lnTo>
                    <a:pt x="606" y="250"/>
                  </a:lnTo>
                  <a:lnTo>
                    <a:pt x="608" y="252"/>
                  </a:lnTo>
                  <a:lnTo>
                    <a:pt x="610" y="253"/>
                  </a:lnTo>
                  <a:lnTo>
                    <a:pt x="611" y="254"/>
                  </a:lnTo>
                  <a:lnTo>
                    <a:pt x="613" y="256"/>
                  </a:lnTo>
                  <a:lnTo>
                    <a:pt x="614" y="258"/>
                  </a:lnTo>
                  <a:lnTo>
                    <a:pt x="615" y="260"/>
                  </a:lnTo>
                  <a:lnTo>
                    <a:pt x="616" y="262"/>
                  </a:lnTo>
                  <a:lnTo>
                    <a:pt x="616" y="265"/>
                  </a:lnTo>
                  <a:lnTo>
                    <a:pt x="616" y="267"/>
                  </a:lnTo>
                  <a:lnTo>
                    <a:pt x="617" y="270"/>
                  </a:lnTo>
                  <a:lnTo>
                    <a:pt x="620" y="344"/>
                  </a:lnTo>
                  <a:lnTo>
                    <a:pt x="725" y="344"/>
                  </a:lnTo>
                  <a:lnTo>
                    <a:pt x="709" y="305"/>
                  </a:lnTo>
                  <a:lnTo>
                    <a:pt x="705" y="298"/>
                  </a:lnTo>
                  <a:lnTo>
                    <a:pt x="704" y="295"/>
                  </a:lnTo>
                  <a:lnTo>
                    <a:pt x="703" y="292"/>
                  </a:lnTo>
                  <a:lnTo>
                    <a:pt x="702" y="290"/>
                  </a:lnTo>
                  <a:lnTo>
                    <a:pt x="702" y="287"/>
                  </a:lnTo>
                  <a:lnTo>
                    <a:pt x="702" y="284"/>
                  </a:lnTo>
                  <a:lnTo>
                    <a:pt x="702" y="282"/>
                  </a:lnTo>
                  <a:lnTo>
                    <a:pt x="702" y="279"/>
                  </a:lnTo>
                  <a:lnTo>
                    <a:pt x="703" y="277"/>
                  </a:lnTo>
                  <a:lnTo>
                    <a:pt x="704" y="275"/>
                  </a:lnTo>
                  <a:lnTo>
                    <a:pt x="705" y="273"/>
                  </a:lnTo>
                  <a:lnTo>
                    <a:pt x="707" y="271"/>
                  </a:lnTo>
                  <a:lnTo>
                    <a:pt x="708" y="269"/>
                  </a:lnTo>
                  <a:lnTo>
                    <a:pt x="710" y="268"/>
                  </a:lnTo>
                  <a:lnTo>
                    <a:pt x="713" y="266"/>
                  </a:lnTo>
                  <a:lnTo>
                    <a:pt x="716" y="265"/>
                  </a:lnTo>
                  <a:lnTo>
                    <a:pt x="719" y="264"/>
                  </a:lnTo>
                  <a:lnTo>
                    <a:pt x="722" y="263"/>
                  </a:lnTo>
                  <a:lnTo>
                    <a:pt x="725" y="263"/>
                  </a:lnTo>
                  <a:lnTo>
                    <a:pt x="728" y="263"/>
                  </a:lnTo>
                  <a:lnTo>
                    <a:pt x="731" y="264"/>
                  </a:lnTo>
                  <a:lnTo>
                    <a:pt x="734" y="264"/>
                  </a:lnTo>
                  <a:lnTo>
                    <a:pt x="737" y="266"/>
                  </a:lnTo>
                  <a:lnTo>
                    <a:pt x="739" y="267"/>
                  </a:lnTo>
                  <a:lnTo>
                    <a:pt x="742" y="269"/>
                  </a:lnTo>
                  <a:lnTo>
                    <a:pt x="744" y="271"/>
                  </a:lnTo>
                  <a:lnTo>
                    <a:pt x="746" y="273"/>
                  </a:lnTo>
                  <a:lnTo>
                    <a:pt x="749" y="276"/>
                  </a:lnTo>
                  <a:lnTo>
                    <a:pt x="751" y="279"/>
                  </a:lnTo>
                  <a:lnTo>
                    <a:pt x="753" y="282"/>
                  </a:lnTo>
                  <a:lnTo>
                    <a:pt x="755" y="286"/>
                  </a:lnTo>
                  <a:lnTo>
                    <a:pt x="769" y="316"/>
                  </a:lnTo>
                  <a:lnTo>
                    <a:pt x="776" y="330"/>
                  </a:lnTo>
                  <a:lnTo>
                    <a:pt x="782" y="344"/>
                  </a:lnTo>
                  <a:lnTo>
                    <a:pt x="848" y="344"/>
                  </a:lnTo>
                  <a:lnTo>
                    <a:pt x="851" y="344"/>
                  </a:lnTo>
                  <a:lnTo>
                    <a:pt x="855" y="344"/>
                  </a:lnTo>
                  <a:lnTo>
                    <a:pt x="858" y="345"/>
                  </a:lnTo>
                  <a:lnTo>
                    <a:pt x="861" y="346"/>
                  </a:lnTo>
                  <a:lnTo>
                    <a:pt x="864" y="347"/>
                  </a:lnTo>
                  <a:lnTo>
                    <a:pt x="867" y="348"/>
                  </a:lnTo>
                  <a:lnTo>
                    <a:pt x="869" y="349"/>
                  </a:lnTo>
                  <a:lnTo>
                    <a:pt x="871" y="351"/>
                  </a:lnTo>
                  <a:lnTo>
                    <a:pt x="873" y="353"/>
                  </a:lnTo>
                  <a:lnTo>
                    <a:pt x="874" y="355"/>
                  </a:lnTo>
                  <a:lnTo>
                    <a:pt x="876" y="357"/>
                  </a:lnTo>
                  <a:lnTo>
                    <a:pt x="877" y="359"/>
                  </a:lnTo>
                  <a:lnTo>
                    <a:pt x="878" y="362"/>
                  </a:lnTo>
                  <a:lnTo>
                    <a:pt x="878" y="365"/>
                  </a:lnTo>
                  <a:lnTo>
                    <a:pt x="878" y="368"/>
                  </a:lnTo>
                  <a:lnTo>
                    <a:pt x="879" y="371"/>
                  </a:lnTo>
                  <a:lnTo>
                    <a:pt x="878" y="374"/>
                  </a:lnTo>
                  <a:lnTo>
                    <a:pt x="878" y="377"/>
                  </a:lnTo>
                  <a:lnTo>
                    <a:pt x="878" y="380"/>
                  </a:lnTo>
                  <a:lnTo>
                    <a:pt x="877" y="383"/>
                  </a:lnTo>
                  <a:lnTo>
                    <a:pt x="876" y="385"/>
                  </a:lnTo>
                  <a:lnTo>
                    <a:pt x="874" y="387"/>
                  </a:lnTo>
                  <a:lnTo>
                    <a:pt x="873" y="389"/>
                  </a:lnTo>
                  <a:lnTo>
                    <a:pt x="871" y="391"/>
                  </a:lnTo>
                  <a:lnTo>
                    <a:pt x="869" y="393"/>
                  </a:lnTo>
                  <a:lnTo>
                    <a:pt x="867" y="394"/>
                  </a:lnTo>
                  <a:lnTo>
                    <a:pt x="864" y="395"/>
                  </a:lnTo>
                  <a:lnTo>
                    <a:pt x="861" y="396"/>
                  </a:lnTo>
                  <a:lnTo>
                    <a:pt x="858" y="397"/>
                  </a:lnTo>
                  <a:lnTo>
                    <a:pt x="855" y="398"/>
                  </a:lnTo>
                  <a:lnTo>
                    <a:pt x="851" y="398"/>
                  </a:lnTo>
                  <a:lnTo>
                    <a:pt x="848" y="398"/>
                  </a:lnTo>
                  <a:lnTo>
                    <a:pt x="628" y="398"/>
                  </a:lnTo>
                  <a:lnTo>
                    <a:pt x="638" y="479"/>
                  </a:lnTo>
                  <a:lnTo>
                    <a:pt x="643" y="508"/>
                  </a:lnTo>
                  <a:lnTo>
                    <a:pt x="647" y="529"/>
                  </a:lnTo>
                  <a:lnTo>
                    <a:pt x="674" y="618"/>
                  </a:lnTo>
                  <a:lnTo>
                    <a:pt x="694" y="586"/>
                  </a:lnTo>
                  <a:lnTo>
                    <a:pt x="714" y="552"/>
                  </a:lnTo>
                  <a:lnTo>
                    <a:pt x="731" y="516"/>
                  </a:lnTo>
                  <a:lnTo>
                    <a:pt x="748" y="479"/>
                  </a:lnTo>
                  <a:lnTo>
                    <a:pt x="749" y="476"/>
                  </a:lnTo>
                  <a:lnTo>
                    <a:pt x="750" y="473"/>
                  </a:lnTo>
                  <a:lnTo>
                    <a:pt x="751" y="471"/>
                  </a:lnTo>
                  <a:lnTo>
                    <a:pt x="752" y="469"/>
                  </a:lnTo>
                  <a:lnTo>
                    <a:pt x="754" y="467"/>
                  </a:lnTo>
                  <a:lnTo>
                    <a:pt x="755" y="465"/>
                  </a:lnTo>
                  <a:lnTo>
                    <a:pt x="757" y="464"/>
                  </a:lnTo>
                  <a:lnTo>
                    <a:pt x="759" y="462"/>
                  </a:lnTo>
                  <a:lnTo>
                    <a:pt x="761" y="461"/>
                  </a:lnTo>
                  <a:lnTo>
                    <a:pt x="763" y="460"/>
                  </a:lnTo>
                  <a:lnTo>
                    <a:pt x="765" y="460"/>
                  </a:lnTo>
                  <a:lnTo>
                    <a:pt x="768" y="459"/>
                  </a:lnTo>
                  <a:lnTo>
                    <a:pt x="770" y="459"/>
                  </a:lnTo>
                  <a:lnTo>
                    <a:pt x="773" y="459"/>
                  </a:lnTo>
                  <a:lnTo>
                    <a:pt x="776" y="459"/>
                  </a:lnTo>
                  <a:lnTo>
                    <a:pt x="779" y="459"/>
                  </a:lnTo>
                  <a:lnTo>
                    <a:pt x="782" y="460"/>
                  </a:lnTo>
                  <a:lnTo>
                    <a:pt x="785" y="462"/>
                  </a:lnTo>
                  <a:lnTo>
                    <a:pt x="788" y="463"/>
                  </a:lnTo>
                  <a:lnTo>
                    <a:pt x="791" y="465"/>
                  </a:lnTo>
                  <a:lnTo>
                    <a:pt x="793" y="467"/>
                  </a:lnTo>
                  <a:lnTo>
                    <a:pt x="795" y="470"/>
                  </a:lnTo>
                  <a:lnTo>
                    <a:pt x="796" y="472"/>
                  </a:lnTo>
                  <a:lnTo>
                    <a:pt x="797" y="475"/>
                  </a:lnTo>
                  <a:lnTo>
                    <a:pt x="798" y="478"/>
                  </a:lnTo>
                  <a:lnTo>
                    <a:pt x="798" y="481"/>
                  </a:lnTo>
                  <a:lnTo>
                    <a:pt x="799" y="485"/>
                  </a:lnTo>
                  <a:lnTo>
                    <a:pt x="798" y="489"/>
                  </a:lnTo>
                  <a:lnTo>
                    <a:pt x="798" y="493"/>
                  </a:lnTo>
                  <a:lnTo>
                    <a:pt x="797" y="497"/>
                  </a:lnTo>
                  <a:lnTo>
                    <a:pt x="795" y="501"/>
                  </a:lnTo>
                  <a:lnTo>
                    <a:pt x="794" y="506"/>
                  </a:lnTo>
                  <a:lnTo>
                    <a:pt x="773" y="551"/>
                  </a:lnTo>
                  <a:lnTo>
                    <a:pt x="751" y="594"/>
                  </a:lnTo>
                  <a:lnTo>
                    <a:pt x="727" y="634"/>
                  </a:lnTo>
                  <a:lnTo>
                    <a:pt x="714" y="653"/>
                  </a:lnTo>
                  <a:lnTo>
                    <a:pt x="701" y="672"/>
                  </a:lnTo>
                  <a:lnTo>
                    <a:pt x="717" y="704"/>
                  </a:lnTo>
                  <a:lnTo>
                    <a:pt x="735" y="734"/>
                  </a:lnTo>
                  <a:lnTo>
                    <a:pt x="754" y="763"/>
                  </a:lnTo>
                  <a:lnTo>
                    <a:pt x="764" y="777"/>
                  </a:lnTo>
                  <a:lnTo>
                    <a:pt x="775" y="791"/>
                  </a:lnTo>
                  <a:lnTo>
                    <a:pt x="777" y="794"/>
                  </a:lnTo>
                  <a:lnTo>
                    <a:pt x="779" y="796"/>
                  </a:lnTo>
                  <a:lnTo>
                    <a:pt x="781" y="798"/>
                  </a:lnTo>
                  <a:lnTo>
                    <a:pt x="784" y="800"/>
                  </a:lnTo>
                  <a:lnTo>
                    <a:pt x="786" y="801"/>
                  </a:lnTo>
                  <a:lnTo>
                    <a:pt x="788" y="802"/>
                  </a:lnTo>
                  <a:lnTo>
                    <a:pt x="788" y="803"/>
                  </a:lnTo>
                  <a:lnTo>
                    <a:pt x="789" y="803"/>
                  </a:lnTo>
                  <a:lnTo>
                    <a:pt x="790" y="803"/>
                  </a:lnTo>
                  <a:lnTo>
                    <a:pt x="791" y="803"/>
                  </a:lnTo>
                  <a:lnTo>
                    <a:pt x="792" y="803"/>
                  </a:lnTo>
                  <a:lnTo>
                    <a:pt x="793" y="803"/>
                  </a:lnTo>
                  <a:lnTo>
                    <a:pt x="794" y="803"/>
                  </a:lnTo>
                  <a:lnTo>
                    <a:pt x="794" y="802"/>
                  </a:lnTo>
                  <a:lnTo>
                    <a:pt x="795" y="802"/>
                  </a:lnTo>
                  <a:lnTo>
                    <a:pt x="796" y="801"/>
                  </a:lnTo>
                  <a:lnTo>
                    <a:pt x="797" y="800"/>
                  </a:lnTo>
                  <a:lnTo>
                    <a:pt x="798" y="798"/>
                  </a:lnTo>
                  <a:lnTo>
                    <a:pt x="800" y="796"/>
                  </a:lnTo>
                  <a:lnTo>
                    <a:pt x="801" y="794"/>
                  </a:lnTo>
                  <a:lnTo>
                    <a:pt x="802" y="791"/>
                  </a:lnTo>
                  <a:lnTo>
                    <a:pt x="809" y="762"/>
                  </a:lnTo>
                  <a:lnTo>
                    <a:pt x="815" y="731"/>
                  </a:lnTo>
                  <a:lnTo>
                    <a:pt x="820" y="698"/>
                  </a:lnTo>
                  <a:lnTo>
                    <a:pt x="825" y="664"/>
                  </a:lnTo>
                  <a:lnTo>
                    <a:pt x="825" y="661"/>
                  </a:lnTo>
                  <a:lnTo>
                    <a:pt x="825" y="658"/>
                  </a:lnTo>
                  <a:lnTo>
                    <a:pt x="826" y="655"/>
                  </a:lnTo>
                  <a:lnTo>
                    <a:pt x="826" y="652"/>
                  </a:lnTo>
                  <a:lnTo>
                    <a:pt x="827" y="650"/>
                  </a:lnTo>
                  <a:lnTo>
                    <a:pt x="828" y="648"/>
                  </a:lnTo>
                  <a:lnTo>
                    <a:pt x="830" y="646"/>
                  </a:lnTo>
                  <a:lnTo>
                    <a:pt x="831" y="644"/>
                  </a:lnTo>
                  <a:lnTo>
                    <a:pt x="833" y="642"/>
                  </a:lnTo>
                  <a:lnTo>
                    <a:pt x="835" y="641"/>
                  </a:lnTo>
                  <a:lnTo>
                    <a:pt x="837" y="640"/>
                  </a:lnTo>
                  <a:lnTo>
                    <a:pt x="840" y="639"/>
                  </a:lnTo>
                  <a:lnTo>
                    <a:pt x="842" y="638"/>
                  </a:lnTo>
                  <a:lnTo>
                    <a:pt x="845" y="637"/>
                  </a:lnTo>
                  <a:lnTo>
                    <a:pt x="848" y="637"/>
                  </a:lnTo>
                  <a:lnTo>
                    <a:pt x="852" y="637"/>
                  </a:lnTo>
                  <a:lnTo>
                    <a:pt x="854" y="637"/>
                  </a:lnTo>
                  <a:lnTo>
                    <a:pt x="857" y="637"/>
                  </a:lnTo>
                  <a:lnTo>
                    <a:pt x="859" y="638"/>
                  </a:lnTo>
                  <a:lnTo>
                    <a:pt x="861" y="639"/>
                  </a:lnTo>
                  <a:lnTo>
                    <a:pt x="864" y="640"/>
                  </a:lnTo>
                  <a:lnTo>
                    <a:pt x="865" y="641"/>
                  </a:lnTo>
                  <a:lnTo>
                    <a:pt x="867" y="643"/>
                  </a:lnTo>
                  <a:lnTo>
                    <a:pt x="869" y="645"/>
                  </a:lnTo>
                  <a:lnTo>
                    <a:pt x="870" y="647"/>
                  </a:lnTo>
                  <a:lnTo>
                    <a:pt x="871" y="649"/>
                  </a:lnTo>
                  <a:lnTo>
                    <a:pt x="872" y="652"/>
                  </a:lnTo>
                  <a:lnTo>
                    <a:pt x="873" y="654"/>
                  </a:lnTo>
                  <a:lnTo>
                    <a:pt x="874" y="657"/>
                  </a:lnTo>
                  <a:lnTo>
                    <a:pt x="874" y="661"/>
                  </a:lnTo>
                  <a:lnTo>
                    <a:pt x="874" y="664"/>
                  </a:lnTo>
                  <a:lnTo>
                    <a:pt x="875" y="668"/>
                  </a:lnTo>
                  <a:lnTo>
                    <a:pt x="872" y="712"/>
                  </a:lnTo>
                  <a:lnTo>
                    <a:pt x="869" y="733"/>
                  </a:lnTo>
                  <a:lnTo>
                    <a:pt x="866" y="754"/>
                  </a:lnTo>
                  <a:lnTo>
                    <a:pt x="863" y="774"/>
                  </a:lnTo>
                  <a:lnTo>
                    <a:pt x="858" y="794"/>
                  </a:lnTo>
                  <a:lnTo>
                    <a:pt x="853" y="814"/>
                  </a:lnTo>
                  <a:lnTo>
                    <a:pt x="848" y="834"/>
                  </a:lnTo>
                  <a:lnTo>
                    <a:pt x="844" y="845"/>
                  </a:lnTo>
                  <a:lnTo>
                    <a:pt x="839" y="854"/>
                  </a:lnTo>
                  <a:lnTo>
                    <a:pt x="837" y="858"/>
                  </a:lnTo>
                  <a:lnTo>
                    <a:pt x="835" y="862"/>
                  </a:lnTo>
                  <a:lnTo>
                    <a:pt x="832" y="866"/>
                  </a:lnTo>
                  <a:lnTo>
                    <a:pt x="830" y="869"/>
                  </a:lnTo>
                  <a:lnTo>
                    <a:pt x="827" y="871"/>
                  </a:lnTo>
                  <a:lnTo>
                    <a:pt x="824" y="874"/>
                  </a:lnTo>
                  <a:lnTo>
                    <a:pt x="821" y="876"/>
                  </a:lnTo>
                  <a:lnTo>
                    <a:pt x="818" y="877"/>
                  </a:lnTo>
                  <a:lnTo>
                    <a:pt x="815" y="878"/>
                  </a:lnTo>
                  <a:lnTo>
                    <a:pt x="812" y="879"/>
                  </a:lnTo>
                  <a:lnTo>
                    <a:pt x="809" y="880"/>
                  </a:lnTo>
                  <a:lnTo>
                    <a:pt x="806" y="880"/>
                  </a:lnTo>
                  <a:lnTo>
                    <a:pt x="802" y="880"/>
                  </a:lnTo>
                  <a:lnTo>
                    <a:pt x="799" y="880"/>
                  </a:lnTo>
                  <a:lnTo>
                    <a:pt x="795" y="879"/>
                  </a:lnTo>
                  <a:lnTo>
                    <a:pt x="792" y="878"/>
                  </a:lnTo>
                  <a:lnTo>
                    <a:pt x="789" y="877"/>
                  </a:lnTo>
                  <a:lnTo>
                    <a:pt x="785" y="876"/>
                  </a:lnTo>
                  <a:lnTo>
                    <a:pt x="782" y="875"/>
                  </a:lnTo>
                  <a:lnTo>
                    <a:pt x="779" y="873"/>
                  </a:lnTo>
                  <a:lnTo>
                    <a:pt x="772" y="869"/>
                  </a:lnTo>
                  <a:lnTo>
                    <a:pt x="765" y="865"/>
                  </a:lnTo>
                  <a:lnTo>
                    <a:pt x="758" y="859"/>
                  </a:lnTo>
                  <a:lnTo>
                    <a:pt x="752" y="853"/>
                  </a:lnTo>
                  <a:lnTo>
                    <a:pt x="740" y="841"/>
                  </a:lnTo>
                  <a:lnTo>
                    <a:pt x="728" y="827"/>
                  </a:lnTo>
                  <a:lnTo>
                    <a:pt x="717" y="812"/>
                  </a:lnTo>
                  <a:lnTo>
                    <a:pt x="705" y="796"/>
                  </a:lnTo>
                  <a:lnTo>
                    <a:pt x="693" y="778"/>
                  </a:lnTo>
                  <a:lnTo>
                    <a:pt x="682" y="760"/>
                  </a:lnTo>
                  <a:lnTo>
                    <a:pt x="659" y="718"/>
                  </a:lnTo>
                  <a:lnTo>
                    <a:pt x="633" y="742"/>
                  </a:lnTo>
                  <a:lnTo>
                    <a:pt x="608" y="765"/>
                  </a:lnTo>
                  <a:lnTo>
                    <a:pt x="583" y="786"/>
                  </a:lnTo>
                  <a:lnTo>
                    <a:pt x="558" y="805"/>
                  </a:lnTo>
                  <a:lnTo>
                    <a:pt x="533" y="823"/>
                  </a:lnTo>
                  <a:lnTo>
                    <a:pt x="508" y="838"/>
                  </a:lnTo>
                  <a:lnTo>
                    <a:pt x="483" y="853"/>
                  </a:lnTo>
                  <a:lnTo>
                    <a:pt x="458" y="865"/>
                  </a:lnTo>
                  <a:lnTo>
                    <a:pt x="454" y="867"/>
                  </a:lnTo>
                  <a:lnTo>
                    <a:pt x="450" y="868"/>
                  </a:lnTo>
                  <a:lnTo>
                    <a:pt x="447" y="869"/>
                  </a:lnTo>
                  <a:lnTo>
                    <a:pt x="443" y="870"/>
                  </a:lnTo>
                  <a:lnTo>
                    <a:pt x="440" y="871"/>
                  </a:lnTo>
                  <a:lnTo>
                    <a:pt x="437" y="871"/>
                  </a:lnTo>
                  <a:lnTo>
                    <a:pt x="434" y="871"/>
                  </a:lnTo>
                  <a:lnTo>
                    <a:pt x="431" y="870"/>
                  </a:lnTo>
                  <a:lnTo>
                    <a:pt x="428" y="870"/>
                  </a:lnTo>
                  <a:lnTo>
                    <a:pt x="425" y="869"/>
                  </a:lnTo>
                  <a:lnTo>
                    <a:pt x="423" y="868"/>
                  </a:lnTo>
                  <a:lnTo>
                    <a:pt x="420" y="866"/>
                  </a:lnTo>
                  <a:lnTo>
                    <a:pt x="418" y="864"/>
                  </a:lnTo>
                  <a:lnTo>
                    <a:pt x="416" y="862"/>
                  </a:lnTo>
                  <a:lnTo>
                    <a:pt x="414" y="860"/>
                  </a:lnTo>
                  <a:lnTo>
                    <a:pt x="412" y="857"/>
                  </a:lnTo>
                  <a:lnTo>
                    <a:pt x="411" y="854"/>
                  </a:lnTo>
                  <a:lnTo>
                    <a:pt x="410" y="851"/>
                  </a:lnTo>
                  <a:lnTo>
                    <a:pt x="410" y="848"/>
                  </a:lnTo>
                  <a:lnTo>
                    <a:pt x="410" y="846"/>
                  </a:lnTo>
                  <a:lnTo>
                    <a:pt x="410" y="843"/>
                  </a:lnTo>
                  <a:lnTo>
                    <a:pt x="411" y="841"/>
                  </a:lnTo>
                  <a:lnTo>
                    <a:pt x="411" y="838"/>
                  </a:lnTo>
                  <a:lnTo>
                    <a:pt x="412" y="836"/>
                  </a:lnTo>
                  <a:lnTo>
                    <a:pt x="414" y="833"/>
                  </a:lnTo>
                  <a:lnTo>
                    <a:pt x="415" y="831"/>
                  </a:lnTo>
                  <a:lnTo>
                    <a:pt x="417" y="829"/>
                  </a:lnTo>
                  <a:lnTo>
                    <a:pt x="419" y="826"/>
                  </a:lnTo>
                  <a:lnTo>
                    <a:pt x="422" y="824"/>
                  </a:lnTo>
                  <a:lnTo>
                    <a:pt x="424" y="822"/>
                  </a:lnTo>
                  <a:lnTo>
                    <a:pt x="431" y="818"/>
                  </a:lnTo>
                  <a:lnTo>
                    <a:pt x="459" y="803"/>
                  </a:lnTo>
                  <a:lnTo>
                    <a:pt x="486" y="787"/>
                  </a:lnTo>
                  <a:lnTo>
                    <a:pt x="513" y="769"/>
                  </a:lnTo>
                  <a:lnTo>
                    <a:pt x="539" y="751"/>
                  </a:lnTo>
                  <a:lnTo>
                    <a:pt x="563" y="731"/>
                  </a:lnTo>
                  <a:lnTo>
                    <a:pt x="587" y="710"/>
                  </a:lnTo>
                  <a:lnTo>
                    <a:pt x="610" y="687"/>
                  </a:lnTo>
                  <a:lnTo>
                    <a:pt x="632" y="664"/>
                  </a:lnTo>
                  <a:lnTo>
                    <a:pt x="623" y="639"/>
                  </a:lnTo>
                  <a:lnTo>
                    <a:pt x="615" y="612"/>
                  </a:lnTo>
                  <a:lnTo>
                    <a:pt x="600" y="551"/>
                  </a:lnTo>
                  <a:lnTo>
                    <a:pt x="586" y="479"/>
                  </a:lnTo>
                  <a:lnTo>
                    <a:pt x="574" y="398"/>
                  </a:lnTo>
                  <a:lnTo>
                    <a:pt x="134" y="398"/>
                  </a:lnTo>
                  <a:lnTo>
                    <a:pt x="131" y="398"/>
                  </a:lnTo>
                  <a:lnTo>
                    <a:pt x="129" y="398"/>
                  </a:lnTo>
                  <a:lnTo>
                    <a:pt x="127" y="399"/>
                  </a:lnTo>
                  <a:lnTo>
                    <a:pt x="125" y="399"/>
                  </a:lnTo>
                  <a:lnTo>
                    <a:pt x="123" y="400"/>
                  </a:lnTo>
                  <a:lnTo>
                    <a:pt x="122" y="401"/>
                  </a:lnTo>
                  <a:lnTo>
                    <a:pt x="120" y="402"/>
                  </a:lnTo>
                  <a:lnTo>
                    <a:pt x="119" y="403"/>
                  </a:lnTo>
                  <a:lnTo>
                    <a:pt x="118" y="404"/>
                  </a:lnTo>
                  <a:lnTo>
                    <a:pt x="117" y="405"/>
                  </a:lnTo>
                  <a:lnTo>
                    <a:pt x="116" y="407"/>
                  </a:lnTo>
                  <a:lnTo>
                    <a:pt x="116" y="409"/>
                  </a:lnTo>
                  <a:lnTo>
                    <a:pt x="115" y="410"/>
                  </a:lnTo>
                  <a:lnTo>
                    <a:pt x="115" y="412"/>
                  </a:lnTo>
                  <a:lnTo>
                    <a:pt x="115" y="415"/>
                  </a:lnTo>
                  <a:lnTo>
                    <a:pt x="115" y="417"/>
                  </a:lnTo>
                  <a:lnTo>
                    <a:pt x="115" y="571"/>
                  </a:lnTo>
                  <a:lnTo>
                    <a:pt x="114" y="611"/>
                  </a:lnTo>
                  <a:lnTo>
                    <a:pt x="111" y="649"/>
                  </a:lnTo>
                  <a:lnTo>
                    <a:pt x="107" y="686"/>
                  </a:lnTo>
                  <a:lnTo>
                    <a:pt x="101" y="722"/>
                  </a:lnTo>
                  <a:lnTo>
                    <a:pt x="93" y="756"/>
                  </a:lnTo>
                  <a:lnTo>
                    <a:pt x="84" y="788"/>
                  </a:lnTo>
                  <a:lnTo>
                    <a:pt x="73" y="819"/>
                  </a:lnTo>
                  <a:lnTo>
                    <a:pt x="61" y="849"/>
                  </a:lnTo>
                  <a:lnTo>
                    <a:pt x="58" y="853"/>
                  </a:lnTo>
                  <a:lnTo>
                    <a:pt x="56" y="856"/>
                  </a:lnTo>
                  <a:lnTo>
                    <a:pt x="53" y="859"/>
                  </a:lnTo>
                  <a:lnTo>
                    <a:pt x="50" y="862"/>
                  </a:lnTo>
                  <a:lnTo>
                    <a:pt x="48" y="865"/>
                  </a:lnTo>
                  <a:lnTo>
                    <a:pt x="45" y="867"/>
                  </a:lnTo>
                  <a:lnTo>
                    <a:pt x="42" y="869"/>
                  </a:lnTo>
                  <a:lnTo>
                    <a:pt x="39" y="870"/>
                  </a:lnTo>
                  <a:lnTo>
                    <a:pt x="36" y="872"/>
                  </a:lnTo>
                  <a:lnTo>
                    <a:pt x="33" y="872"/>
                  </a:lnTo>
                  <a:lnTo>
                    <a:pt x="30" y="873"/>
                  </a:lnTo>
                  <a:lnTo>
                    <a:pt x="27" y="873"/>
                  </a:lnTo>
                  <a:lnTo>
                    <a:pt x="23" y="874"/>
                  </a:lnTo>
                  <a:lnTo>
                    <a:pt x="20" y="873"/>
                  </a:lnTo>
                  <a:lnTo>
                    <a:pt x="17" y="873"/>
                  </a:lnTo>
                  <a:lnTo>
                    <a:pt x="14" y="872"/>
                  </a:lnTo>
                  <a:lnTo>
                    <a:pt x="11" y="871"/>
                  </a:lnTo>
                  <a:lnTo>
                    <a:pt x="9" y="869"/>
                  </a:lnTo>
                  <a:lnTo>
                    <a:pt x="6" y="867"/>
                  </a:lnTo>
                  <a:lnTo>
                    <a:pt x="5" y="865"/>
                  </a:lnTo>
                  <a:lnTo>
                    <a:pt x="3" y="863"/>
                  </a:lnTo>
                  <a:lnTo>
                    <a:pt x="2" y="861"/>
                  </a:lnTo>
                  <a:lnTo>
                    <a:pt x="1" y="858"/>
                  </a:lnTo>
                  <a:lnTo>
                    <a:pt x="0" y="856"/>
                  </a:lnTo>
                  <a:lnTo>
                    <a:pt x="0" y="853"/>
                  </a:lnTo>
                  <a:lnTo>
                    <a:pt x="0" y="850"/>
                  </a:lnTo>
                  <a:lnTo>
                    <a:pt x="0" y="847"/>
                  </a:lnTo>
                  <a:lnTo>
                    <a:pt x="1" y="844"/>
                  </a:lnTo>
                  <a:lnTo>
                    <a:pt x="2" y="841"/>
                  </a:lnTo>
                  <a:lnTo>
                    <a:pt x="3" y="837"/>
                  </a:lnTo>
                  <a:lnTo>
                    <a:pt x="5" y="834"/>
                  </a:lnTo>
                  <a:lnTo>
                    <a:pt x="7" y="830"/>
                  </a:lnTo>
                  <a:lnTo>
                    <a:pt x="19" y="801"/>
                  </a:lnTo>
                  <a:lnTo>
                    <a:pt x="30" y="770"/>
                  </a:lnTo>
                  <a:lnTo>
                    <a:pt x="39" y="738"/>
                  </a:lnTo>
                  <a:lnTo>
                    <a:pt x="47" y="705"/>
                  </a:lnTo>
                  <a:lnTo>
                    <a:pt x="53" y="670"/>
                  </a:lnTo>
                  <a:lnTo>
                    <a:pt x="57" y="635"/>
                  </a:lnTo>
                  <a:lnTo>
                    <a:pt x="60" y="598"/>
                  </a:lnTo>
                  <a:lnTo>
                    <a:pt x="61" y="560"/>
                  </a:lnTo>
                  <a:lnTo>
                    <a:pt x="61" y="405"/>
                  </a:lnTo>
                  <a:lnTo>
                    <a:pt x="61" y="402"/>
                  </a:lnTo>
                  <a:lnTo>
                    <a:pt x="61" y="399"/>
                  </a:lnTo>
                  <a:lnTo>
                    <a:pt x="61" y="397"/>
                  </a:lnTo>
                  <a:lnTo>
                    <a:pt x="62" y="394"/>
                  </a:lnTo>
                  <a:lnTo>
                    <a:pt x="62" y="391"/>
                  </a:lnTo>
                  <a:lnTo>
                    <a:pt x="63" y="389"/>
                  </a:lnTo>
                  <a:lnTo>
                    <a:pt x="64" y="386"/>
                  </a:lnTo>
                  <a:lnTo>
                    <a:pt x="65" y="383"/>
                  </a:lnTo>
                  <a:lnTo>
                    <a:pt x="66" y="381"/>
                  </a:lnTo>
                  <a:lnTo>
                    <a:pt x="68" y="378"/>
                  </a:lnTo>
                  <a:lnTo>
                    <a:pt x="71" y="373"/>
                  </a:lnTo>
                  <a:lnTo>
                    <a:pt x="75" y="368"/>
                  </a:lnTo>
                  <a:lnTo>
                    <a:pt x="80" y="363"/>
                  </a:lnTo>
                  <a:lnTo>
                    <a:pt x="84" y="358"/>
                  </a:lnTo>
                  <a:lnTo>
                    <a:pt x="90" y="355"/>
                  </a:lnTo>
                  <a:lnTo>
                    <a:pt x="95" y="351"/>
                  </a:lnTo>
                  <a:lnTo>
                    <a:pt x="97" y="350"/>
                  </a:lnTo>
                  <a:lnTo>
                    <a:pt x="100" y="349"/>
                  </a:lnTo>
                  <a:lnTo>
                    <a:pt x="103" y="348"/>
                  </a:lnTo>
                  <a:lnTo>
                    <a:pt x="105" y="347"/>
                  </a:lnTo>
                  <a:lnTo>
                    <a:pt x="108" y="346"/>
                  </a:lnTo>
                  <a:lnTo>
                    <a:pt x="111" y="345"/>
                  </a:lnTo>
                  <a:lnTo>
                    <a:pt x="114" y="345"/>
                  </a:lnTo>
                  <a:lnTo>
                    <a:pt x="117" y="344"/>
                  </a:lnTo>
                  <a:lnTo>
                    <a:pt x="123" y="344"/>
                  </a:lnTo>
                  <a:lnTo>
                    <a:pt x="566" y="344"/>
                  </a:lnTo>
                  <a:lnTo>
                    <a:pt x="563" y="270"/>
                  </a:lnTo>
                  <a:lnTo>
                    <a:pt x="563" y="267"/>
                  </a:lnTo>
                  <a:lnTo>
                    <a:pt x="563" y="265"/>
                  </a:lnTo>
                  <a:lnTo>
                    <a:pt x="564" y="262"/>
                  </a:lnTo>
                  <a:lnTo>
                    <a:pt x="564" y="260"/>
                  </a:lnTo>
                  <a:lnTo>
                    <a:pt x="565" y="258"/>
                  </a:lnTo>
                  <a:lnTo>
                    <a:pt x="566" y="256"/>
                  </a:lnTo>
                  <a:lnTo>
                    <a:pt x="568" y="254"/>
                  </a:lnTo>
                  <a:lnTo>
                    <a:pt x="569" y="253"/>
                  </a:lnTo>
                  <a:lnTo>
                    <a:pt x="571" y="252"/>
                  </a:lnTo>
                  <a:lnTo>
                    <a:pt x="573" y="250"/>
                  </a:lnTo>
                  <a:lnTo>
                    <a:pt x="575" y="249"/>
                  </a:lnTo>
                  <a:lnTo>
                    <a:pt x="578" y="248"/>
                  </a:lnTo>
                  <a:lnTo>
                    <a:pt x="580" y="248"/>
                  </a:lnTo>
                  <a:lnTo>
                    <a:pt x="583" y="247"/>
                  </a:lnTo>
                  <a:lnTo>
                    <a:pt x="586" y="247"/>
                  </a:lnTo>
                  <a:lnTo>
                    <a:pt x="590" y="247"/>
                  </a:lnTo>
                  <a:close/>
                  <a:moveTo>
                    <a:pt x="508" y="471"/>
                  </a:moveTo>
                  <a:lnTo>
                    <a:pt x="511" y="471"/>
                  </a:lnTo>
                  <a:lnTo>
                    <a:pt x="514" y="471"/>
                  </a:lnTo>
                  <a:lnTo>
                    <a:pt x="517" y="472"/>
                  </a:lnTo>
                  <a:lnTo>
                    <a:pt x="519" y="472"/>
                  </a:lnTo>
                  <a:lnTo>
                    <a:pt x="522" y="473"/>
                  </a:lnTo>
                  <a:lnTo>
                    <a:pt x="524" y="474"/>
                  </a:lnTo>
                  <a:lnTo>
                    <a:pt x="526" y="476"/>
                  </a:lnTo>
                  <a:lnTo>
                    <a:pt x="528" y="477"/>
                  </a:lnTo>
                  <a:lnTo>
                    <a:pt x="529" y="478"/>
                  </a:lnTo>
                  <a:lnTo>
                    <a:pt x="531" y="480"/>
                  </a:lnTo>
                  <a:lnTo>
                    <a:pt x="532" y="482"/>
                  </a:lnTo>
                  <a:lnTo>
                    <a:pt x="533" y="484"/>
                  </a:lnTo>
                  <a:lnTo>
                    <a:pt x="534" y="486"/>
                  </a:lnTo>
                  <a:lnTo>
                    <a:pt x="534" y="489"/>
                  </a:lnTo>
                  <a:lnTo>
                    <a:pt x="534" y="491"/>
                  </a:lnTo>
                  <a:lnTo>
                    <a:pt x="535" y="494"/>
                  </a:lnTo>
                  <a:lnTo>
                    <a:pt x="534" y="497"/>
                  </a:lnTo>
                  <a:lnTo>
                    <a:pt x="534" y="499"/>
                  </a:lnTo>
                  <a:lnTo>
                    <a:pt x="534" y="502"/>
                  </a:lnTo>
                  <a:lnTo>
                    <a:pt x="533" y="504"/>
                  </a:lnTo>
                  <a:lnTo>
                    <a:pt x="532" y="506"/>
                  </a:lnTo>
                  <a:lnTo>
                    <a:pt x="531" y="508"/>
                  </a:lnTo>
                  <a:lnTo>
                    <a:pt x="529" y="510"/>
                  </a:lnTo>
                  <a:lnTo>
                    <a:pt x="528" y="511"/>
                  </a:lnTo>
                  <a:lnTo>
                    <a:pt x="526" y="512"/>
                  </a:lnTo>
                  <a:lnTo>
                    <a:pt x="524" y="514"/>
                  </a:lnTo>
                  <a:lnTo>
                    <a:pt x="522" y="515"/>
                  </a:lnTo>
                  <a:lnTo>
                    <a:pt x="519" y="516"/>
                  </a:lnTo>
                  <a:lnTo>
                    <a:pt x="517" y="516"/>
                  </a:lnTo>
                  <a:lnTo>
                    <a:pt x="514" y="517"/>
                  </a:lnTo>
                  <a:lnTo>
                    <a:pt x="511" y="517"/>
                  </a:lnTo>
                  <a:lnTo>
                    <a:pt x="508" y="517"/>
                  </a:lnTo>
                  <a:lnTo>
                    <a:pt x="370" y="517"/>
                  </a:lnTo>
                  <a:lnTo>
                    <a:pt x="370" y="791"/>
                  </a:lnTo>
                  <a:lnTo>
                    <a:pt x="369" y="799"/>
                  </a:lnTo>
                  <a:lnTo>
                    <a:pt x="369" y="806"/>
                  </a:lnTo>
                  <a:lnTo>
                    <a:pt x="367" y="813"/>
                  </a:lnTo>
                  <a:lnTo>
                    <a:pt x="365" y="820"/>
                  </a:lnTo>
                  <a:lnTo>
                    <a:pt x="363" y="826"/>
                  </a:lnTo>
                  <a:lnTo>
                    <a:pt x="360" y="831"/>
                  </a:lnTo>
                  <a:lnTo>
                    <a:pt x="357" y="836"/>
                  </a:lnTo>
                  <a:lnTo>
                    <a:pt x="353" y="841"/>
                  </a:lnTo>
                  <a:lnTo>
                    <a:pt x="349" y="844"/>
                  </a:lnTo>
                  <a:lnTo>
                    <a:pt x="344" y="848"/>
                  </a:lnTo>
                  <a:lnTo>
                    <a:pt x="338" y="851"/>
                  </a:lnTo>
                  <a:lnTo>
                    <a:pt x="332" y="853"/>
                  </a:lnTo>
                  <a:lnTo>
                    <a:pt x="326" y="855"/>
                  </a:lnTo>
                  <a:lnTo>
                    <a:pt x="319" y="856"/>
                  </a:lnTo>
                  <a:lnTo>
                    <a:pt x="312" y="857"/>
                  </a:lnTo>
                  <a:lnTo>
                    <a:pt x="304" y="857"/>
                  </a:lnTo>
                  <a:lnTo>
                    <a:pt x="294" y="857"/>
                  </a:lnTo>
                  <a:lnTo>
                    <a:pt x="284" y="856"/>
                  </a:lnTo>
                  <a:lnTo>
                    <a:pt x="274" y="854"/>
                  </a:lnTo>
                  <a:lnTo>
                    <a:pt x="265" y="852"/>
                  </a:lnTo>
                  <a:lnTo>
                    <a:pt x="255" y="849"/>
                  </a:lnTo>
                  <a:lnTo>
                    <a:pt x="245" y="846"/>
                  </a:lnTo>
                  <a:lnTo>
                    <a:pt x="236" y="842"/>
                  </a:lnTo>
                  <a:lnTo>
                    <a:pt x="227" y="838"/>
                  </a:lnTo>
                  <a:lnTo>
                    <a:pt x="221" y="834"/>
                  </a:lnTo>
                  <a:lnTo>
                    <a:pt x="219" y="832"/>
                  </a:lnTo>
                  <a:lnTo>
                    <a:pt x="217" y="830"/>
                  </a:lnTo>
                  <a:lnTo>
                    <a:pt x="215" y="828"/>
                  </a:lnTo>
                  <a:lnTo>
                    <a:pt x="213" y="826"/>
                  </a:lnTo>
                  <a:lnTo>
                    <a:pt x="212" y="823"/>
                  </a:lnTo>
                  <a:lnTo>
                    <a:pt x="211" y="821"/>
                  </a:lnTo>
                  <a:lnTo>
                    <a:pt x="210" y="819"/>
                  </a:lnTo>
                  <a:lnTo>
                    <a:pt x="209" y="817"/>
                  </a:lnTo>
                  <a:lnTo>
                    <a:pt x="209" y="815"/>
                  </a:lnTo>
                  <a:lnTo>
                    <a:pt x="209" y="812"/>
                  </a:lnTo>
                  <a:lnTo>
                    <a:pt x="209" y="810"/>
                  </a:lnTo>
                  <a:lnTo>
                    <a:pt x="209" y="808"/>
                  </a:lnTo>
                  <a:lnTo>
                    <a:pt x="210" y="805"/>
                  </a:lnTo>
                  <a:lnTo>
                    <a:pt x="211" y="803"/>
                  </a:lnTo>
                  <a:lnTo>
                    <a:pt x="212" y="801"/>
                  </a:lnTo>
                  <a:lnTo>
                    <a:pt x="213" y="800"/>
                  </a:lnTo>
                  <a:lnTo>
                    <a:pt x="214" y="798"/>
                  </a:lnTo>
                  <a:lnTo>
                    <a:pt x="215" y="797"/>
                  </a:lnTo>
                  <a:lnTo>
                    <a:pt x="216" y="795"/>
                  </a:lnTo>
                  <a:lnTo>
                    <a:pt x="218" y="794"/>
                  </a:lnTo>
                  <a:lnTo>
                    <a:pt x="219" y="793"/>
                  </a:lnTo>
                  <a:lnTo>
                    <a:pt x="221" y="793"/>
                  </a:lnTo>
                  <a:lnTo>
                    <a:pt x="223" y="792"/>
                  </a:lnTo>
                  <a:lnTo>
                    <a:pt x="225" y="791"/>
                  </a:lnTo>
                  <a:lnTo>
                    <a:pt x="227" y="791"/>
                  </a:lnTo>
                  <a:lnTo>
                    <a:pt x="229" y="791"/>
                  </a:lnTo>
                  <a:lnTo>
                    <a:pt x="231" y="791"/>
                  </a:lnTo>
                  <a:lnTo>
                    <a:pt x="233" y="791"/>
                  </a:lnTo>
                  <a:lnTo>
                    <a:pt x="235" y="791"/>
                  </a:lnTo>
                  <a:lnTo>
                    <a:pt x="238" y="791"/>
                  </a:lnTo>
                  <a:lnTo>
                    <a:pt x="245" y="794"/>
                  </a:lnTo>
                  <a:lnTo>
                    <a:pt x="253" y="796"/>
                  </a:lnTo>
                  <a:lnTo>
                    <a:pt x="260" y="798"/>
                  </a:lnTo>
                  <a:lnTo>
                    <a:pt x="267" y="800"/>
                  </a:lnTo>
                  <a:lnTo>
                    <a:pt x="273" y="801"/>
                  </a:lnTo>
                  <a:lnTo>
                    <a:pt x="280" y="802"/>
                  </a:lnTo>
                  <a:lnTo>
                    <a:pt x="286" y="803"/>
                  </a:lnTo>
                  <a:lnTo>
                    <a:pt x="292" y="803"/>
                  </a:lnTo>
                  <a:lnTo>
                    <a:pt x="294" y="803"/>
                  </a:lnTo>
                  <a:lnTo>
                    <a:pt x="297" y="803"/>
                  </a:lnTo>
                  <a:lnTo>
                    <a:pt x="300" y="802"/>
                  </a:lnTo>
                  <a:lnTo>
                    <a:pt x="302" y="802"/>
                  </a:lnTo>
                  <a:lnTo>
                    <a:pt x="304" y="801"/>
                  </a:lnTo>
                  <a:lnTo>
                    <a:pt x="306" y="800"/>
                  </a:lnTo>
                  <a:lnTo>
                    <a:pt x="308" y="798"/>
                  </a:lnTo>
                  <a:lnTo>
                    <a:pt x="310" y="797"/>
                  </a:lnTo>
                  <a:lnTo>
                    <a:pt x="311" y="796"/>
                  </a:lnTo>
                  <a:lnTo>
                    <a:pt x="312" y="794"/>
                  </a:lnTo>
                  <a:lnTo>
                    <a:pt x="313" y="792"/>
                  </a:lnTo>
                  <a:lnTo>
                    <a:pt x="314" y="790"/>
                  </a:lnTo>
                  <a:lnTo>
                    <a:pt x="315" y="788"/>
                  </a:lnTo>
                  <a:lnTo>
                    <a:pt x="315" y="785"/>
                  </a:lnTo>
                  <a:lnTo>
                    <a:pt x="315" y="783"/>
                  </a:lnTo>
                  <a:lnTo>
                    <a:pt x="316" y="780"/>
                  </a:lnTo>
                  <a:lnTo>
                    <a:pt x="316" y="517"/>
                  </a:lnTo>
                  <a:lnTo>
                    <a:pt x="177" y="517"/>
                  </a:lnTo>
                  <a:lnTo>
                    <a:pt x="173" y="517"/>
                  </a:lnTo>
                  <a:lnTo>
                    <a:pt x="170" y="517"/>
                  </a:lnTo>
                  <a:lnTo>
                    <a:pt x="167" y="516"/>
                  </a:lnTo>
                  <a:lnTo>
                    <a:pt x="165" y="516"/>
                  </a:lnTo>
                  <a:lnTo>
                    <a:pt x="162" y="515"/>
                  </a:lnTo>
                  <a:lnTo>
                    <a:pt x="160" y="514"/>
                  </a:lnTo>
                  <a:lnTo>
                    <a:pt x="158" y="513"/>
                  </a:lnTo>
                  <a:lnTo>
                    <a:pt x="156" y="512"/>
                  </a:lnTo>
                  <a:lnTo>
                    <a:pt x="155" y="510"/>
                  </a:lnTo>
                  <a:lnTo>
                    <a:pt x="153" y="508"/>
                  </a:lnTo>
                  <a:lnTo>
                    <a:pt x="152" y="506"/>
                  </a:lnTo>
                  <a:lnTo>
                    <a:pt x="151" y="504"/>
                  </a:lnTo>
                  <a:lnTo>
                    <a:pt x="151" y="502"/>
                  </a:lnTo>
                  <a:lnTo>
                    <a:pt x="150" y="500"/>
                  </a:lnTo>
                  <a:lnTo>
                    <a:pt x="150" y="497"/>
                  </a:lnTo>
                  <a:lnTo>
                    <a:pt x="150" y="494"/>
                  </a:lnTo>
                  <a:lnTo>
                    <a:pt x="150" y="491"/>
                  </a:lnTo>
                  <a:lnTo>
                    <a:pt x="150" y="488"/>
                  </a:lnTo>
                  <a:lnTo>
                    <a:pt x="151" y="486"/>
                  </a:lnTo>
                  <a:lnTo>
                    <a:pt x="151" y="484"/>
                  </a:lnTo>
                  <a:lnTo>
                    <a:pt x="152" y="482"/>
                  </a:lnTo>
                  <a:lnTo>
                    <a:pt x="153" y="480"/>
                  </a:lnTo>
                  <a:lnTo>
                    <a:pt x="155" y="478"/>
                  </a:lnTo>
                  <a:lnTo>
                    <a:pt x="156" y="477"/>
                  </a:lnTo>
                  <a:lnTo>
                    <a:pt x="158" y="475"/>
                  </a:lnTo>
                  <a:lnTo>
                    <a:pt x="160" y="474"/>
                  </a:lnTo>
                  <a:lnTo>
                    <a:pt x="162" y="473"/>
                  </a:lnTo>
                  <a:lnTo>
                    <a:pt x="165" y="472"/>
                  </a:lnTo>
                  <a:lnTo>
                    <a:pt x="167" y="472"/>
                  </a:lnTo>
                  <a:lnTo>
                    <a:pt x="170" y="471"/>
                  </a:lnTo>
                  <a:lnTo>
                    <a:pt x="173" y="471"/>
                  </a:lnTo>
                  <a:lnTo>
                    <a:pt x="177" y="471"/>
                  </a:lnTo>
                  <a:lnTo>
                    <a:pt x="508" y="471"/>
                  </a:lnTo>
                  <a:close/>
                  <a:moveTo>
                    <a:pt x="215" y="567"/>
                  </a:moveTo>
                  <a:lnTo>
                    <a:pt x="217" y="568"/>
                  </a:lnTo>
                  <a:lnTo>
                    <a:pt x="220" y="568"/>
                  </a:lnTo>
                  <a:lnTo>
                    <a:pt x="223" y="569"/>
                  </a:lnTo>
                  <a:lnTo>
                    <a:pt x="225" y="571"/>
                  </a:lnTo>
                  <a:lnTo>
                    <a:pt x="227" y="572"/>
                  </a:lnTo>
                  <a:lnTo>
                    <a:pt x="229" y="573"/>
                  </a:lnTo>
                  <a:lnTo>
                    <a:pt x="231" y="575"/>
                  </a:lnTo>
                  <a:lnTo>
                    <a:pt x="232" y="577"/>
                  </a:lnTo>
                  <a:lnTo>
                    <a:pt x="233" y="579"/>
                  </a:lnTo>
                  <a:lnTo>
                    <a:pt x="235" y="581"/>
                  </a:lnTo>
                  <a:lnTo>
                    <a:pt x="235" y="583"/>
                  </a:lnTo>
                  <a:lnTo>
                    <a:pt x="236" y="586"/>
                  </a:lnTo>
                  <a:lnTo>
                    <a:pt x="237" y="589"/>
                  </a:lnTo>
                  <a:lnTo>
                    <a:pt x="237" y="592"/>
                  </a:lnTo>
                  <a:lnTo>
                    <a:pt x="237" y="595"/>
                  </a:lnTo>
                  <a:lnTo>
                    <a:pt x="238" y="598"/>
                  </a:lnTo>
                  <a:lnTo>
                    <a:pt x="236" y="620"/>
                  </a:lnTo>
                  <a:lnTo>
                    <a:pt x="234" y="641"/>
                  </a:lnTo>
                  <a:lnTo>
                    <a:pt x="231" y="662"/>
                  </a:lnTo>
                  <a:lnTo>
                    <a:pt x="227" y="682"/>
                  </a:lnTo>
                  <a:lnTo>
                    <a:pt x="223" y="702"/>
                  </a:lnTo>
                  <a:lnTo>
                    <a:pt x="217" y="721"/>
                  </a:lnTo>
                  <a:lnTo>
                    <a:pt x="211" y="739"/>
                  </a:lnTo>
                  <a:lnTo>
                    <a:pt x="204" y="757"/>
                  </a:lnTo>
                  <a:lnTo>
                    <a:pt x="201" y="761"/>
                  </a:lnTo>
                  <a:lnTo>
                    <a:pt x="199" y="764"/>
                  </a:lnTo>
                  <a:lnTo>
                    <a:pt x="197" y="767"/>
                  </a:lnTo>
                  <a:lnTo>
                    <a:pt x="195" y="770"/>
                  </a:lnTo>
                  <a:lnTo>
                    <a:pt x="192" y="772"/>
                  </a:lnTo>
                  <a:lnTo>
                    <a:pt x="190" y="774"/>
                  </a:lnTo>
                  <a:lnTo>
                    <a:pt x="187" y="776"/>
                  </a:lnTo>
                  <a:lnTo>
                    <a:pt x="185" y="778"/>
                  </a:lnTo>
                  <a:lnTo>
                    <a:pt x="182" y="779"/>
                  </a:lnTo>
                  <a:lnTo>
                    <a:pt x="179" y="780"/>
                  </a:lnTo>
                  <a:lnTo>
                    <a:pt x="176" y="781"/>
                  </a:lnTo>
                  <a:lnTo>
                    <a:pt x="173" y="781"/>
                  </a:lnTo>
                  <a:lnTo>
                    <a:pt x="170" y="781"/>
                  </a:lnTo>
                  <a:lnTo>
                    <a:pt x="167" y="781"/>
                  </a:lnTo>
                  <a:lnTo>
                    <a:pt x="164" y="781"/>
                  </a:lnTo>
                  <a:lnTo>
                    <a:pt x="161" y="780"/>
                  </a:lnTo>
                  <a:lnTo>
                    <a:pt x="158" y="778"/>
                  </a:lnTo>
                  <a:lnTo>
                    <a:pt x="156" y="777"/>
                  </a:lnTo>
                  <a:lnTo>
                    <a:pt x="154" y="775"/>
                  </a:lnTo>
                  <a:lnTo>
                    <a:pt x="153" y="773"/>
                  </a:lnTo>
                  <a:lnTo>
                    <a:pt x="152" y="771"/>
                  </a:lnTo>
                  <a:lnTo>
                    <a:pt x="150" y="769"/>
                  </a:lnTo>
                  <a:lnTo>
                    <a:pt x="150" y="767"/>
                  </a:lnTo>
                  <a:lnTo>
                    <a:pt x="149" y="764"/>
                  </a:lnTo>
                  <a:lnTo>
                    <a:pt x="149" y="762"/>
                  </a:lnTo>
                  <a:lnTo>
                    <a:pt x="149" y="759"/>
                  </a:lnTo>
                  <a:lnTo>
                    <a:pt x="149" y="756"/>
                  </a:lnTo>
                  <a:lnTo>
                    <a:pt x="149" y="754"/>
                  </a:lnTo>
                  <a:lnTo>
                    <a:pt x="150" y="751"/>
                  </a:lnTo>
                  <a:lnTo>
                    <a:pt x="150" y="748"/>
                  </a:lnTo>
                  <a:lnTo>
                    <a:pt x="153" y="741"/>
                  </a:lnTo>
                  <a:lnTo>
                    <a:pt x="159" y="724"/>
                  </a:lnTo>
                  <a:lnTo>
                    <a:pt x="165" y="707"/>
                  </a:lnTo>
                  <a:lnTo>
                    <a:pt x="170" y="689"/>
                  </a:lnTo>
                  <a:lnTo>
                    <a:pt x="175" y="671"/>
                  </a:lnTo>
                  <a:lnTo>
                    <a:pt x="179" y="651"/>
                  </a:lnTo>
                  <a:lnTo>
                    <a:pt x="183" y="632"/>
                  </a:lnTo>
                  <a:lnTo>
                    <a:pt x="185" y="612"/>
                  </a:lnTo>
                  <a:lnTo>
                    <a:pt x="188" y="591"/>
                  </a:lnTo>
                  <a:lnTo>
                    <a:pt x="188" y="588"/>
                  </a:lnTo>
                  <a:lnTo>
                    <a:pt x="189" y="585"/>
                  </a:lnTo>
                  <a:lnTo>
                    <a:pt x="190" y="583"/>
                  </a:lnTo>
                  <a:lnTo>
                    <a:pt x="191" y="581"/>
                  </a:lnTo>
                  <a:lnTo>
                    <a:pt x="192" y="578"/>
                  </a:lnTo>
                  <a:lnTo>
                    <a:pt x="193" y="576"/>
                  </a:lnTo>
                  <a:lnTo>
                    <a:pt x="195" y="575"/>
                  </a:lnTo>
                  <a:lnTo>
                    <a:pt x="197" y="573"/>
                  </a:lnTo>
                  <a:lnTo>
                    <a:pt x="198" y="572"/>
                  </a:lnTo>
                  <a:lnTo>
                    <a:pt x="200" y="570"/>
                  </a:lnTo>
                  <a:lnTo>
                    <a:pt x="202" y="569"/>
                  </a:lnTo>
                  <a:lnTo>
                    <a:pt x="204" y="569"/>
                  </a:lnTo>
                  <a:lnTo>
                    <a:pt x="207" y="568"/>
                  </a:lnTo>
                  <a:lnTo>
                    <a:pt x="209" y="567"/>
                  </a:lnTo>
                  <a:lnTo>
                    <a:pt x="212" y="567"/>
                  </a:lnTo>
                  <a:lnTo>
                    <a:pt x="215" y="567"/>
                  </a:lnTo>
                  <a:close/>
                  <a:moveTo>
                    <a:pt x="447" y="31"/>
                  </a:moveTo>
                  <a:lnTo>
                    <a:pt x="447" y="27"/>
                  </a:lnTo>
                  <a:lnTo>
                    <a:pt x="447" y="24"/>
                  </a:lnTo>
                  <a:lnTo>
                    <a:pt x="448" y="20"/>
                  </a:lnTo>
                  <a:lnTo>
                    <a:pt x="448" y="17"/>
                  </a:lnTo>
                  <a:lnTo>
                    <a:pt x="449" y="15"/>
                  </a:lnTo>
                  <a:lnTo>
                    <a:pt x="450" y="12"/>
                  </a:lnTo>
                  <a:lnTo>
                    <a:pt x="452" y="10"/>
                  </a:lnTo>
                  <a:lnTo>
                    <a:pt x="453" y="8"/>
                  </a:lnTo>
                  <a:lnTo>
                    <a:pt x="455" y="6"/>
                  </a:lnTo>
                  <a:lnTo>
                    <a:pt x="457" y="4"/>
                  </a:lnTo>
                  <a:lnTo>
                    <a:pt x="459" y="3"/>
                  </a:lnTo>
                  <a:lnTo>
                    <a:pt x="462" y="2"/>
                  </a:lnTo>
                  <a:lnTo>
                    <a:pt x="464" y="1"/>
                  </a:lnTo>
                  <a:lnTo>
                    <a:pt x="467" y="0"/>
                  </a:lnTo>
                  <a:lnTo>
                    <a:pt x="470" y="0"/>
                  </a:lnTo>
                  <a:lnTo>
                    <a:pt x="474" y="0"/>
                  </a:lnTo>
                  <a:lnTo>
                    <a:pt x="477" y="0"/>
                  </a:lnTo>
                  <a:lnTo>
                    <a:pt x="480" y="0"/>
                  </a:lnTo>
                  <a:lnTo>
                    <a:pt x="483" y="1"/>
                  </a:lnTo>
                  <a:lnTo>
                    <a:pt x="485" y="2"/>
                  </a:lnTo>
                  <a:lnTo>
                    <a:pt x="488" y="3"/>
                  </a:lnTo>
                  <a:lnTo>
                    <a:pt x="490" y="4"/>
                  </a:lnTo>
                  <a:lnTo>
                    <a:pt x="492" y="6"/>
                  </a:lnTo>
                  <a:lnTo>
                    <a:pt x="494" y="8"/>
                  </a:lnTo>
                  <a:lnTo>
                    <a:pt x="495" y="10"/>
                  </a:lnTo>
                  <a:lnTo>
                    <a:pt x="497" y="12"/>
                  </a:lnTo>
                  <a:lnTo>
                    <a:pt x="498" y="15"/>
                  </a:lnTo>
                  <a:lnTo>
                    <a:pt x="499" y="17"/>
                  </a:lnTo>
                  <a:lnTo>
                    <a:pt x="500" y="20"/>
                  </a:lnTo>
                  <a:lnTo>
                    <a:pt x="500" y="24"/>
                  </a:lnTo>
                  <a:lnTo>
                    <a:pt x="500" y="27"/>
                  </a:lnTo>
                  <a:lnTo>
                    <a:pt x="501" y="31"/>
                  </a:lnTo>
                  <a:lnTo>
                    <a:pt x="501" y="62"/>
                  </a:lnTo>
                  <a:lnTo>
                    <a:pt x="767" y="62"/>
                  </a:lnTo>
                  <a:lnTo>
                    <a:pt x="770" y="62"/>
                  </a:lnTo>
                  <a:lnTo>
                    <a:pt x="773" y="62"/>
                  </a:lnTo>
                  <a:lnTo>
                    <a:pt x="776" y="63"/>
                  </a:lnTo>
                  <a:lnTo>
                    <a:pt x="778" y="63"/>
                  </a:lnTo>
                  <a:lnTo>
                    <a:pt x="781" y="64"/>
                  </a:lnTo>
                  <a:lnTo>
                    <a:pt x="783" y="65"/>
                  </a:lnTo>
                  <a:lnTo>
                    <a:pt x="785" y="67"/>
                  </a:lnTo>
                  <a:lnTo>
                    <a:pt x="787" y="68"/>
                  </a:lnTo>
                  <a:lnTo>
                    <a:pt x="788" y="69"/>
                  </a:lnTo>
                  <a:lnTo>
                    <a:pt x="790" y="71"/>
                  </a:lnTo>
                  <a:lnTo>
                    <a:pt x="791" y="73"/>
                  </a:lnTo>
                  <a:lnTo>
                    <a:pt x="792" y="75"/>
                  </a:lnTo>
                  <a:lnTo>
                    <a:pt x="793" y="77"/>
                  </a:lnTo>
                  <a:lnTo>
                    <a:pt x="793" y="80"/>
                  </a:lnTo>
                  <a:lnTo>
                    <a:pt x="793" y="82"/>
                  </a:lnTo>
                  <a:lnTo>
                    <a:pt x="794" y="85"/>
                  </a:lnTo>
                  <a:lnTo>
                    <a:pt x="793" y="88"/>
                  </a:lnTo>
                  <a:lnTo>
                    <a:pt x="793" y="90"/>
                  </a:lnTo>
                  <a:lnTo>
                    <a:pt x="793" y="93"/>
                  </a:lnTo>
                  <a:lnTo>
                    <a:pt x="792" y="95"/>
                  </a:lnTo>
                  <a:lnTo>
                    <a:pt x="791" y="97"/>
                  </a:lnTo>
                  <a:lnTo>
                    <a:pt x="790" y="99"/>
                  </a:lnTo>
                  <a:lnTo>
                    <a:pt x="788" y="101"/>
                  </a:lnTo>
                  <a:lnTo>
                    <a:pt x="787" y="102"/>
                  </a:lnTo>
                  <a:lnTo>
                    <a:pt x="785" y="103"/>
                  </a:lnTo>
                  <a:lnTo>
                    <a:pt x="783" y="105"/>
                  </a:lnTo>
                  <a:lnTo>
                    <a:pt x="781" y="106"/>
                  </a:lnTo>
                  <a:lnTo>
                    <a:pt x="778" y="107"/>
                  </a:lnTo>
                  <a:lnTo>
                    <a:pt x="776" y="107"/>
                  </a:lnTo>
                  <a:lnTo>
                    <a:pt x="773" y="108"/>
                  </a:lnTo>
                  <a:lnTo>
                    <a:pt x="770" y="108"/>
                  </a:lnTo>
                  <a:lnTo>
                    <a:pt x="767" y="108"/>
                  </a:lnTo>
                  <a:lnTo>
                    <a:pt x="501" y="108"/>
                  </a:lnTo>
                  <a:lnTo>
                    <a:pt x="501" y="181"/>
                  </a:lnTo>
                  <a:lnTo>
                    <a:pt x="852" y="181"/>
                  </a:lnTo>
                  <a:lnTo>
                    <a:pt x="855" y="181"/>
                  </a:lnTo>
                  <a:lnTo>
                    <a:pt x="859" y="181"/>
                  </a:lnTo>
                  <a:lnTo>
                    <a:pt x="862" y="182"/>
                  </a:lnTo>
                  <a:lnTo>
                    <a:pt x="865" y="183"/>
                  </a:lnTo>
                  <a:lnTo>
                    <a:pt x="868" y="184"/>
                  </a:lnTo>
                  <a:lnTo>
                    <a:pt x="871" y="185"/>
                  </a:lnTo>
                  <a:lnTo>
                    <a:pt x="873" y="187"/>
                  </a:lnTo>
                  <a:lnTo>
                    <a:pt x="875" y="188"/>
                  </a:lnTo>
                  <a:lnTo>
                    <a:pt x="877" y="190"/>
                  </a:lnTo>
                  <a:lnTo>
                    <a:pt x="878" y="192"/>
                  </a:lnTo>
                  <a:lnTo>
                    <a:pt x="880" y="195"/>
                  </a:lnTo>
                  <a:lnTo>
                    <a:pt x="881" y="197"/>
                  </a:lnTo>
                  <a:lnTo>
                    <a:pt x="882" y="200"/>
                  </a:lnTo>
                  <a:lnTo>
                    <a:pt x="882" y="203"/>
                  </a:lnTo>
                  <a:lnTo>
                    <a:pt x="882" y="206"/>
                  </a:lnTo>
                  <a:lnTo>
                    <a:pt x="883" y="209"/>
                  </a:lnTo>
                  <a:lnTo>
                    <a:pt x="882" y="212"/>
                  </a:lnTo>
                  <a:lnTo>
                    <a:pt x="882" y="215"/>
                  </a:lnTo>
                  <a:lnTo>
                    <a:pt x="882" y="218"/>
                  </a:lnTo>
                  <a:lnTo>
                    <a:pt x="881" y="221"/>
                  </a:lnTo>
                  <a:lnTo>
                    <a:pt x="880" y="223"/>
                  </a:lnTo>
                  <a:lnTo>
                    <a:pt x="878" y="225"/>
                  </a:lnTo>
                  <a:lnTo>
                    <a:pt x="877" y="227"/>
                  </a:lnTo>
                  <a:lnTo>
                    <a:pt x="875" y="229"/>
                  </a:lnTo>
                  <a:lnTo>
                    <a:pt x="873" y="231"/>
                  </a:lnTo>
                  <a:lnTo>
                    <a:pt x="871" y="232"/>
                  </a:lnTo>
                  <a:lnTo>
                    <a:pt x="868" y="233"/>
                  </a:lnTo>
                  <a:lnTo>
                    <a:pt x="865" y="234"/>
                  </a:lnTo>
                  <a:lnTo>
                    <a:pt x="862" y="235"/>
                  </a:lnTo>
                  <a:lnTo>
                    <a:pt x="859" y="236"/>
                  </a:lnTo>
                  <a:lnTo>
                    <a:pt x="855" y="236"/>
                  </a:lnTo>
                  <a:lnTo>
                    <a:pt x="852" y="236"/>
                  </a:lnTo>
                  <a:lnTo>
                    <a:pt x="38" y="236"/>
                  </a:lnTo>
                  <a:lnTo>
                    <a:pt x="34" y="236"/>
                  </a:lnTo>
                  <a:lnTo>
                    <a:pt x="30" y="236"/>
                  </a:lnTo>
                  <a:lnTo>
                    <a:pt x="27" y="235"/>
                  </a:lnTo>
                  <a:lnTo>
                    <a:pt x="24" y="234"/>
                  </a:lnTo>
                  <a:lnTo>
                    <a:pt x="21" y="233"/>
                  </a:lnTo>
                  <a:lnTo>
                    <a:pt x="19" y="232"/>
                  </a:lnTo>
                  <a:lnTo>
                    <a:pt x="16" y="231"/>
                  </a:lnTo>
                  <a:lnTo>
                    <a:pt x="14" y="229"/>
                  </a:lnTo>
                  <a:lnTo>
                    <a:pt x="12" y="227"/>
                  </a:lnTo>
                  <a:lnTo>
                    <a:pt x="11" y="225"/>
                  </a:lnTo>
                  <a:lnTo>
                    <a:pt x="10" y="223"/>
                  </a:lnTo>
                  <a:lnTo>
                    <a:pt x="8" y="221"/>
                  </a:lnTo>
                  <a:lnTo>
                    <a:pt x="8" y="218"/>
                  </a:lnTo>
                  <a:lnTo>
                    <a:pt x="7" y="215"/>
                  </a:lnTo>
                  <a:lnTo>
                    <a:pt x="7" y="212"/>
                  </a:lnTo>
                  <a:lnTo>
                    <a:pt x="7" y="209"/>
                  </a:lnTo>
                  <a:lnTo>
                    <a:pt x="7" y="206"/>
                  </a:lnTo>
                  <a:lnTo>
                    <a:pt x="7" y="203"/>
                  </a:lnTo>
                  <a:lnTo>
                    <a:pt x="8" y="200"/>
                  </a:lnTo>
                  <a:lnTo>
                    <a:pt x="8" y="197"/>
                  </a:lnTo>
                  <a:lnTo>
                    <a:pt x="10" y="195"/>
                  </a:lnTo>
                  <a:lnTo>
                    <a:pt x="11" y="192"/>
                  </a:lnTo>
                  <a:lnTo>
                    <a:pt x="12" y="190"/>
                  </a:lnTo>
                  <a:lnTo>
                    <a:pt x="14" y="188"/>
                  </a:lnTo>
                  <a:lnTo>
                    <a:pt x="16" y="187"/>
                  </a:lnTo>
                  <a:lnTo>
                    <a:pt x="19" y="185"/>
                  </a:lnTo>
                  <a:lnTo>
                    <a:pt x="21" y="184"/>
                  </a:lnTo>
                  <a:lnTo>
                    <a:pt x="24" y="183"/>
                  </a:lnTo>
                  <a:lnTo>
                    <a:pt x="27" y="182"/>
                  </a:lnTo>
                  <a:lnTo>
                    <a:pt x="30" y="181"/>
                  </a:lnTo>
                  <a:lnTo>
                    <a:pt x="34" y="181"/>
                  </a:lnTo>
                  <a:lnTo>
                    <a:pt x="38" y="181"/>
                  </a:lnTo>
                  <a:lnTo>
                    <a:pt x="169" y="181"/>
                  </a:lnTo>
                  <a:lnTo>
                    <a:pt x="169" y="73"/>
                  </a:lnTo>
                  <a:lnTo>
                    <a:pt x="169" y="69"/>
                  </a:lnTo>
                  <a:lnTo>
                    <a:pt x="169" y="66"/>
                  </a:lnTo>
                  <a:lnTo>
                    <a:pt x="170" y="63"/>
                  </a:lnTo>
                  <a:lnTo>
                    <a:pt x="170" y="60"/>
                  </a:lnTo>
                  <a:lnTo>
                    <a:pt x="171" y="57"/>
                  </a:lnTo>
                  <a:lnTo>
                    <a:pt x="172" y="55"/>
                  </a:lnTo>
                  <a:lnTo>
                    <a:pt x="174" y="52"/>
                  </a:lnTo>
                  <a:lnTo>
                    <a:pt x="175" y="51"/>
                  </a:lnTo>
                  <a:lnTo>
                    <a:pt x="177" y="49"/>
                  </a:lnTo>
                  <a:lnTo>
                    <a:pt x="179" y="47"/>
                  </a:lnTo>
                  <a:lnTo>
                    <a:pt x="181" y="46"/>
                  </a:lnTo>
                  <a:lnTo>
                    <a:pt x="184" y="45"/>
                  </a:lnTo>
                  <a:lnTo>
                    <a:pt x="186" y="44"/>
                  </a:lnTo>
                  <a:lnTo>
                    <a:pt x="189" y="43"/>
                  </a:lnTo>
                  <a:lnTo>
                    <a:pt x="192" y="43"/>
                  </a:lnTo>
                  <a:lnTo>
                    <a:pt x="196" y="43"/>
                  </a:lnTo>
                  <a:lnTo>
                    <a:pt x="199" y="43"/>
                  </a:lnTo>
                  <a:lnTo>
                    <a:pt x="202" y="43"/>
                  </a:lnTo>
                  <a:lnTo>
                    <a:pt x="205" y="44"/>
                  </a:lnTo>
                  <a:lnTo>
                    <a:pt x="207" y="45"/>
                  </a:lnTo>
                  <a:lnTo>
                    <a:pt x="210" y="46"/>
                  </a:lnTo>
                  <a:lnTo>
                    <a:pt x="212" y="47"/>
                  </a:lnTo>
                  <a:lnTo>
                    <a:pt x="214" y="49"/>
                  </a:lnTo>
                  <a:lnTo>
                    <a:pt x="216" y="51"/>
                  </a:lnTo>
                  <a:lnTo>
                    <a:pt x="217" y="52"/>
                  </a:lnTo>
                  <a:lnTo>
                    <a:pt x="219" y="55"/>
                  </a:lnTo>
                  <a:lnTo>
                    <a:pt x="220" y="57"/>
                  </a:lnTo>
                  <a:lnTo>
                    <a:pt x="221" y="60"/>
                  </a:lnTo>
                  <a:lnTo>
                    <a:pt x="222" y="63"/>
                  </a:lnTo>
                  <a:lnTo>
                    <a:pt x="222" y="66"/>
                  </a:lnTo>
                  <a:lnTo>
                    <a:pt x="222" y="69"/>
                  </a:lnTo>
                  <a:lnTo>
                    <a:pt x="223" y="73"/>
                  </a:lnTo>
                  <a:lnTo>
                    <a:pt x="223" y="181"/>
                  </a:lnTo>
                  <a:lnTo>
                    <a:pt x="447" y="181"/>
                  </a:lnTo>
                  <a:lnTo>
                    <a:pt x="447" y="31"/>
                  </a:lnTo>
                  <a:close/>
                  <a:moveTo>
                    <a:pt x="443" y="556"/>
                  </a:moveTo>
                  <a:lnTo>
                    <a:pt x="445" y="555"/>
                  </a:lnTo>
                  <a:lnTo>
                    <a:pt x="448" y="554"/>
                  </a:lnTo>
                  <a:lnTo>
                    <a:pt x="451" y="553"/>
                  </a:lnTo>
                  <a:lnTo>
                    <a:pt x="453" y="552"/>
                  </a:lnTo>
                  <a:lnTo>
                    <a:pt x="456" y="552"/>
                  </a:lnTo>
                  <a:lnTo>
                    <a:pt x="459" y="552"/>
                  </a:lnTo>
                  <a:lnTo>
                    <a:pt x="461" y="552"/>
                  </a:lnTo>
                  <a:lnTo>
                    <a:pt x="463" y="553"/>
                  </a:lnTo>
                  <a:lnTo>
                    <a:pt x="466" y="554"/>
                  </a:lnTo>
                  <a:lnTo>
                    <a:pt x="468" y="555"/>
                  </a:lnTo>
                  <a:lnTo>
                    <a:pt x="470" y="556"/>
                  </a:lnTo>
                  <a:lnTo>
                    <a:pt x="473" y="558"/>
                  </a:lnTo>
                  <a:lnTo>
                    <a:pt x="475" y="560"/>
                  </a:lnTo>
                  <a:lnTo>
                    <a:pt x="477" y="562"/>
                  </a:lnTo>
                  <a:lnTo>
                    <a:pt x="479" y="564"/>
                  </a:lnTo>
                  <a:lnTo>
                    <a:pt x="481" y="567"/>
                  </a:lnTo>
                  <a:lnTo>
                    <a:pt x="489" y="580"/>
                  </a:lnTo>
                  <a:lnTo>
                    <a:pt x="497" y="593"/>
                  </a:lnTo>
                  <a:lnTo>
                    <a:pt x="504" y="607"/>
                  </a:lnTo>
                  <a:lnTo>
                    <a:pt x="510" y="620"/>
                  </a:lnTo>
                  <a:lnTo>
                    <a:pt x="516" y="635"/>
                  </a:lnTo>
                  <a:lnTo>
                    <a:pt x="520" y="649"/>
                  </a:lnTo>
                  <a:lnTo>
                    <a:pt x="524" y="664"/>
                  </a:lnTo>
                  <a:lnTo>
                    <a:pt x="528" y="679"/>
                  </a:lnTo>
                  <a:lnTo>
                    <a:pt x="528" y="684"/>
                  </a:lnTo>
                  <a:lnTo>
                    <a:pt x="529" y="688"/>
                  </a:lnTo>
                  <a:lnTo>
                    <a:pt x="529" y="693"/>
                  </a:lnTo>
                  <a:lnTo>
                    <a:pt x="529" y="697"/>
                  </a:lnTo>
                  <a:lnTo>
                    <a:pt x="529" y="700"/>
                  </a:lnTo>
                  <a:lnTo>
                    <a:pt x="528" y="704"/>
                  </a:lnTo>
                  <a:lnTo>
                    <a:pt x="527" y="707"/>
                  </a:lnTo>
                  <a:lnTo>
                    <a:pt x="526" y="710"/>
                  </a:lnTo>
                  <a:lnTo>
                    <a:pt x="525" y="713"/>
                  </a:lnTo>
                  <a:lnTo>
                    <a:pt x="523" y="716"/>
                  </a:lnTo>
                  <a:lnTo>
                    <a:pt x="521" y="718"/>
                  </a:lnTo>
                  <a:lnTo>
                    <a:pt x="519" y="720"/>
                  </a:lnTo>
                  <a:lnTo>
                    <a:pt x="517" y="722"/>
                  </a:lnTo>
                  <a:lnTo>
                    <a:pt x="514" y="724"/>
                  </a:lnTo>
                  <a:lnTo>
                    <a:pt x="511" y="725"/>
                  </a:lnTo>
                  <a:lnTo>
                    <a:pt x="508" y="726"/>
                  </a:lnTo>
                  <a:lnTo>
                    <a:pt x="504" y="726"/>
                  </a:lnTo>
                  <a:lnTo>
                    <a:pt x="500" y="726"/>
                  </a:lnTo>
                  <a:lnTo>
                    <a:pt x="497" y="726"/>
                  </a:lnTo>
                  <a:lnTo>
                    <a:pt x="494" y="725"/>
                  </a:lnTo>
                  <a:lnTo>
                    <a:pt x="491" y="724"/>
                  </a:lnTo>
                  <a:lnTo>
                    <a:pt x="488" y="723"/>
                  </a:lnTo>
                  <a:lnTo>
                    <a:pt x="485" y="721"/>
                  </a:lnTo>
                  <a:lnTo>
                    <a:pt x="483" y="719"/>
                  </a:lnTo>
                  <a:lnTo>
                    <a:pt x="481" y="717"/>
                  </a:lnTo>
                  <a:lnTo>
                    <a:pt x="479" y="714"/>
                  </a:lnTo>
                  <a:lnTo>
                    <a:pt x="477" y="711"/>
                  </a:lnTo>
                  <a:lnTo>
                    <a:pt x="475" y="708"/>
                  </a:lnTo>
                  <a:lnTo>
                    <a:pt x="473" y="704"/>
                  </a:lnTo>
                  <a:lnTo>
                    <a:pt x="472" y="700"/>
                  </a:lnTo>
                  <a:lnTo>
                    <a:pt x="471" y="696"/>
                  </a:lnTo>
                  <a:lnTo>
                    <a:pt x="470" y="691"/>
                  </a:lnTo>
                  <a:lnTo>
                    <a:pt x="467" y="680"/>
                  </a:lnTo>
                  <a:lnTo>
                    <a:pt x="465" y="669"/>
                  </a:lnTo>
                  <a:lnTo>
                    <a:pt x="458" y="645"/>
                  </a:lnTo>
                  <a:lnTo>
                    <a:pt x="449" y="619"/>
                  </a:lnTo>
                  <a:lnTo>
                    <a:pt x="439" y="591"/>
                  </a:lnTo>
                  <a:lnTo>
                    <a:pt x="437" y="589"/>
                  </a:lnTo>
                  <a:lnTo>
                    <a:pt x="436" y="586"/>
                  </a:lnTo>
                  <a:lnTo>
                    <a:pt x="435" y="584"/>
                  </a:lnTo>
                  <a:lnTo>
                    <a:pt x="434" y="581"/>
                  </a:lnTo>
                  <a:lnTo>
                    <a:pt x="434" y="579"/>
                  </a:lnTo>
                  <a:lnTo>
                    <a:pt x="434" y="577"/>
                  </a:lnTo>
                  <a:lnTo>
                    <a:pt x="434" y="575"/>
                  </a:lnTo>
                  <a:lnTo>
                    <a:pt x="434" y="572"/>
                  </a:lnTo>
                  <a:lnTo>
                    <a:pt x="434" y="570"/>
                  </a:lnTo>
                  <a:lnTo>
                    <a:pt x="435" y="568"/>
                  </a:lnTo>
                  <a:lnTo>
                    <a:pt x="436" y="566"/>
                  </a:lnTo>
                  <a:lnTo>
                    <a:pt x="437" y="564"/>
                  </a:lnTo>
                  <a:lnTo>
                    <a:pt x="438" y="562"/>
                  </a:lnTo>
                  <a:lnTo>
                    <a:pt x="439" y="560"/>
                  </a:lnTo>
                  <a:lnTo>
                    <a:pt x="441" y="558"/>
                  </a:lnTo>
                  <a:lnTo>
                    <a:pt x="443" y="55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3163" name="Freeform 24">
              <a:extLst>
                <a:ext uri="{FF2B5EF4-FFF2-40B4-BE49-F238E27FC236}">
                  <a16:creationId xmlns:a16="http://schemas.microsoft.com/office/drawing/2014/main" id="{1F59B856-909E-9199-385A-FA10F28863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1" y="1258"/>
              <a:ext cx="77" cy="205"/>
            </a:xfrm>
            <a:custGeom>
              <a:avLst/>
              <a:gdLst>
                <a:gd name="T0" fmla="*/ 0 w 339"/>
                <a:gd name="T1" fmla="*/ 202 h 906"/>
                <a:gd name="T2" fmla="*/ 0 w 339"/>
                <a:gd name="T3" fmla="*/ 200 h 906"/>
                <a:gd name="T4" fmla="*/ 0 w 339"/>
                <a:gd name="T5" fmla="*/ 199 h 906"/>
                <a:gd name="T6" fmla="*/ 1 w 339"/>
                <a:gd name="T7" fmla="*/ 198 h 906"/>
                <a:gd name="T8" fmla="*/ 2 w 339"/>
                <a:gd name="T9" fmla="*/ 197 h 906"/>
                <a:gd name="T10" fmla="*/ 7 w 339"/>
                <a:gd name="T11" fmla="*/ 194 h 906"/>
                <a:gd name="T12" fmla="*/ 18 w 339"/>
                <a:gd name="T13" fmla="*/ 186 h 906"/>
                <a:gd name="T14" fmla="*/ 30 w 339"/>
                <a:gd name="T15" fmla="*/ 176 h 906"/>
                <a:gd name="T16" fmla="*/ 47 w 339"/>
                <a:gd name="T17" fmla="*/ 157 h 906"/>
                <a:gd name="T18" fmla="*/ 55 w 339"/>
                <a:gd name="T19" fmla="*/ 145 h 906"/>
                <a:gd name="T20" fmla="*/ 60 w 339"/>
                <a:gd name="T21" fmla="*/ 131 h 906"/>
                <a:gd name="T22" fmla="*/ 63 w 339"/>
                <a:gd name="T23" fmla="*/ 112 h 906"/>
                <a:gd name="T24" fmla="*/ 62 w 339"/>
                <a:gd name="T25" fmla="*/ 83 h 906"/>
                <a:gd name="T26" fmla="*/ 58 w 339"/>
                <a:gd name="T27" fmla="*/ 69 h 906"/>
                <a:gd name="T28" fmla="*/ 52 w 339"/>
                <a:gd name="T29" fmla="*/ 56 h 906"/>
                <a:gd name="T30" fmla="*/ 41 w 339"/>
                <a:gd name="T31" fmla="*/ 40 h 906"/>
                <a:gd name="T32" fmla="*/ 26 w 339"/>
                <a:gd name="T33" fmla="*/ 25 h 906"/>
                <a:gd name="T34" fmla="*/ 15 w 339"/>
                <a:gd name="T35" fmla="*/ 16 h 906"/>
                <a:gd name="T36" fmla="*/ 3 w 339"/>
                <a:gd name="T37" fmla="*/ 9 h 906"/>
                <a:gd name="T38" fmla="*/ 2 w 339"/>
                <a:gd name="T39" fmla="*/ 8 h 906"/>
                <a:gd name="T40" fmla="*/ 1 w 339"/>
                <a:gd name="T41" fmla="*/ 7 h 906"/>
                <a:gd name="T42" fmla="*/ 0 w 339"/>
                <a:gd name="T43" fmla="*/ 5 h 906"/>
                <a:gd name="T44" fmla="*/ 0 w 339"/>
                <a:gd name="T45" fmla="*/ 4 h 906"/>
                <a:gd name="T46" fmla="*/ 0 w 339"/>
                <a:gd name="T47" fmla="*/ 2 h 906"/>
                <a:gd name="T48" fmla="*/ 1 w 339"/>
                <a:gd name="T49" fmla="*/ 1 h 906"/>
                <a:gd name="T50" fmla="*/ 2 w 339"/>
                <a:gd name="T51" fmla="*/ 0 h 906"/>
                <a:gd name="T52" fmla="*/ 4 w 339"/>
                <a:gd name="T53" fmla="*/ 0 h 906"/>
                <a:gd name="T54" fmla="*/ 5 w 339"/>
                <a:gd name="T55" fmla="*/ 0 h 906"/>
                <a:gd name="T56" fmla="*/ 7 w 339"/>
                <a:gd name="T57" fmla="*/ 0 h 906"/>
                <a:gd name="T58" fmla="*/ 18 w 339"/>
                <a:gd name="T59" fmla="*/ 6 h 906"/>
                <a:gd name="T60" fmla="*/ 33 w 339"/>
                <a:gd name="T61" fmla="*/ 16 h 906"/>
                <a:gd name="T62" fmla="*/ 47 w 339"/>
                <a:gd name="T63" fmla="*/ 28 h 906"/>
                <a:gd name="T64" fmla="*/ 63 w 339"/>
                <a:gd name="T65" fmla="*/ 48 h 906"/>
                <a:gd name="T66" fmla="*/ 69 w 339"/>
                <a:gd name="T67" fmla="*/ 62 h 906"/>
                <a:gd name="T68" fmla="*/ 75 w 339"/>
                <a:gd name="T69" fmla="*/ 81 h 906"/>
                <a:gd name="T70" fmla="*/ 76 w 339"/>
                <a:gd name="T71" fmla="*/ 113 h 906"/>
                <a:gd name="T72" fmla="*/ 71 w 339"/>
                <a:gd name="T73" fmla="*/ 138 h 906"/>
                <a:gd name="T74" fmla="*/ 65 w 339"/>
                <a:gd name="T75" fmla="*/ 152 h 906"/>
                <a:gd name="T76" fmla="*/ 57 w 339"/>
                <a:gd name="T77" fmla="*/ 165 h 906"/>
                <a:gd name="T78" fmla="*/ 42 w 339"/>
                <a:gd name="T79" fmla="*/ 181 h 906"/>
                <a:gd name="T80" fmla="*/ 28 w 339"/>
                <a:gd name="T81" fmla="*/ 193 h 906"/>
                <a:gd name="T82" fmla="*/ 13 w 339"/>
                <a:gd name="T83" fmla="*/ 201 h 906"/>
                <a:gd name="T84" fmla="*/ 6 w 339"/>
                <a:gd name="T85" fmla="*/ 205 h 906"/>
                <a:gd name="T86" fmla="*/ 5 w 339"/>
                <a:gd name="T87" fmla="*/ 205 h 906"/>
                <a:gd name="T88" fmla="*/ 3 w 339"/>
                <a:gd name="T89" fmla="*/ 205 h 906"/>
                <a:gd name="T90" fmla="*/ 2 w 339"/>
                <a:gd name="T91" fmla="*/ 204 h 906"/>
                <a:gd name="T92" fmla="*/ 1 w 339"/>
                <a:gd name="T93" fmla="*/ 203 h 90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39" h="906">
                  <a:moveTo>
                    <a:pt x="2" y="897"/>
                  </a:moveTo>
                  <a:lnTo>
                    <a:pt x="1" y="894"/>
                  </a:lnTo>
                  <a:lnTo>
                    <a:pt x="1" y="892"/>
                  </a:lnTo>
                  <a:lnTo>
                    <a:pt x="0" y="890"/>
                  </a:lnTo>
                  <a:lnTo>
                    <a:pt x="0" y="887"/>
                  </a:lnTo>
                  <a:lnTo>
                    <a:pt x="0" y="885"/>
                  </a:lnTo>
                  <a:lnTo>
                    <a:pt x="0" y="883"/>
                  </a:lnTo>
                  <a:lnTo>
                    <a:pt x="0" y="881"/>
                  </a:lnTo>
                  <a:lnTo>
                    <a:pt x="1" y="879"/>
                  </a:lnTo>
                  <a:lnTo>
                    <a:pt x="2" y="877"/>
                  </a:lnTo>
                  <a:lnTo>
                    <a:pt x="3" y="875"/>
                  </a:lnTo>
                  <a:lnTo>
                    <a:pt x="4" y="874"/>
                  </a:lnTo>
                  <a:lnTo>
                    <a:pt x="5" y="872"/>
                  </a:lnTo>
                  <a:lnTo>
                    <a:pt x="7" y="870"/>
                  </a:lnTo>
                  <a:lnTo>
                    <a:pt x="9" y="869"/>
                  </a:lnTo>
                  <a:lnTo>
                    <a:pt x="11" y="867"/>
                  </a:lnTo>
                  <a:lnTo>
                    <a:pt x="13" y="866"/>
                  </a:lnTo>
                  <a:lnTo>
                    <a:pt x="30" y="857"/>
                  </a:lnTo>
                  <a:lnTo>
                    <a:pt x="47" y="847"/>
                  </a:lnTo>
                  <a:lnTo>
                    <a:pt x="64" y="836"/>
                  </a:lnTo>
                  <a:lnTo>
                    <a:pt x="81" y="824"/>
                  </a:lnTo>
                  <a:lnTo>
                    <a:pt x="98" y="810"/>
                  </a:lnTo>
                  <a:lnTo>
                    <a:pt x="116" y="795"/>
                  </a:lnTo>
                  <a:lnTo>
                    <a:pt x="134" y="779"/>
                  </a:lnTo>
                  <a:lnTo>
                    <a:pt x="152" y="762"/>
                  </a:lnTo>
                  <a:lnTo>
                    <a:pt x="182" y="729"/>
                  </a:lnTo>
                  <a:lnTo>
                    <a:pt x="208" y="694"/>
                  </a:lnTo>
                  <a:lnTo>
                    <a:pt x="220" y="677"/>
                  </a:lnTo>
                  <a:lnTo>
                    <a:pt x="230" y="658"/>
                  </a:lnTo>
                  <a:lnTo>
                    <a:pt x="240" y="640"/>
                  </a:lnTo>
                  <a:lnTo>
                    <a:pt x="248" y="621"/>
                  </a:lnTo>
                  <a:lnTo>
                    <a:pt x="256" y="601"/>
                  </a:lnTo>
                  <a:lnTo>
                    <a:pt x="262" y="581"/>
                  </a:lnTo>
                  <a:lnTo>
                    <a:pt x="268" y="561"/>
                  </a:lnTo>
                  <a:lnTo>
                    <a:pt x="272" y="540"/>
                  </a:lnTo>
                  <a:lnTo>
                    <a:pt x="278" y="497"/>
                  </a:lnTo>
                  <a:lnTo>
                    <a:pt x="280" y="453"/>
                  </a:lnTo>
                  <a:lnTo>
                    <a:pt x="278" y="408"/>
                  </a:lnTo>
                  <a:lnTo>
                    <a:pt x="272" y="365"/>
                  </a:lnTo>
                  <a:lnTo>
                    <a:pt x="268" y="344"/>
                  </a:lnTo>
                  <a:lnTo>
                    <a:pt x="262" y="324"/>
                  </a:lnTo>
                  <a:lnTo>
                    <a:pt x="256" y="304"/>
                  </a:lnTo>
                  <a:lnTo>
                    <a:pt x="248" y="285"/>
                  </a:lnTo>
                  <a:lnTo>
                    <a:pt x="240" y="265"/>
                  </a:lnTo>
                  <a:lnTo>
                    <a:pt x="230" y="247"/>
                  </a:lnTo>
                  <a:lnTo>
                    <a:pt x="220" y="228"/>
                  </a:lnTo>
                  <a:lnTo>
                    <a:pt x="208" y="211"/>
                  </a:lnTo>
                  <a:lnTo>
                    <a:pt x="182" y="176"/>
                  </a:lnTo>
                  <a:lnTo>
                    <a:pt x="152" y="144"/>
                  </a:lnTo>
                  <a:lnTo>
                    <a:pt x="134" y="126"/>
                  </a:lnTo>
                  <a:lnTo>
                    <a:pt x="116" y="110"/>
                  </a:lnTo>
                  <a:lnTo>
                    <a:pt x="98" y="95"/>
                  </a:lnTo>
                  <a:lnTo>
                    <a:pt x="81" y="81"/>
                  </a:lnTo>
                  <a:lnTo>
                    <a:pt x="64" y="69"/>
                  </a:lnTo>
                  <a:lnTo>
                    <a:pt x="47" y="58"/>
                  </a:lnTo>
                  <a:lnTo>
                    <a:pt x="30" y="48"/>
                  </a:lnTo>
                  <a:lnTo>
                    <a:pt x="13" y="40"/>
                  </a:lnTo>
                  <a:lnTo>
                    <a:pt x="11" y="38"/>
                  </a:lnTo>
                  <a:lnTo>
                    <a:pt x="9" y="36"/>
                  </a:lnTo>
                  <a:lnTo>
                    <a:pt x="7" y="35"/>
                  </a:lnTo>
                  <a:lnTo>
                    <a:pt x="5" y="33"/>
                  </a:lnTo>
                  <a:lnTo>
                    <a:pt x="4" y="31"/>
                  </a:lnTo>
                  <a:lnTo>
                    <a:pt x="3" y="30"/>
                  </a:lnTo>
                  <a:lnTo>
                    <a:pt x="2" y="28"/>
                  </a:lnTo>
                  <a:lnTo>
                    <a:pt x="1" y="26"/>
                  </a:lnTo>
                  <a:lnTo>
                    <a:pt x="0" y="24"/>
                  </a:lnTo>
                  <a:lnTo>
                    <a:pt x="0" y="22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1" y="13"/>
                  </a:lnTo>
                  <a:lnTo>
                    <a:pt x="1" y="11"/>
                  </a:lnTo>
                  <a:lnTo>
                    <a:pt x="2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2" y="1"/>
                  </a:lnTo>
                  <a:lnTo>
                    <a:pt x="14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8" y="1"/>
                  </a:lnTo>
                  <a:lnTo>
                    <a:pt x="31" y="2"/>
                  </a:lnTo>
                  <a:lnTo>
                    <a:pt x="36" y="5"/>
                  </a:lnTo>
                  <a:lnTo>
                    <a:pt x="59" y="15"/>
                  </a:lnTo>
                  <a:lnTo>
                    <a:pt x="81" y="27"/>
                  </a:lnTo>
                  <a:lnTo>
                    <a:pt x="102" y="40"/>
                  </a:lnTo>
                  <a:lnTo>
                    <a:pt x="124" y="54"/>
                  </a:lnTo>
                  <a:lnTo>
                    <a:pt x="145" y="70"/>
                  </a:lnTo>
                  <a:lnTo>
                    <a:pt x="165" y="87"/>
                  </a:lnTo>
                  <a:lnTo>
                    <a:pt x="186" y="105"/>
                  </a:lnTo>
                  <a:lnTo>
                    <a:pt x="206" y="125"/>
                  </a:lnTo>
                  <a:lnTo>
                    <a:pt x="237" y="158"/>
                  </a:lnTo>
                  <a:lnTo>
                    <a:pt x="264" y="194"/>
                  </a:lnTo>
                  <a:lnTo>
                    <a:pt x="276" y="213"/>
                  </a:lnTo>
                  <a:lnTo>
                    <a:pt x="287" y="232"/>
                  </a:lnTo>
                  <a:lnTo>
                    <a:pt x="296" y="252"/>
                  </a:lnTo>
                  <a:lnTo>
                    <a:pt x="305" y="272"/>
                  </a:lnTo>
                  <a:lnTo>
                    <a:pt x="313" y="293"/>
                  </a:lnTo>
                  <a:lnTo>
                    <a:pt x="320" y="314"/>
                  </a:lnTo>
                  <a:lnTo>
                    <a:pt x="330" y="358"/>
                  </a:lnTo>
                  <a:lnTo>
                    <a:pt x="336" y="404"/>
                  </a:lnTo>
                  <a:lnTo>
                    <a:pt x="338" y="453"/>
                  </a:lnTo>
                  <a:lnTo>
                    <a:pt x="336" y="501"/>
                  </a:lnTo>
                  <a:lnTo>
                    <a:pt x="330" y="547"/>
                  </a:lnTo>
                  <a:lnTo>
                    <a:pt x="320" y="591"/>
                  </a:lnTo>
                  <a:lnTo>
                    <a:pt x="313" y="612"/>
                  </a:lnTo>
                  <a:lnTo>
                    <a:pt x="305" y="633"/>
                  </a:lnTo>
                  <a:lnTo>
                    <a:pt x="297" y="653"/>
                  </a:lnTo>
                  <a:lnTo>
                    <a:pt x="287" y="673"/>
                  </a:lnTo>
                  <a:lnTo>
                    <a:pt x="276" y="692"/>
                  </a:lnTo>
                  <a:lnTo>
                    <a:pt x="264" y="711"/>
                  </a:lnTo>
                  <a:lnTo>
                    <a:pt x="251" y="729"/>
                  </a:lnTo>
                  <a:lnTo>
                    <a:pt x="237" y="747"/>
                  </a:lnTo>
                  <a:lnTo>
                    <a:pt x="206" y="781"/>
                  </a:lnTo>
                  <a:lnTo>
                    <a:pt x="186" y="800"/>
                  </a:lnTo>
                  <a:lnTo>
                    <a:pt x="165" y="818"/>
                  </a:lnTo>
                  <a:lnTo>
                    <a:pt x="145" y="835"/>
                  </a:lnTo>
                  <a:lnTo>
                    <a:pt x="124" y="851"/>
                  </a:lnTo>
                  <a:lnTo>
                    <a:pt x="102" y="865"/>
                  </a:lnTo>
                  <a:lnTo>
                    <a:pt x="81" y="878"/>
                  </a:lnTo>
                  <a:lnTo>
                    <a:pt x="59" y="890"/>
                  </a:lnTo>
                  <a:lnTo>
                    <a:pt x="36" y="901"/>
                  </a:lnTo>
                  <a:lnTo>
                    <a:pt x="31" y="903"/>
                  </a:lnTo>
                  <a:lnTo>
                    <a:pt x="28" y="904"/>
                  </a:lnTo>
                  <a:lnTo>
                    <a:pt x="26" y="904"/>
                  </a:lnTo>
                  <a:lnTo>
                    <a:pt x="23" y="905"/>
                  </a:lnTo>
                  <a:lnTo>
                    <a:pt x="21" y="905"/>
                  </a:lnTo>
                  <a:lnTo>
                    <a:pt x="18" y="905"/>
                  </a:lnTo>
                  <a:lnTo>
                    <a:pt x="16" y="905"/>
                  </a:lnTo>
                  <a:lnTo>
                    <a:pt x="14" y="905"/>
                  </a:lnTo>
                  <a:lnTo>
                    <a:pt x="12" y="904"/>
                  </a:lnTo>
                  <a:lnTo>
                    <a:pt x="10" y="903"/>
                  </a:lnTo>
                  <a:lnTo>
                    <a:pt x="8" y="902"/>
                  </a:lnTo>
                  <a:lnTo>
                    <a:pt x="7" y="901"/>
                  </a:lnTo>
                  <a:lnTo>
                    <a:pt x="5" y="900"/>
                  </a:lnTo>
                  <a:lnTo>
                    <a:pt x="4" y="898"/>
                  </a:lnTo>
                  <a:lnTo>
                    <a:pt x="2" y="89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64" name="Group 1">
            <a:extLst>
              <a:ext uri="{FF2B5EF4-FFF2-40B4-BE49-F238E27FC236}">
                <a16:creationId xmlns:a16="http://schemas.microsoft.com/office/drawing/2014/main" id="{72711157-5C52-9F31-FDBC-04F8168E4BD0}"/>
              </a:ext>
            </a:extLst>
          </p:cNvPr>
          <p:cNvGrpSpPr>
            <a:grpSpLocks/>
          </p:cNvGrpSpPr>
          <p:nvPr/>
        </p:nvGrpSpPr>
        <p:grpSpPr bwMode="auto">
          <a:xfrm>
            <a:off x="2023624" y="2362483"/>
            <a:ext cx="6262688" cy="1403350"/>
            <a:chOff x="1247" y="1655"/>
            <a:chExt cx="3855" cy="975"/>
          </a:xfrm>
          <a:solidFill>
            <a:schemeClr val="bg1"/>
          </a:solidFill>
        </p:grpSpPr>
        <p:sp>
          <p:nvSpPr>
            <p:cNvPr id="3166" name="Freeform 2">
              <a:extLst>
                <a:ext uri="{FF2B5EF4-FFF2-40B4-BE49-F238E27FC236}">
                  <a16:creationId xmlns:a16="http://schemas.microsoft.com/office/drawing/2014/main" id="{5DB86DD3-A0DC-CDFD-0F5C-450FBFEE9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7" y="1655"/>
              <a:ext cx="3855" cy="975"/>
            </a:xfrm>
            <a:custGeom>
              <a:avLst/>
              <a:gdLst>
                <a:gd name="T0" fmla="*/ 0 w 17001"/>
                <a:gd name="T1" fmla="*/ 975 h 4301"/>
                <a:gd name="T2" fmla="*/ 0 w 17001"/>
                <a:gd name="T3" fmla="*/ 0 h 4301"/>
                <a:gd name="T4" fmla="*/ 3855 w 17001"/>
                <a:gd name="T5" fmla="*/ 0 h 4301"/>
                <a:gd name="T6" fmla="*/ 3855 w 17001"/>
                <a:gd name="T7" fmla="*/ 975 h 4301"/>
                <a:gd name="T8" fmla="*/ 0 w 17001"/>
                <a:gd name="T9" fmla="*/ 975 h 43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001" h="4301">
                  <a:moveTo>
                    <a:pt x="0" y="4300"/>
                  </a:moveTo>
                  <a:lnTo>
                    <a:pt x="0" y="0"/>
                  </a:lnTo>
                  <a:lnTo>
                    <a:pt x="17000" y="0"/>
                  </a:lnTo>
                  <a:lnTo>
                    <a:pt x="17000" y="4300"/>
                  </a:lnTo>
                  <a:lnTo>
                    <a:pt x="0" y="4300"/>
                  </a:lnTo>
                </a:path>
              </a:pathLst>
            </a:custGeom>
            <a:grpFill/>
            <a:ln w="720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 dirty="0"/>
            </a:p>
          </p:txBody>
        </p:sp>
        <p:sp>
          <p:nvSpPr>
            <p:cNvPr id="3167" name="Freeform 7">
              <a:extLst>
                <a:ext uri="{FF2B5EF4-FFF2-40B4-BE49-F238E27FC236}">
                  <a16:creationId xmlns:a16="http://schemas.microsoft.com/office/drawing/2014/main" id="{90970993-DF77-C2FE-21F4-925893EC59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9" y="2108"/>
              <a:ext cx="88" cy="235"/>
            </a:xfrm>
            <a:custGeom>
              <a:avLst/>
              <a:gdLst>
                <a:gd name="T0" fmla="*/ 88 w 387"/>
                <a:gd name="T1" fmla="*/ 3 h 1036"/>
                <a:gd name="T2" fmla="*/ 88 w 387"/>
                <a:gd name="T3" fmla="*/ 5 h 1036"/>
                <a:gd name="T4" fmla="*/ 88 w 387"/>
                <a:gd name="T5" fmla="*/ 7 h 1036"/>
                <a:gd name="T6" fmla="*/ 87 w 387"/>
                <a:gd name="T7" fmla="*/ 8 h 1036"/>
                <a:gd name="T8" fmla="*/ 85 w 387"/>
                <a:gd name="T9" fmla="*/ 10 h 1036"/>
                <a:gd name="T10" fmla="*/ 80 w 387"/>
                <a:gd name="T11" fmla="*/ 12 h 1036"/>
                <a:gd name="T12" fmla="*/ 67 w 387"/>
                <a:gd name="T13" fmla="*/ 21 h 1036"/>
                <a:gd name="T14" fmla="*/ 48 w 387"/>
                <a:gd name="T15" fmla="*/ 37 h 1036"/>
                <a:gd name="T16" fmla="*/ 34 w 387"/>
                <a:gd name="T17" fmla="*/ 54 h 1036"/>
                <a:gd name="T18" fmla="*/ 25 w 387"/>
                <a:gd name="T19" fmla="*/ 69 h 1036"/>
                <a:gd name="T20" fmla="*/ 20 w 387"/>
                <a:gd name="T21" fmla="*/ 84 h 1036"/>
                <a:gd name="T22" fmla="*/ 15 w 387"/>
                <a:gd name="T23" fmla="*/ 117 h 1036"/>
                <a:gd name="T24" fmla="*/ 20 w 387"/>
                <a:gd name="T25" fmla="*/ 151 h 1036"/>
                <a:gd name="T26" fmla="*/ 26 w 387"/>
                <a:gd name="T27" fmla="*/ 166 h 1036"/>
                <a:gd name="T28" fmla="*/ 34 w 387"/>
                <a:gd name="T29" fmla="*/ 180 h 1036"/>
                <a:gd name="T30" fmla="*/ 53 w 387"/>
                <a:gd name="T31" fmla="*/ 202 h 1036"/>
                <a:gd name="T32" fmla="*/ 67 w 387"/>
                <a:gd name="T33" fmla="*/ 214 h 1036"/>
                <a:gd name="T34" fmla="*/ 80 w 387"/>
                <a:gd name="T35" fmla="*/ 222 h 1036"/>
                <a:gd name="T36" fmla="*/ 85 w 387"/>
                <a:gd name="T37" fmla="*/ 225 h 1036"/>
                <a:gd name="T38" fmla="*/ 87 w 387"/>
                <a:gd name="T39" fmla="*/ 226 h 1036"/>
                <a:gd name="T40" fmla="*/ 88 w 387"/>
                <a:gd name="T41" fmla="*/ 228 h 1036"/>
                <a:gd name="T42" fmla="*/ 88 w 387"/>
                <a:gd name="T43" fmla="*/ 229 h 1036"/>
                <a:gd name="T44" fmla="*/ 88 w 387"/>
                <a:gd name="T45" fmla="*/ 231 h 1036"/>
                <a:gd name="T46" fmla="*/ 87 w 387"/>
                <a:gd name="T47" fmla="*/ 233 h 1036"/>
                <a:gd name="T48" fmla="*/ 85 w 387"/>
                <a:gd name="T49" fmla="*/ 234 h 1036"/>
                <a:gd name="T50" fmla="*/ 84 w 387"/>
                <a:gd name="T51" fmla="*/ 235 h 1036"/>
                <a:gd name="T52" fmla="*/ 82 w 387"/>
                <a:gd name="T53" fmla="*/ 235 h 1036"/>
                <a:gd name="T54" fmla="*/ 80 w 387"/>
                <a:gd name="T55" fmla="*/ 234 h 1036"/>
                <a:gd name="T56" fmla="*/ 78 w 387"/>
                <a:gd name="T57" fmla="*/ 233 h 1036"/>
                <a:gd name="T58" fmla="*/ 61 w 387"/>
                <a:gd name="T59" fmla="*/ 224 h 1036"/>
                <a:gd name="T60" fmla="*/ 45 w 387"/>
                <a:gd name="T61" fmla="*/ 212 h 1036"/>
                <a:gd name="T62" fmla="*/ 26 w 387"/>
                <a:gd name="T63" fmla="*/ 193 h 1036"/>
                <a:gd name="T64" fmla="*/ 16 w 387"/>
                <a:gd name="T65" fmla="*/ 179 h 1036"/>
                <a:gd name="T66" fmla="*/ 9 w 387"/>
                <a:gd name="T67" fmla="*/ 164 h 1036"/>
                <a:gd name="T68" fmla="*/ 2 w 387"/>
                <a:gd name="T69" fmla="*/ 142 h 1036"/>
                <a:gd name="T70" fmla="*/ 0 w 387"/>
                <a:gd name="T71" fmla="*/ 105 h 1036"/>
                <a:gd name="T72" fmla="*/ 7 w 387"/>
                <a:gd name="T73" fmla="*/ 76 h 1036"/>
                <a:gd name="T74" fmla="*/ 13 w 387"/>
                <a:gd name="T75" fmla="*/ 60 h 1036"/>
                <a:gd name="T76" fmla="*/ 23 w 387"/>
                <a:gd name="T77" fmla="*/ 46 h 1036"/>
                <a:gd name="T78" fmla="*/ 39 w 387"/>
                <a:gd name="T79" fmla="*/ 27 h 1036"/>
                <a:gd name="T80" fmla="*/ 56 w 387"/>
                <a:gd name="T81" fmla="*/ 14 h 1036"/>
                <a:gd name="T82" fmla="*/ 73 w 387"/>
                <a:gd name="T83" fmla="*/ 4 h 1036"/>
                <a:gd name="T84" fmla="*/ 80 w 387"/>
                <a:gd name="T85" fmla="*/ 0 h 1036"/>
                <a:gd name="T86" fmla="*/ 82 w 387"/>
                <a:gd name="T87" fmla="*/ 0 h 1036"/>
                <a:gd name="T88" fmla="*/ 84 w 387"/>
                <a:gd name="T89" fmla="*/ 0 h 1036"/>
                <a:gd name="T90" fmla="*/ 85 w 387"/>
                <a:gd name="T91" fmla="*/ 1 h 1036"/>
                <a:gd name="T92" fmla="*/ 87 w 387"/>
                <a:gd name="T93" fmla="*/ 2 h 10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87" h="1036">
                  <a:moveTo>
                    <a:pt x="384" y="10"/>
                  </a:moveTo>
                  <a:lnTo>
                    <a:pt x="385" y="13"/>
                  </a:lnTo>
                  <a:lnTo>
                    <a:pt x="386" y="15"/>
                  </a:lnTo>
                  <a:lnTo>
                    <a:pt x="386" y="18"/>
                  </a:lnTo>
                  <a:lnTo>
                    <a:pt x="386" y="21"/>
                  </a:lnTo>
                  <a:lnTo>
                    <a:pt x="386" y="23"/>
                  </a:lnTo>
                  <a:lnTo>
                    <a:pt x="386" y="26"/>
                  </a:lnTo>
                  <a:lnTo>
                    <a:pt x="386" y="28"/>
                  </a:lnTo>
                  <a:lnTo>
                    <a:pt x="385" y="30"/>
                  </a:lnTo>
                  <a:lnTo>
                    <a:pt x="384" y="32"/>
                  </a:lnTo>
                  <a:lnTo>
                    <a:pt x="383" y="34"/>
                  </a:lnTo>
                  <a:lnTo>
                    <a:pt x="381" y="36"/>
                  </a:lnTo>
                  <a:lnTo>
                    <a:pt x="380" y="38"/>
                  </a:lnTo>
                  <a:lnTo>
                    <a:pt x="378" y="40"/>
                  </a:lnTo>
                  <a:lnTo>
                    <a:pt x="376" y="42"/>
                  </a:lnTo>
                  <a:lnTo>
                    <a:pt x="374" y="43"/>
                  </a:lnTo>
                  <a:lnTo>
                    <a:pt x="371" y="45"/>
                  </a:lnTo>
                  <a:lnTo>
                    <a:pt x="352" y="55"/>
                  </a:lnTo>
                  <a:lnTo>
                    <a:pt x="333" y="66"/>
                  </a:lnTo>
                  <a:lnTo>
                    <a:pt x="313" y="79"/>
                  </a:lnTo>
                  <a:lnTo>
                    <a:pt x="294" y="93"/>
                  </a:lnTo>
                  <a:lnTo>
                    <a:pt x="274" y="108"/>
                  </a:lnTo>
                  <a:lnTo>
                    <a:pt x="253" y="126"/>
                  </a:lnTo>
                  <a:lnTo>
                    <a:pt x="212" y="164"/>
                  </a:lnTo>
                  <a:lnTo>
                    <a:pt x="178" y="201"/>
                  </a:lnTo>
                  <a:lnTo>
                    <a:pt x="162" y="220"/>
                  </a:lnTo>
                  <a:lnTo>
                    <a:pt x="148" y="240"/>
                  </a:lnTo>
                  <a:lnTo>
                    <a:pt x="135" y="261"/>
                  </a:lnTo>
                  <a:lnTo>
                    <a:pt x="123" y="282"/>
                  </a:lnTo>
                  <a:lnTo>
                    <a:pt x="112" y="303"/>
                  </a:lnTo>
                  <a:lnTo>
                    <a:pt x="103" y="325"/>
                  </a:lnTo>
                  <a:lnTo>
                    <a:pt x="94" y="347"/>
                  </a:lnTo>
                  <a:lnTo>
                    <a:pt x="87" y="370"/>
                  </a:lnTo>
                  <a:lnTo>
                    <a:pt x="76" y="417"/>
                  </a:lnTo>
                  <a:lnTo>
                    <a:pt x="69" y="466"/>
                  </a:lnTo>
                  <a:lnTo>
                    <a:pt x="67" y="517"/>
                  </a:lnTo>
                  <a:lnTo>
                    <a:pt x="69" y="568"/>
                  </a:lnTo>
                  <a:lnTo>
                    <a:pt x="76" y="617"/>
                  </a:lnTo>
                  <a:lnTo>
                    <a:pt x="87" y="664"/>
                  </a:lnTo>
                  <a:lnTo>
                    <a:pt x="95" y="687"/>
                  </a:lnTo>
                  <a:lnTo>
                    <a:pt x="103" y="709"/>
                  </a:lnTo>
                  <a:lnTo>
                    <a:pt x="113" y="731"/>
                  </a:lnTo>
                  <a:lnTo>
                    <a:pt x="123" y="752"/>
                  </a:lnTo>
                  <a:lnTo>
                    <a:pt x="135" y="773"/>
                  </a:lnTo>
                  <a:lnTo>
                    <a:pt x="148" y="793"/>
                  </a:lnTo>
                  <a:lnTo>
                    <a:pt x="178" y="833"/>
                  </a:lnTo>
                  <a:lnTo>
                    <a:pt x="212" y="870"/>
                  </a:lnTo>
                  <a:lnTo>
                    <a:pt x="233" y="890"/>
                  </a:lnTo>
                  <a:lnTo>
                    <a:pt x="253" y="909"/>
                  </a:lnTo>
                  <a:lnTo>
                    <a:pt x="274" y="926"/>
                  </a:lnTo>
                  <a:lnTo>
                    <a:pt x="294" y="942"/>
                  </a:lnTo>
                  <a:lnTo>
                    <a:pt x="313" y="956"/>
                  </a:lnTo>
                  <a:lnTo>
                    <a:pt x="333" y="969"/>
                  </a:lnTo>
                  <a:lnTo>
                    <a:pt x="352" y="980"/>
                  </a:lnTo>
                  <a:lnTo>
                    <a:pt x="371" y="989"/>
                  </a:lnTo>
                  <a:lnTo>
                    <a:pt x="374" y="991"/>
                  </a:lnTo>
                  <a:lnTo>
                    <a:pt x="376" y="993"/>
                  </a:lnTo>
                  <a:lnTo>
                    <a:pt x="378" y="994"/>
                  </a:lnTo>
                  <a:lnTo>
                    <a:pt x="380" y="996"/>
                  </a:lnTo>
                  <a:lnTo>
                    <a:pt x="381" y="998"/>
                  </a:lnTo>
                  <a:lnTo>
                    <a:pt x="383" y="1000"/>
                  </a:lnTo>
                  <a:lnTo>
                    <a:pt x="384" y="1002"/>
                  </a:lnTo>
                  <a:lnTo>
                    <a:pt x="385" y="1005"/>
                  </a:lnTo>
                  <a:lnTo>
                    <a:pt x="386" y="1007"/>
                  </a:lnTo>
                  <a:lnTo>
                    <a:pt x="386" y="1009"/>
                  </a:lnTo>
                  <a:lnTo>
                    <a:pt x="386" y="1011"/>
                  </a:lnTo>
                  <a:lnTo>
                    <a:pt x="386" y="1014"/>
                  </a:lnTo>
                  <a:lnTo>
                    <a:pt x="386" y="1016"/>
                  </a:lnTo>
                  <a:lnTo>
                    <a:pt x="386" y="1019"/>
                  </a:lnTo>
                  <a:lnTo>
                    <a:pt x="385" y="1021"/>
                  </a:lnTo>
                  <a:lnTo>
                    <a:pt x="384" y="1024"/>
                  </a:lnTo>
                  <a:lnTo>
                    <a:pt x="382" y="1026"/>
                  </a:lnTo>
                  <a:lnTo>
                    <a:pt x="380" y="1028"/>
                  </a:lnTo>
                  <a:lnTo>
                    <a:pt x="379" y="1030"/>
                  </a:lnTo>
                  <a:lnTo>
                    <a:pt x="376" y="1031"/>
                  </a:lnTo>
                  <a:lnTo>
                    <a:pt x="374" y="1032"/>
                  </a:lnTo>
                  <a:lnTo>
                    <a:pt x="372" y="1033"/>
                  </a:lnTo>
                  <a:lnTo>
                    <a:pt x="370" y="1034"/>
                  </a:lnTo>
                  <a:lnTo>
                    <a:pt x="367" y="1034"/>
                  </a:lnTo>
                  <a:lnTo>
                    <a:pt x="365" y="1035"/>
                  </a:lnTo>
                  <a:lnTo>
                    <a:pt x="362" y="1035"/>
                  </a:lnTo>
                  <a:lnTo>
                    <a:pt x="359" y="1034"/>
                  </a:lnTo>
                  <a:lnTo>
                    <a:pt x="357" y="1034"/>
                  </a:lnTo>
                  <a:lnTo>
                    <a:pt x="354" y="1033"/>
                  </a:lnTo>
                  <a:lnTo>
                    <a:pt x="351" y="1032"/>
                  </a:lnTo>
                  <a:lnTo>
                    <a:pt x="347" y="1031"/>
                  </a:lnTo>
                  <a:lnTo>
                    <a:pt x="344" y="1029"/>
                  </a:lnTo>
                  <a:lnTo>
                    <a:pt x="319" y="1017"/>
                  </a:lnTo>
                  <a:lnTo>
                    <a:pt x="294" y="1004"/>
                  </a:lnTo>
                  <a:lnTo>
                    <a:pt x="270" y="989"/>
                  </a:lnTo>
                  <a:lnTo>
                    <a:pt x="245" y="972"/>
                  </a:lnTo>
                  <a:lnTo>
                    <a:pt x="221" y="955"/>
                  </a:lnTo>
                  <a:lnTo>
                    <a:pt x="197" y="935"/>
                  </a:lnTo>
                  <a:lnTo>
                    <a:pt x="173" y="914"/>
                  </a:lnTo>
                  <a:lnTo>
                    <a:pt x="150" y="892"/>
                  </a:lnTo>
                  <a:lnTo>
                    <a:pt x="115" y="853"/>
                  </a:lnTo>
                  <a:lnTo>
                    <a:pt x="99" y="833"/>
                  </a:lnTo>
                  <a:lnTo>
                    <a:pt x="84" y="812"/>
                  </a:lnTo>
                  <a:lnTo>
                    <a:pt x="71" y="791"/>
                  </a:lnTo>
                  <a:lnTo>
                    <a:pt x="59" y="769"/>
                  </a:lnTo>
                  <a:lnTo>
                    <a:pt x="47" y="746"/>
                  </a:lnTo>
                  <a:lnTo>
                    <a:pt x="38" y="723"/>
                  </a:lnTo>
                  <a:lnTo>
                    <a:pt x="29" y="700"/>
                  </a:lnTo>
                  <a:lnTo>
                    <a:pt x="21" y="675"/>
                  </a:lnTo>
                  <a:lnTo>
                    <a:pt x="9" y="625"/>
                  </a:lnTo>
                  <a:lnTo>
                    <a:pt x="2" y="572"/>
                  </a:lnTo>
                  <a:lnTo>
                    <a:pt x="0" y="517"/>
                  </a:lnTo>
                  <a:lnTo>
                    <a:pt x="2" y="462"/>
                  </a:lnTo>
                  <a:lnTo>
                    <a:pt x="9" y="409"/>
                  </a:lnTo>
                  <a:lnTo>
                    <a:pt x="21" y="359"/>
                  </a:lnTo>
                  <a:lnTo>
                    <a:pt x="29" y="334"/>
                  </a:lnTo>
                  <a:lnTo>
                    <a:pt x="38" y="311"/>
                  </a:lnTo>
                  <a:lnTo>
                    <a:pt x="47" y="288"/>
                  </a:lnTo>
                  <a:lnTo>
                    <a:pt x="59" y="265"/>
                  </a:lnTo>
                  <a:lnTo>
                    <a:pt x="71" y="243"/>
                  </a:lnTo>
                  <a:lnTo>
                    <a:pt x="84" y="222"/>
                  </a:lnTo>
                  <a:lnTo>
                    <a:pt x="99" y="201"/>
                  </a:lnTo>
                  <a:lnTo>
                    <a:pt x="115" y="181"/>
                  </a:lnTo>
                  <a:lnTo>
                    <a:pt x="150" y="142"/>
                  </a:lnTo>
                  <a:lnTo>
                    <a:pt x="173" y="120"/>
                  </a:lnTo>
                  <a:lnTo>
                    <a:pt x="197" y="99"/>
                  </a:lnTo>
                  <a:lnTo>
                    <a:pt x="221" y="80"/>
                  </a:lnTo>
                  <a:lnTo>
                    <a:pt x="245" y="62"/>
                  </a:lnTo>
                  <a:lnTo>
                    <a:pt x="270" y="46"/>
                  </a:lnTo>
                  <a:lnTo>
                    <a:pt x="294" y="31"/>
                  </a:lnTo>
                  <a:lnTo>
                    <a:pt x="319" y="18"/>
                  </a:lnTo>
                  <a:lnTo>
                    <a:pt x="344" y="6"/>
                  </a:lnTo>
                  <a:lnTo>
                    <a:pt x="351" y="3"/>
                  </a:lnTo>
                  <a:lnTo>
                    <a:pt x="354" y="2"/>
                  </a:lnTo>
                  <a:lnTo>
                    <a:pt x="357" y="1"/>
                  </a:lnTo>
                  <a:lnTo>
                    <a:pt x="359" y="1"/>
                  </a:lnTo>
                  <a:lnTo>
                    <a:pt x="362" y="0"/>
                  </a:lnTo>
                  <a:lnTo>
                    <a:pt x="365" y="0"/>
                  </a:lnTo>
                  <a:lnTo>
                    <a:pt x="367" y="0"/>
                  </a:lnTo>
                  <a:lnTo>
                    <a:pt x="370" y="0"/>
                  </a:lnTo>
                  <a:lnTo>
                    <a:pt x="372" y="1"/>
                  </a:lnTo>
                  <a:lnTo>
                    <a:pt x="374" y="2"/>
                  </a:lnTo>
                  <a:lnTo>
                    <a:pt x="376" y="3"/>
                  </a:lnTo>
                  <a:lnTo>
                    <a:pt x="379" y="4"/>
                  </a:lnTo>
                  <a:lnTo>
                    <a:pt x="380" y="6"/>
                  </a:lnTo>
                  <a:lnTo>
                    <a:pt x="382" y="8"/>
                  </a:lnTo>
                  <a:lnTo>
                    <a:pt x="384" y="1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28" name="Freeform 8">
              <a:extLst>
                <a:ext uri="{FF2B5EF4-FFF2-40B4-BE49-F238E27FC236}">
                  <a16:creationId xmlns:a16="http://schemas.microsoft.com/office/drawing/2014/main" id="{DA23E6EF-6810-48C6-A72E-C911F8DB8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8" y="2113"/>
              <a:ext cx="177" cy="205"/>
            </a:xfrm>
            <a:custGeom>
              <a:avLst/>
              <a:gdLst>
                <a:gd name="T0" fmla="*/ 38 w 786"/>
                <a:gd name="T1" fmla="*/ 39 h 906"/>
                <a:gd name="T2" fmla="*/ 32 w 786"/>
                <a:gd name="T3" fmla="*/ 50 h 906"/>
                <a:gd name="T4" fmla="*/ 27 w 786"/>
                <a:gd name="T5" fmla="*/ 62 h 906"/>
                <a:gd name="T6" fmla="*/ 22 w 786"/>
                <a:gd name="T7" fmla="*/ 91 h 906"/>
                <a:gd name="T8" fmla="*/ 22 w 786"/>
                <a:gd name="T9" fmla="*/ 124 h 906"/>
                <a:gd name="T10" fmla="*/ 28 w 786"/>
                <a:gd name="T11" fmla="*/ 147 h 906"/>
                <a:gd name="T12" fmla="*/ 34 w 786"/>
                <a:gd name="T13" fmla="*/ 159 h 906"/>
                <a:gd name="T14" fmla="*/ 41 w 786"/>
                <a:gd name="T15" fmla="*/ 169 h 906"/>
                <a:gd name="T16" fmla="*/ 48 w 786"/>
                <a:gd name="T17" fmla="*/ 176 h 906"/>
                <a:gd name="T18" fmla="*/ 56 w 786"/>
                <a:gd name="T19" fmla="*/ 181 h 906"/>
                <a:gd name="T20" fmla="*/ 64 w 786"/>
                <a:gd name="T21" fmla="*/ 184 h 906"/>
                <a:gd name="T22" fmla="*/ 82 w 786"/>
                <a:gd name="T23" fmla="*/ 188 h 906"/>
                <a:gd name="T24" fmla="*/ 102 w 786"/>
                <a:gd name="T25" fmla="*/ 188 h 906"/>
                <a:gd name="T26" fmla="*/ 114 w 786"/>
                <a:gd name="T27" fmla="*/ 184 h 906"/>
                <a:gd name="T28" fmla="*/ 122 w 786"/>
                <a:gd name="T29" fmla="*/ 181 h 906"/>
                <a:gd name="T30" fmla="*/ 130 w 786"/>
                <a:gd name="T31" fmla="*/ 176 h 906"/>
                <a:gd name="T32" fmla="*/ 137 w 786"/>
                <a:gd name="T33" fmla="*/ 169 h 906"/>
                <a:gd name="T34" fmla="*/ 144 w 786"/>
                <a:gd name="T35" fmla="*/ 159 h 906"/>
                <a:gd name="T36" fmla="*/ 149 w 786"/>
                <a:gd name="T37" fmla="*/ 147 h 906"/>
                <a:gd name="T38" fmla="*/ 155 w 786"/>
                <a:gd name="T39" fmla="*/ 124 h 906"/>
                <a:gd name="T40" fmla="*/ 156 w 786"/>
                <a:gd name="T41" fmla="*/ 91 h 906"/>
                <a:gd name="T42" fmla="*/ 151 w 786"/>
                <a:gd name="T43" fmla="*/ 62 h 906"/>
                <a:gd name="T44" fmla="*/ 146 w 786"/>
                <a:gd name="T45" fmla="*/ 50 h 906"/>
                <a:gd name="T46" fmla="*/ 139 w 786"/>
                <a:gd name="T47" fmla="*/ 39 h 906"/>
                <a:gd name="T48" fmla="*/ 132 w 786"/>
                <a:gd name="T49" fmla="*/ 31 h 906"/>
                <a:gd name="T50" fmla="*/ 125 w 786"/>
                <a:gd name="T51" fmla="*/ 26 h 906"/>
                <a:gd name="T52" fmla="*/ 117 w 786"/>
                <a:gd name="T53" fmla="*/ 21 h 906"/>
                <a:gd name="T54" fmla="*/ 102 w 786"/>
                <a:gd name="T55" fmla="*/ 17 h 906"/>
                <a:gd name="T56" fmla="*/ 82 w 786"/>
                <a:gd name="T57" fmla="*/ 16 h 906"/>
                <a:gd name="T58" fmla="*/ 64 w 786"/>
                <a:gd name="T59" fmla="*/ 20 h 906"/>
                <a:gd name="T60" fmla="*/ 56 w 786"/>
                <a:gd name="T61" fmla="*/ 24 h 906"/>
                <a:gd name="T62" fmla="*/ 48 w 786"/>
                <a:gd name="T63" fmla="*/ 29 h 906"/>
                <a:gd name="T64" fmla="*/ 151 w 786"/>
                <a:gd name="T65" fmla="*/ 25 h 906"/>
                <a:gd name="T66" fmla="*/ 160 w 786"/>
                <a:gd name="T67" fmla="*/ 36 h 906"/>
                <a:gd name="T68" fmla="*/ 167 w 786"/>
                <a:gd name="T69" fmla="*/ 48 h 906"/>
                <a:gd name="T70" fmla="*/ 174 w 786"/>
                <a:gd name="T71" fmla="*/ 68 h 906"/>
                <a:gd name="T72" fmla="*/ 178 w 786"/>
                <a:gd name="T73" fmla="*/ 102 h 906"/>
                <a:gd name="T74" fmla="*/ 174 w 786"/>
                <a:gd name="T75" fmla="*/ 137 h 906"/>
                <a:gd name="T76" fmla="*/ 167 w 786"/>
                <a:gd name="T77" fmla="*/ 156 h 906"/>
                <a:gd name="T78" fmla="*/ 160 w 786"/>
                <a:gd name="T79" fmla="*/ 169 h 906"/>
                <a:gd name="T80" fmla="*/ 151 w 786"/>
                <a:gd name="T81" fmla="*/ 180 h 906"/>
                <a:gd name="T82" fmla="*/ 134 w 786"/>
                <a:gd name="T83" fmla="*/ 193 h 906"/>
                <a:gd name="T84" fmla="*/ 123 w 786"/>
                <a:gd name="T85" fmla="*/ 198 h 906"/>
                <a:gd name="T86" fmla="*/ 107 w 786"/>
                <a:gd name="T87" fmla="*/ 203 h 906"/>
                <a:gd name="T88" fmla="*/ 80 w 786"/>
                <a:gd name="T89" fmla="*/ 204 h 906"/>
                <a:gd name="T90" fmla="*/ 59 w 786"/>
                <a:gd name="T91" fmla="*/ 200 h 906"/>
                <a:gd name="T92" fmla="*/ 47 w 786"/>
                <a:gd name="T93" fmla="*/ 195 h 906"/>
                <a:gd name="T94" fmla="*/ 34 w 786"/>
                <a:gd name="T95" fmla="*/ 186 h 906"/>
                <a:gd name="T96" fmla="*/ 21 w 786"/>
                <a:gd name="T97" fmla="*/ 173 h 906"/>
                <a:gd name="T98" fmla="*/ 13 w 786"/>
                <a:gd name="T99" fmla="*/ 160 h 906"/>
                <a:gd name="T100" fmla="*/ 7 w 786"/>
                <a:gd name="T101" fmla="*/ 147 h 906"/>
                <a:gd name="T102" fmla="*/ 0 w 786"/>
                <a:gd name="T103" fmla="*/ 114 h 906"/>
                <a:gd name="T104" fmla="*/ 2 w 786"/>
                <a:gd name="T105" fmla="*/ 78 h 906"/>
                <a:gd name="T106" fmla="*/ 9 w 786"/>
                <a:gd name="T107" fmla="*/ 53 h 906"/>
                <a:gd name="T108" fmla="*/ 15 w 786"/>
                <a:gd name="T109" fmla="*/ 40 h 906"/>
                <a:gd name="T110" fmla="*/ 24 w 786"/>
                <a:gd name="T111" fmla="*/ 29 h 906"/>
                <a:gd name="T112" fmla="*/ 40 w 786"/>
                <a:gd name="T113" fmla="*/ 14 h 906"/>
                <a:gd name="T114" fmla="*/ 51 w 786"/>
                <a:gd name="T115" fmla="*/ 8 h 906"/>
                <a:gd name="T116" fmla="*/ 63 w 786"/>
                <a:gd name="T117" fmla="*/ 4 h 906"/>
                <a:gd name="T118" fmla="*/ 89 w 786"/>
                <a:gd name="T119" fmla="*/ 0 h 906"/>
                <a:gd name="T120" fmla="*/ 115 w 786"/>
                <a:gd name="T121" fmla="*/ 4 h 906"/>
                <a:gd name="T122" fmla="*/ 127 w 786"/>
                <a:gd name="T123" fmla="*/ 8 h 906"/>
                <a:gd name="T124" fmla="*/ 137 w 786"/>
                <a:gd name="T125" fmla="*/ 14 h 90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786" h="906">
                  <a:moveTo>
                    <a:pt x="194" y="146"/>
                  </a:moveTo>
                  <a:lnTo>
                    <a:pt x="182" y="159"/>
                  </a:lnTo>
                  <a:lnTo>
                    <a:pt x="170" y="173"/>
                  </a:lnTo>
                  <a:lnTo>
                    <a:pt x="159" y="188"/>
                  </a:lnTo>
                  <a:lnTo>
                    <a:pt x="150" y="203"/>
                  </a:lnTo>
                  <a:lnTo>
                    <a:pt x="140" y="219"/>
                  </a:lnTo>
                  <a:lnTo>
                    <a:pt x="132" y="236"/>
                  </a:lnTo>
                  <a:lnTo>
                    <a:pt x="125" y="254"/>
                  </a:lnTo>
                  <a:lnTo>
                    <a:pt x="118" y="273"/>
                  </a:lnTo>
                  <a:lnTo>
                    <a:pt x="107" y="312"/>
                  </a:lnTo>
                  <a:lnTo>
                    <a:pt x="99" y="355"/>
                  </a:lnTo>
                  <a:lnTo>
                    <a:pt x="95" y="401"/>
                  </a:lnTo>
                  <a:lnTo>
                    <a:pt x="93" y="450"/>
                  </a:lnTo>
                  <a:lnTo>
                    <a:pt x="95" y="500"/>
                  </a:lnTo>
                  <a:lnTo>
                    <a:pt x="99" y="547"/>
                  </a:lnTo>
                  <a:lnTo>
                    <a:pt x="107" y="590"/>
                  </a:lnTo>
                  <a:lnTo>
                    <a:pt x="118" y="631"/>
                  </a:lnTo>
                  <a:lnTo>
                    <a:pt x="125" y="650"/>
                  </a:lnTo>
                  <a:lnTo>
                    <a:pt x="132" y="668"/>
                  </a:lnTo>
                  <a:lnTo>
                    <a:pt x="140" y="685"/>
                  </a:lnTo>
                  <a:lnTo>
                    <a:pt x="150" y="701"/>
                  </a:lnTo>
                  <a:lnTo>
                    <a:pt x="159" y="717"/>
                  </a:lnTo>
                  <a:lnTo>
                    <a:pt x="170" y="732"/>
                  </a:lnTo>
                  <a:lnTo>
                    <a:pt x="182" y="746"/>
                  </a:lnTo>
                  <a:lnTo>
                    <a:pt x="194" y="759"/>
                  </a:lnTo>
                  <a:lnTo>
                    <a:pt x="204" y="768"/>
                  </a:lnTo>
                  <a:lnTo>
                    <a:pt x="214" y="777"/>
                  </a:lnTo>
                  <a:lnTo>
                    <a:pt x="224" y="784"/>
                  </a:lnTo>
                  <a:lnTo>
                    <a:pt x="235" y="792"/>
                  </a:lnTo>
                  <a:lnTo>
                    <a:pt x="246" y="799"/>
                  </a:lnTo>
                  <a:lnTo>
                    <a:pt x="257" y="805"/>
                  </a:lnTo>
                  <a:lnTo>
                    <a:pt x="269" y="810"/>
                  </a:lnTo>
                  <a:lnTo>
                    <a:pt x="281" y="815"/>
                  </a:lnTo>
                  <a:lnTo>
                    <a:pt x="307" y="823"/>
                  </a:lnTo>
                  <a:lnTo>
                    <a:pt x="334" y="829"/>
                  </a:lnTo>
                  <a:lnTo>
                    <a:pt x="363" y="833"/>
                  </a:lnTo>
                  <a:lnTo>
                    <a:pt x="393" y="834"/>
                  </a:lnTo>
                  <a:lnTo>
                    <a:pt x="423" y="833"/>
                  </a:lnTo>
                  <a:lnTo>
                    <a:pt x="452" y="829"/>
                  </a:lnTo>
                  <a:lnTo>
                    <a:pt x="479" y="823"/>
                  </a:lnTo>
                  <a:lnTo>
                    <a:pt x="492" y="820"/>
                  </a:lnTo>
                  <a:lnTo>
                    <a:pt x="504" y="815"/>
                  </a:lnTo>
                  <a:lnTo>
                    <a:pt x="517" y="810"/>
                  </a:lnTo>
                  <a:lnTo>
                    <a:pt x="528" y="805"/>
                  </a:lnTo>
                  <a:lnTo>
                    <a:pt x="540" y="799"/>
                  </a:lnTo>
                  <a:lnTo>
                    <a:pt x="551" y="792"/>
                  </a:lnTo>
                  <a:lnTo>
                    <a:pt x="561" y="784"/>
                  </a:lnTo>
                  <a:lnTo>
                    <a:pt x="572" y="777"/>
                  </a:lnTo>
                  <a:lnTo>
                    <a:pt x="581" y="768"/>
                  </a:lnTo>
                  <a:lnTo>
                    <a:pt x="591" y="759"/>
                  </a:lnTo>
                  <a:lnTo>
                    <a:pt x="603" y="746"/>
                  </a:lnTo>
                  <a:lnTo>
                    <a:pt x="615" y="732"/>
                  </a:lnTo>
                  <a:lnTo>
                    <a:pt x="626" y="717"/>
                  </a:lnTo>
                  <a:lnTo>
                    <a:pt x="635" y="701"/>
                  </a:lnTo>
                  <a:lnTo>
                    <a:pt x="645" y="685"/>
                  </a:lnTo>
                  <a:lnTo>
                    <a:pt x="653" y="668"/>
                  </a:lnTo>
                  <a:lnTo>
                    <a:pt x="660" y="650"/>
                  </a:lnTo>
                  <a:lnTo>
                    <a:pt x="667" y="631"/>
                  </a:lnTo>
                  <a:lnTo>
                    <a:pt x="678" y="590"/>
                  </a:lnTo>
                  <a:lnTo>
                    <a:pt x="686" y="547"/>
                  </a:lnTo>
                  <a:lnTo>
                    <a:pt x="690" y="500"/>
                  </a:lnTo>
                  <a:lnTo>
                    <a:pt x="692" y="450"/>
                  </a:lnTo>
                  <a:lnTo>
                    <a:pt x="690" y="401"/>
                  </a:lnTo>
                  <a:lnTo>
                    <a:pt x="686" y="355"/>
                  </a:lnTo>
                  <a:lnTo>
                    <a:pt x="678" y="312"/>
                  </a:lnTo>
                  <a:lnTo>
                    <a:pt x="667" y="273"/>
                  </a:lnTo>
                  <a:lnTo>
                    <a:pt x="660" y="254"/>
                  </a:lnTo>
                  <a:lnTo>
                    <a:pt x="653" y="236"/>
                  </a:lnTo>
                  <a:lnTo>
                    <a:pt x="645" y="219"/>
                  </a:lnTo>
                  <a:lnTo>
                    <a:pt x="635" y="203"/>
                  </a:lnTo>
                  <a:lnTo>
                    <a:pt x="626" y="188"/>
                  </a:lnTo>
                  <a:lnTo>
                    <a:pt x="615" y="173"/>
                  </a:lnTo>
                  <a:lnTo>
                    <a:pt x="603" y="159"/>
                  </a:lnTo>
                  <a:lnTo>
                    <a:pt x="591" y="146"/>
                  </a:lnTo>
                  <a:lnTo>
                    <a:pt x="581" y="137"/>
                  </a:lnTo>
                  <a:lnTo>
                    <a:pt x="572" y="128"/>
                  </a:lnTo>
                  <a:lnTo>
                    <a:pt x="561" y="121"/>
                  </a:lnTo>
                  <a:lnTo>
                    <a:pt x="551" y="113"/>
                  </a:lnTo>
                  <a:lnTo>
                    <a:pt x="539" y="106"/>
                  </a:lnTo>
                  <a:lnTo>
                    <a:pt x="528" y="100"/>
                  </a:lnTo>
                  <a:lnTo>
                    <a:pt x="516" y="95"/>
                  </a:lnTo>
                  <a:lnTo>
                    <a:pt x="504" y="90"/>
                  </a:lnTo>
                  <a:lnTo>
                    <a:pt x="479" y="82"/>
                  </a:lnTo>
                  <a:lnTo>
                    <a:pt x="452" y="76"/>
                  </a:lnTo>
                  <a:lnTo>
                    <a:pt x="423" y="72"/>
                  </a:lnTo>
                  <a:lnTo>
                    <a:pt x="393" y="71"/>
                  </a:lnTo>
                  <a:lnTo>
                    <a:pt x="363" y="72"/>
                  </a:lnTo>
                  <a:lnTo>
                    <a:pt x="334" y="76"/>
                  </a:lnTo>
                  <a:lnTo>
                    <a:pt x="307" y="82"/>
                  </a:lnTo>
                  <a:lnTo>
                    <a:pt x="282" y="90"/>
                  </a:lnTo>
                  <a:lnTo>
                    <a:pt x="269" y="95"/>
                  </a:lnTo>
                  <a:lnTo>
                    <a:pt x="257" y="100"/>
                  </a:lnTo>
                  <a:lnTo>
                    <a:pt x="246" y="106"/>
                  </a:lnTo>
                  <a:lnTo>
                    <a:pt x="235" y="113"/>
                  </a:lnTo>
                  <a:lnTo>
                    <a:pt x="224" y="121"/>
                  </a:lnTo>
                  <a:lnTo>
                    <a:pt x="214" y="128"/>
                  </a:lnTo>
                  <a:lnTo>
                    <a:pt x="204" y="137"/>
                  </a:lnTo>
                  <a:lnTo>
                    <a:pt x="194" y="146"/>
                  </a:lnTo>
                  <a:close/>
                  <a:moveTo>
                    <a:pt x="666" y="111"/>
                  </a:moveTo>
                  <a:lnTo>
                    <a:pt x="680" y="126"/>
                  </a:lnTo>
                  <a:lnTo>
                    <a:pt x="694" y="142"/>
                  </a:lnTo>
                  <a:lnTo>
                    <a:pt x="706" y="159"/>
                  </a:lnTo>
                  <a:lnTo>
                    <a:pt x="718" y="177"/>
                  </a:lnTo>
                  <a:lnTo>
                    <a:pt x="729" y="195"/>
                  </a:lnTo>
                  <a:lnTo>
                    <a:pt x="738" y="214"/>
                  </a:lnTo>
                  <a:lnTo>
                    <a:pt x="747" y="234"/>
                  </a:lnTo>
                  <a:lnTo>
                    <a:pt x="755" y="255"/>
                  </a:lnTo>
                  <a:lnTo>
                    <a:pt x="768" y="299"/>
                  </a:lnTo>
                  <a:lnTo>
                    <a:pt x="778" y="346"/>
                  </a:lnTo>
                  <a:lnTo>
                    <a:pt x="783" y="396"/>
                  </a:lnTo>
                  <a:lnTo>
                    <a:pt x="785" y="450"/>
                  </a:lnTo>
                  <a:lnTo>
                    <a:pt x="783" y="505"/>
                  </a:lnTo>
                  <a:lnTo>
                    <a:pt x="778" y="556"/>
                  </a:lnTo>
                  <a:lnTo>
                    <a:pt x="768" y="604"/>
                  </a:lnTo>
                  <a:lnTo>
                    <a:pt x="755" y="649"/>
                  </a:lnTo>
                  <a:lnTo>
                    <a:pt x="747" y="670"/>
                  </a:lnTo>
                  <a:lnTo>
                    <a:pt x="738" y="690"/>
                  </a:lnTo>
                  <a:lnTo>
                    <a:pt x="729" y="709"/>
                  </a:lnTo>
                  <a:lnTo>
                    <a:pt x="718" y="728"/>
                  </a:lnTo>
                  <a:lnTo>
                    <a:pt x="706" y="746"/>
                  </a:lnTo>
                  <a:lnTo>
                    <a:pt x="694" y="763"/>
                  </a:lnTo>
                  <a:lnTo>
                    <a:pt x="680" y="779"/>
                  </a:lnTo>
                  <a:lnTo>
                    <a:pt x="666" y="794"/>
                  </a:lnTo>
                  <a:lnTo>
                    <a:pt x="637" y="820"/>
                  </a:lnTo>
                  <a:lnTo>
                    <a:pt x="607" y="843"/>
                  </a:lnTo>
                  <a:lnTo>
                    <a:pt x="592" y="853"/>
                  </a:lnTo>
                  <a:lnTo>
                    <a:pt x="576" y="862"/>
                  </a:lnTo>
                  <a:lnTo>
                    <a:pt x="559" y="870"/>
                  </a:lnTo>
                  <a:lnTo>
                    <a:pt x="542" y="877"/>
                  </a:lnTo>
                  <a:lnTo>
                    <a:pt x="525" y="884"/>
                  </a:lnTo>
                  <a:lnTo>
                    <a:pt x="507" y="889"/>
                  </a:lnTo>
                  <a:lnTo>
                    <a:pt x="471" y="898"/>
                  </a:lnTo>
                  <a:lnTo>
                    <a:pt x="433" y="903"/>
                  </a:lnTo>
                  <a:lnTo>
                    <a:pt x="393" y="905"/>
                  </a:lnTo>
                  <a:lnTo>
                    <a:pt x="353" y="903"/>
                  </a:lnTo>
                  <a:lnTo>
                    <a:pt x="315" y="898"/>
                  </a:lnTo>
                  <a:lnTo>
                    <a:pt x="278" y="889"/>
                  </a:lnTo>
                  <a:lnTo>
                    <a:pt x="260" y="884"/>
                  </a:lnTo>
                  <a:lnTo>
                    <a:pt x="243" y="877"/>
                  </a:lnTo>
                  <a:lnTo>
                    <a:pt x="226" y="870"/>
                  </a:lnTo>
                  <a:lnTo>
                    <a:pt x="209" y="862"/>
                  </a:lnTo>
                  <a:lnTo>
                    <a:pt x="193" y="853"/>
                  </a:lnTo>
                  <a:lnTo>
                    <a:pt x="178" y="843"/>
                  </a:lnTo>
                  <a:lnTo>
                    <a:pt x="148" y="820"/>
                  </a:lnTo>
                  <a:lnTo>
                    <a:pt x="119" y="794"/>
                  </a:lnTo>
                  <a:lnTo>
                    <a:pt x="105" y="779"/>
                  </a:lnTo>
                  <a:lnTo>
                    <a:pt x="91" y="763"/>
                  </a:lnTo>
                  <a:lnTo>
                    <a:pt x="79" y="746"/>
                  </a:lnTo>
                  <a:lnTo>
                    <a:pt x="67" y="728"/>
                  </a:lnTo>
                  <a:lnTo>
                    <a:pt x="56" y="709"/>
                  </a:lnTo>
                  <a:lnTo>
                    <a:pt x="47" y="690"/>
                  </a:lnTo>
                  <a:lnTo>
                    <a:pt x="38" y="670"/>
                  </a:lnTo>
                  <a:lnTo>
                    <a:pt x="30" y="649"/>
                  </a:lnTo>
                  <a:lnTo>
                    <a:pt x="17" y="604"/>
                  </a:lnTo>
                  <a:lnTo>
                    <a:pt x="7" y="556"/>
                  </a:lnTo>
                  <a:lnTo>
                    <a:pt x="2" y="505"/>
                  </a:lnTo>
                  <a:lnTo>
                    <a:pt x="0" y="450"/>
                  </a:lnTo>
                  <a:lnTo>
                    <a:pt x="2" y="396"/>
                  </a:lnTo>
                  <a:lnTo>
                    <a:pt x="7" y="346"/>
                  </a:lnTo>
                  <a:lnTo>
                    <a:pt x="17" y="299"/>
                  </a:lnTo>
                  <a:lnTo>
                    <a:pt x="30" y="255"/>
                  </a:lnTo>
                  <a:lnTo>
                    <a:pt x="38" y="234"/>
                  </a:lnTo>
                  <a:lnTo>
                    <a:pt x="47" y="214"/>
                  </a:lnTo>
                  <a:lnTo>
                    <a:pt x="56" y="195"/>
                  </a:lnTo>
                  <a:lnTo>
                    <a:pt x="67" y="177"/>
                  </a:lnTo>
                  <a:lnTo>
                    <a:pt x="79" y="159"/>
                  </a:lnTo>
                  <a:lnTo>
                    <a:pt x="91" y="142"/>
                  </a:lnTo>
                  <a:lnTo>
                    <a:pt x="105" y="126"/>
                  </a:lnTo>
                  <a:lnTo>
                    <a:pt x="119" y="111"/>
                  </a:lnTo>
                  <a:lnTo>
                    <a:pt x="148" y="85"/>
                  </a:lnTo>
                  <a:lnTo>
                    <a:pt x="178" y="62"/>
                  </a:lnTo>
                  <a:lnTo>
                    <a:pt x="193" y="52"/>
                  </a:lnTo>
                  <a:lnTo>
                    <a:pt x="209" y="43"/>
                  </a:lnTo>
                  <a:lnTo>
                    <a:pt x="226" y="35"/>
                  </a:lnTo>
                  <a:lnTo>
                    <a:pt x="243" y="28"/>
                  </a:lnTo>
                  <a:lnTo>
                    <a:pt x="260" y="21"/>
                  </a:lnTo>
                  <a:lnTo>
                    <a:pt x="278" y="16"/>
                  </a:lnTo>
                  <a:lnTo>
                    <a:pt x="315" y="7"/>
                  </a:lnTo>
                  <a:lnTo>
                    <a:pt x="353" y="2"/>
                  </a:lnTo>
                  <a:lnTo>
                    <a:pt x="393" y="0"/>
                  </a:lnTo>
                  <a:lnTo>
                    <a:pt x="433" y="2"/>
                  </a:lnTo>
                  <a:lnTo>
                    <a:pt x="471" y="7"/>
                  </a:lnTo>
                  <a:lnTo>
                    <a:pt x="508" y="16"/>
                  </a:lnTo>
                  <a:lnTo>
                    <a:pt x="525" y="21"/>
                  </a:lnTo>
                  <a:lnTo>
                    <a:pt x="543" y="28"/>
                  </a:lnTo>
                  <a:lnTo>
                    <a:pt x="559" y="35"/>
                  </a:lnTo>
                  <a:lnTo>
                    <a:pt x="576" y="43"/>
                  </a:lnTo>
                  <a:lnTo>
                    <a:pt x="592" y="52"/>
                  </a:lnTo>
                  <a:lnTo>
                    <a:pt x="607" y="62"/>
                  </a:lnTo>
                  <a:lnTo>
                    <a:pt x="637" y="85"/>
                  </a:lnTo>
                  <a:lnTo>
                    <a:pt x="666" y="1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29" name="Freeform 9">
              <a:extLst>
                <a:ext uri="{FF2B5EF4-FFF2-40B4-BE49-F238E27FC236}">
                  <a16:creationId xmlns:a16="http://schemas.microsoft.com/office/drawing/2014/main" id="{BE11FDE4-B94E-6637-B3F1-EE706B3C6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2194"/>
              <a:ext cx="235" cy="41"/>
            </a:xfrm>
            <a:custGeom>
              <a:avLst/>
              <a:gdLst>
                <a:gd name="T0" fmla="*/ 135 w 1026"/>
                <a:gd name="T1" fmla="*/ 34 h 274"/>
                <a:gd name="T2" fmla="*/ 153 w 1026"/>
                <a:gd name="T3" fmla="*/ 43 h 274"/>
                <a:gd name="T4" fmla="*/ 165 w 1026"/>
                <a:gd name="T5" fmla="*/ 45 h 274"/>
                <a:gd name="T6" fmla="*/ 176 w 1026"/>
                <a:gd name="T7" fmla="*/ 45 h 274"/>
                <a:gd name="T8" fmla="*/ 190 w 1026"/>
                <a:gd name="T9" fmla="*/ 43 h 274"/>
                <a:gd name="T10" fmla="*/ 196 w 1026"/>
                <a:gd name="T11" fmla="*/ 40 h 274"/>
                <a:gd name="T12" fmla="*/ 201 w 1026"/>
                <a:gd name="T13" fmla="*/ 37 h 274"/>
                <a:gd name="T14" fmla="*/ 207 w 1026"/>
                <a:gd name="T15" fmla="*/ 31 h 274"/>
                <a:gd name="T16" fmla="*/ 213 w 1026"/>
                <a:gd name="T17" fmla="*/ 22 h 274"/>
                <a:gd name="T18" fmla="*/ 219 w 1026"/>
                <a:gd name="T19" fmla="*/ 12 h 274"/>
                <a:gd name="T20" fmla="*/ 221 w 1026"/>
                <a:gd name="T21" fmla="*/ 6 h 274"/>
                <a:gd name="T22" fmla="*/ 223 w 1026"/>
                <a:gd name="T23" fmla="*/ 4 h 274"/>
                <a:gd name="T24" fmla="*/ 224 w 1026"/>
                <a:gd name="T25" fmla="*/ 3 h 274"/>
                <a:gd name="T26" fmla="*/ 226 w 1026"/>
                <a:gd name="T27" fmla="*/ 3 h 274"/>
                <a:gd name="T28" fmla="*/ 228 w 1026"/>
                <a:gd name="T29" fmla="*/ 3 h 274"/>
                <a:gd name="T30" fmla="*/ 230 w 1026"/>
                <a:gd name="T31" fmla="*/ 4 h 274"/>
                <a:gd name="T32" fmla="*/ 231 w 1026"/>
                <a:gd name="T33" fmla="*/ 5 h 274"/>
                <a:gd name="T34" fmla="*/ 232 w 1026"/>
                <a:gd name="T35" fmla="*/ 6 h 274"/>
                <a:gd name="T36" fmla="*/ 233 w 1026"/>
                <a:gd name="T37" fmla="*/ 8 h 274"/>
                <a:gd name="T38" fmla="*/ 233 w 1026"/>
                <a:gd name="T39" fmla="*/ 10 h 274"/>
                <a:gd name="T40" fmla="*/ 231 w 1026"/>
                <a:gd name="T41" fmla="*/ 17 h 274"/>
                <a:gd name="T42" fmla="*/ 226 w 1026"/>
                <a:gd name="T43" fmla="*/ 30 h 274"/>
                <a:gd name="T44" fmla="*/ 218 w 1026"/>
                <a:gd name="T45" fmla="*/ 41 h 274"/>
                <a:gd name="T46" fmla="*/ 211 w 1026"/>
                <a:gd name="T47" fmla="*/ 48 h 274"/>
                <a:gd name="T48" fmla="*/ 203 w 1026"/>
                <a:gd name="T49" fmla="*/ 53 h 274"/>
                <a:gd name="T50" fmla="*/ 194 w 1026"/>
                <a:gd name="T51" fmla="*/ 57 h 274"/>
                <a:gd name="T52" fmla="*/ 174 w 1026"/>
                <a:gd name="T53" fmla="*/ 62 h 274"/>
                <a:gd name="T54" fmla="*/ 161 w 1026"/>
                <a:gd name="T55" fmla="*/ 61 h 274"/>
                <a:gd name="T56" fmla="*/ 147 w 1026"/>
                <a:gd name="T57" fmla="*/ 58 h 274"/>
                <a:gd name="T58" fmla="*/ 125 w 1026"/>
                <a:gd name="T59" fmla="*/ 47 h 274"/>
                <a:gd name="T60" fmla="*/ 103 w 1026"/>
                <a:gd name="T61" fmla="*/ 31 h 274"/>
                <a:gd name="T62" fmla="*/ 85 w 1026"/>
                <a:gd name="T63" fmla="*/ 21 h 274"/>
                <a:gd name="T64" fmla="*/ 71 w 1026"/>
                <a:gd name="T65" fmla="*/ 17 h 274"/>
                <a:gd name="T66" fmla="*/ 63 w 1026"/>
                <a:gd name="T67" fmla="*/ 16 h 274"/>
                <a:gd name="T68" fmla="*/ 51 w 1026"/>
                <a:gd name="T69" fmla="*/ 17 h 274"/>
                <a:gd name="T70" fmla="*/ 45 w 1026"/>
                <a:gd name="T71" fmla="*/ 19 h 274"/>
                <a:gd name="T72" fmla="*/ 36 w 1026"/>
                <a:gd name="T73" fmla="*/ 24 h 274"/>
                <a:gd name="T74" fmla="*/ 26 w 1026"/>
                <a:gd name="T75" fmla="*/ 33 h 274"/>
                <a:gd name="T76" fmla="*/ 19 w 1026"/>
                <a:gd name="T77" fmla="*/ 42 h 274"/>
                <a:gd name="T78" fmla="*/ 14 w 1026"/>
                <a:gd name="T79" fmla="*/ 52 h 274"/>
                <a:gd name="T80" fmla="*/ 12 w 1026"/>
                <a:gd name="T81" fmla="*/ 56 h 274"/>
                <a:gd name="T82" fmla="*/ 11 w 1026"/>
                <a:gd name="T83" fmla="*/ 58 h 274"/>
                <a:gd name="T84" fmla="*/ 9 w 1026"/>
                <a:gd name="T85" fmla="*/ 59 h 274"/>
                <a:gd name="T86" fmla="*/ 8 w 1026"/>
                <a:gd name="T87" fmla="*/ 60 h 274"/>
                <a:gd name="T88" fmla="*/ 6 w 1026"/>
                <a:gd name="T89" fmla="*/ 60 h 274"/>
                <a:gd name="T90" fmla="*/ 4 w 1026"/>
                <a:gd name="T91" fmla="*/ 60 h 274"/>
                <a:gd name="T92" fmla="*/ 3 w 1026"/>
                <a:gd name="T93" fmla="*/ 59 h 274"/>
                <a:gd name="T94" fmla="*/ 2 w 1026"/>
                <a:gd name="T95" fmla="*/ 58 h 274"/>
                <a:gd name="T96" fmla="*/ 1 w 1026"/>
                <a:gd name="T97" fmla="*/ 56 h 274"/>
                <a:gd name="T98" fmla="*/ 0 w 1026"/>
                <a:gd name="T99" fmla="*/ 54 h 274"/>
                <a:gd name="T100" fmla="*/ 0 w 1026"/>
                <a:gd name="T101" fmla="*/ 52 h 274"/>
                <a:gd name="T102" fmla="*/ 4 w 1026"/>
                <a:gd name="T103" fmla="*/ 39 h 274"/>
                <a:gd name="T104" fmla="*/ 12 w 1026"/>
                <a:gd name="T105" fmla="*/ 27 h 274"/>
                <a:gd name="T106" fmla="*/ 23 w 1026"/>
                <a:gd name="T107" fmla="*/ 15 h 274"/>
                <a:gd name="T108" fmla="*/ 34 w 1026"/>
                <a:gd name="T109" fmla="*/ 8 h 274"/>
                <a:gd name="T110" fmla="*/ 43 w 1026"/>
                <a:gd name="T111" fmla="*/ 4 h 274"/>
                <a:gd name="T112" fmla="*/ 60 w 1026"/>
                <a:gd name="T113" fmla="*/ 0 h 274"/>
                <a:gd name="T114" fmla="*/ 73 w 1026"/>
                <a:gd name="T115" fmla="*/ 0 h 274"/>
                <a:gd name="T116" fmla="*/ 83 w 1026"/>
                <a:gd name="T117" fmla="*/ 2 h 274"/>
                <a:gd name="T118" fmla="*/ 100 w 1026"/>
                <a:gd name="T119" fmla="*/ 10 h 274"/>
                <a:gd name="T120" fmla="*/ 122 w 1026"/>
                <a:gd name="T121" fmla="*/ 25 h 27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26" h="274">
                  <a:moveTo>
                    <a:pt x="538" y="110"/>
                  </a:moveTo>
                  <a:lnTo>
                    <a:pt x="566" y="132"/>
                  </a:lnTo>
                  <a:lnTo>
                    <a:pt x="594" y="151"/>
                  </a:lnTo>
                  <a:lnTo>
                    <a:pt x="621" y="166"/>
                  </a:lnTo>
                  <a:lnTo>
                    <a:pt x="648" y="179"/>
                  </a:lnTo>
                  <a:lnTo>
                    <a:pt x="674" y="189"/>
                  </a:lnTo>
                  <a:lnTo>
                    <a:pt x="700" y="196"/>
                  </a:lnTo>
                  <a:lnTo>
                    <a:pt x="712" y="199"/>
                  </a:lnTo>
                  <a:lnTo>
                    <a:pt x="725" y="201"/>
                  </a:lnTo>
                  <a:lnTo>
                    <a:pt x="737" y="202"/>
                  </a:lnTo>
                  <a:lnTo>
                    <a:pt x="749" y="202"/>
                  </a:lnTo>
                  <a:lnTo>
                    <a:pt x="773" y="201"/>
                  </a:lnTo>
                  <a:lnTo>
                    <a:pt x="795" y="199"/>
                  </a:lnTo>
                  <a:lnTo>
                    <a:pt x="816" y="195"/>
                  </a:lnTo>
                  <a:lnTo>
                    <a:pt x="835" y="189"/>
                  </a:lnTo>
                  <a:lnTo>
                    <a:pt x="844" y="186"/>
                  </a:lnTo>
                  <a:lnTo>
                    <a:pt x="853" y="182"/>
                  </a:lnTo>
                  <a:lnTo>
                    <a:pt x="862" y="177"/>
                  </a:lnTo>
                  <a:lnTo>
                    <a:pt x="870" y="172"/>
                  </a:lnTo>
                  <a:lnTo>
                    <a:pt x="878" y="167"/>
                  </a:lnTo>
                  <a:lnTo>
                    <a:pt x="885" y="162"/>
                  </a:lnTo>
                  <a:lnTo>
                    <a:pt x="892" y="156"/>
                  </a:lnTo>
                  <a:lnTo>
                    <a:pt x="899" y="149"/>
                  </a:lnTo>
                  <a:lnTo>
                    <a:pt x="910" y="138"/>
                  </a:lnTo>
                  <a:lnTo>
                    <a:pt x="920" y="126"/>
                  </a:lnTo>
                  <a:lnTo>
                    <a:pt x="930" y="113"/>
                  </a:lnTo>
                  <a:lnTo>
                    <a:pt x="939" y="99"/>
                  </a:lnTo>
                  <a:lnTo>
                    <a:pt x="948" y="84"/>
                  </a:lnTo>
                  <a:lnTo>
                    <a:pt x="956" y="69"/>
                  </a:lnTo>
                  <a:lnTo>
                    <a:pt x="963" y="52"/>
                  </a:lnTo>
                  <a:lnTo>
                    <a:pt x="970" y="35"/>
                  </a:lnTo>
                  <a:lnTo>
                    <a:pt x="973" y="29"/>
                  </a:lnTo>
                  <a:lnTo>
                    <a:pt x="975" y="26"/>
                  </a:lnTo>
                  <a:lnTo>
                    <a:pt x="977" y="24"/>
                  </a:lnTo>
                  <a:lnTo>
                    <a:pt x="979" y="21"/>
                  </a:lnTo>
                  <a:lnTo>
                    <a:pt x="981" y="19"/>
                  </a:lnTo>
                  <a:lnTo>
                    <a:pt x="983" y="18"/>
                  </a:lnTo>
                  <a:lnTo>
                    <a:pt x="985" y="16"/>
                  </a:lnTo>
                  <a:lnTo>
                    <a:pt x="987" y="15"/>
                  </a:lnTo>
                  <a:lnTo>
                    <a:pt x="990" y="14"/>
                  </a:lnTo>
                  <a:lnTo>
                    <a:pt x="992" y="13"/>
                  </a:lnTo>
                  <a:lnTo>
                    <a:pt x="994" y="13"/>
                  </a:lnTo>
                  <a:lnTo>
                    <a:pt x="997" y="12"/>
                  </a:lnTo>
                  <a:lnTo>
                    <a:pt x="1000" y="12"/>
                  </a:lnTo>
                  <a:lnTo>
                    <a:pt x="1002" y="13"/>
                  </a:lnTo>
                  <a:lnTo>
                    <a:pt x="1005" y="13"/>
                  </a:lnTo>
                  <a:lnTo>
                    <a:pt x="1008" y="14"/>
                  </a:lnTo>
                  <a:lnTo>
                    <a:pt x="1011" y="16"/>
                  </a:lnTo>
                  <a:lnTo>
                    <a:pt x="1014" y="17"/>
                  </a:lnTo>
                  <a:lnTo>
                    <a:pt x="1016" y="19"/>
                  </a:lnTo>
                  <a:lnTo>
                    <a:pt x="1018" y="21"/>
                  </a:lnTo>
                  <a:lnTo>
                    <a:pt x="1020" y="23"/>
                  </a:lnTo>
                  <a:lnTo>
                    <a:pt x="1022" y="25"/>
                  </a:lnTo>
                  <a:lnTo>
                    <a:pt x="1023" y="27"/>
                  </a:lnTo>
                  <a:lnTo>
                    <a:pt x="1024" y="30"/>
                  </a:lnTo>
                  <a:lnTo>
                    <a:pt x="1025" y="32"/>
                  </a:lnTo>
                  <a:lnTo>
                    <a:pt x="1025" y="35"/>
                  </a:lnTo>
                  <a:lnTo>
                    <a:pt x="1025" y="38"/>
                  </a:lnTo>
                  <a:lnTo>
                    <a:pt x="1025" y="41"/>
                  </a:lnTo>
                  <a:lnTo>
                    <a:pt x="1025" y="45"/>
                  </a:lnTo>
                  <a:lnTo>
                    <a:pt x="1024" y="48"/>
                  </a:lnTo>
                  <a:lnTo>
                    <a:pt x="1023" y="52"/>
                  </a:lnTo>
                  <a:lnTo>
                    <a:pt x="1017" y="74"/>
                  </a:lnTo>
                  <a:lnTo>
                    <a:pt x="1010" y="94"/>
                  </a:lnTo>
                  <a:lnTo>
                    <a:pt x="1002" y="113"/>
                  </a:lnTo>
                  <a:lnTo>
                    <a:pt x="993" y="132"/>
                  </a:lnTo>
                  <a:lnTo>
                    <a:pt x="983" y="149"/>
                  </a:lnTo>
                  <a:lnTo>
                    <a:pt x="972" y="165"/>
                  </a:lnTo>
                  <a:lnTo>
                    <a:pt x="961" y="180"/>
                  </a:lnTo>
                  <a:lnTo>
                    <a:pt x="948" y="194"/>
                  </a:lnTo>
                  <a:lnTo>
                    <a:pt x="938" y="204"/>
                  </a:lnTo>
                  <a:lnTo>
                    <a:pt x="927" y="213"/>
                  </a:lnTo>
                  <a:lnTo>
                    <a:pt x="917" y="221"/>
                  </a:lnTo>
                  <a:lnTo>
                    <a:pt x="905" y="229"/>
                  </a:lnTo>
                  <a:lnTo>
                    <a:pt x="893" y="236"/>
                  </a:lnTo>
                  <a:lnTo>
                    <a:pt x="881" y="243"/>
                  </a:lnTo>
                  <a:lnTo>
                    <a:pt x="868" y="248"/>
                  </a:lnTo>
                  <a:lnTo>
                    <a:pt x="855" y="254"/>
                  </a:lnTo>
                  <a:lnTo>
                    <a:pt x="828" y="262"/>
                  </a:lnTo>
                  <a:lnTo>
                    <a:pt x="799" y="268"/>
                  </a:lnTo>
                  <a:lnTo>
                    <a:pt x="768" y="272"/>
                  </a:lnTo>
                  <a:lnTo>
                    <a:pt x="736" y="273"/>
                  </a:lnTo>
                  <a:lnTo>
                    <a:pt x="722" y="273"/>
                  </a:lnTo>
                  <a:lnTo>
                    <a:pt x="707" y="271"/>
                  </a:lnTo>
                  <a:lnTo>
                    <a:pt x="692" y="269"/>
                  </a:lnTo>
                  <a:lnTo>
                    <a:pt x="677" y="266"/>
                  </a:lnTo>
                  <a:lnTo>
                    <a:pt x="646" y="257"/>
                  </a:lnTo>
                  <a:lnTo>
                    <a:pt x="615" y="244"/>
                  </a:lnTo>
                  <a:lnTo>
                    <a:pt x="582" y="228"/>
                  </a:lnTo>
                  <a:lnTo>
                    <a:pt x="549" y="208"/>
                  </a:lnTo>
                  <a:lnTo>
                    <a:pt x="515" y="185"/>
                  </a:lnTo>
                  <a:lnTo>
                    <a:pt x="480" y="158"/>
                  </a:lnTo>
                  <a:lnTo>
                    <a:pt x="453" y="138"/>
                  </a:lnTo>
                  <a:lnTo>
                    <a:pt x="426" y="120"/>
                  </a:lnTo>
                  <a:lnTo>
                    <a:pt x="400" y="105"/>
                  </a:lnTo>
                  <a:lnTo>
                    <a:pt x="374" y="92"/>
                  </a:lnTo>
                  <a:lnTo>
                    <a:pt x="349" y="83"/>
                  </a:lnTo>
                  <a:lnTo>
                    <a:pt x="325" y="76"/>
                  </a:lnTo>
                  <a:lnTo>
                    <a:pt x="313" y="73"/>
                  </a:lnTo>
                  <a:lnTo>
                    <a:pt x="301" y="71"/>
                  </a:lnTo>
                  <a:lnTo>
                    <a:pt x="289" y="70"/>
                  </a:lnTo>
                  <a:lnTo>
                    <a:pt x="277" y="70"/>
                  </a:lnTo>
                  <a:lnTo>
                    <a:pt x="256" y="71"/>
                  </a:lnTo>
                  <a:lnTo>
                    <a:pt x="235" y="74"/>
                  </a:lnTo>
                  <a:lnTo>
                    <a:pt x="225" y="76"/>
                  </a:lnTo>
                  <a:lnTo>
                    <a:pt x="215" y="79"/>
                  </a:lnTo>
                  <a:lnTo>
                    <a:pt x="205" y="82"/>
                  </a:lnTo>
                  <a:lnTo>
                    <a:pt x="196" y="86"/>
                  </a:lnTo>
                  <a:lnTo>
                    <a:pt x="187" y="90"/>
                  </a:lnTo>
                  <a:lnTo>
                    <a:pt x="178" y="94"/>
                  </a:lnTo>
                  <a:lnTo>
                    <a:pt x="160" y="105"/>
                  </a:lnTo>
                  <a:lnTo>
                    <a:pt x="143" y="118"/>
                  </a:lnTo>
                  <a:lnTo>
                    <a:pt x="127" y="132"/>
                  </a:lnTo>
                  <a:lnTo>
                    <a:pt x="114" y="145"/>
                  </a:lnTo>
                  <a:lnTo>
                    <a:pt x="103" y="158"/>
                  </a:lnTo>
                  <a:lnTo>
                    <a:pt x="92" y="172"/>
                  </a:lnTo>
                  <a:lnTo>
                    <a:pt x="83" y="186"/>
                  </a:lnTo>
                  <a:lnTo>
                    <a:pt x="75" y="200"/>
                  </a:lnTo>
                  <a:lnTo>
                    <a:pt x="68" y="214"/>
                  </a:lnTo>
                  <a:lnTo>
                    <a:pt x="62" y="228"/>
                  </a:lnTo>
                  <a:lnTo>
                    <a:pt x="57" y="242"/>
                  </a:lnTo>
                  <a:lnTo>
                    <a:pt x="55" y="245"/>
                  </a:lnTo>
                  <a:lnTo>
                    <a:pt x="53" y="248"/>
                  </a:lnTo>
                  <a:lnTo>
                    <a:pt x="52" y="251"/>
                  </a:lnTo>
                  <a:lnTo>
                    <a:pt x="50" y="253"/>
                  </a:lnTo>
                  <a:lnTo>
                    <a:pt x="48" y="256"/>
                  </a:lnTo>
                  <a:lnTo>
                    <a:pt x="46" y="258"/>
                  </a:lnTo>
                  <a:lnTo>
                    <a:pt x="44" y="259"/>
                  </a:lnTo>
                  <a:lnTo>
                    <a:pt x="41" y="261"/>
                  </a:lnTo>
                  <a:lnTo>
                    <a:pt x="39" y="262"/>
                  </a:lnTo>
                  <a:lnTo>
                    <a:pt x="37" y="263"/>
                  </a:lnTo>
                  <a:lnTo>
                    <a:pt x="35" y="264"/>
                  </a:lnTo>
                  <a:lnTo>
                    <a:pt x="32" y="264"/>
                  </a:lnTo>
                  <a:lnTo>
                    <a:pt x="30" y="265"/>
                  </a:lnTo>
                  <a:lnTo>
                    <a:pt x="27" y="265"/>
                  </a:lnTo>
                  <a:lnTo>
                    <a:pt x="25" y="264"/>
                  </a:lnTo>
                  <a:lnTo>
                    <a:pt x="22" y="264"/>
                  </a:lnTo>
                  <a:lnTo>
                    <a:pt x="19" y="263"/>
                  </a:lnTo>
                  <a:lnTo>
                    <a:pt x="17" y="262"/>
                  </a:lnTo>
                  <a:lnTo>
                    <a:pt x="15" y="261"/>
                  </a:lnTo>
                  <a:lnTo>
                    <a:pt x="13" y="260"/>
                  </a:lnTo>
                  <a:lnTo>
                    <a:pt x="11" y="259"/>
                  </a:lnTo>
                  <a:lnTo>
                    <a:pt x="9" y="257"/>
                  </a:lnTo>
                  <a:lnTo>
                    <a:pt x="7" y="255"/>
                  </a:lnTo>
                  <a:lnTo>
                    <a:pt x="6" y="253"/>
                  </a:lnTo>
                  <a:lnTo>
                    <a:pt x="4" y="251"/>
                  </a:lnTo>
                  <a:lnTo>
                    <a:pt x="3" y="248"/>
                  </a:lnTo>
                  <a:lnTo>
                    <a:pt x="2" y="245"/>
                  </a:lnTo>
                  <a:lnTo>
                    <a:pt x="1" y="242"/>
                  </a:lnTo>
                  <a:lnTo>
                    <a:pt x="1" y="239"/>
                  </a:lnTo>
                  <a:lnTo>
                    <a:pt x="0" y="236"/>
                  </a:lnTo>
                  <a:lnTo>
                    <a:pt x="0" y="233"/>
                  </a:lnTo>
                  <a:lnTo>
                    <a:pt x="0" y="229"/>
                  </a:lnTo>
                  <a:lnTo>
                    <a:pt x="5" y="209"/>
                  </a:lnTo>
                  <a:lnTo>
                    <a:pt x="11" y="190"/>
                  </a:lnTo>
                  <a:lnTo>
                    <a:pt x="19" y="172"/>
                  </a:lnTo>
                  <a:lnTo>
                    <a:pt x="28" y="154"/>
                  </a:lnTo>
                  <a:lnTo>
                    <a:pt x="39" y="137"/>
                  </a:lnTo>
                  <a:lnTo>
                    <a:pt x="51" y="120"/>
                  </a:lnTo>
                  <a:lnTo>
                    <a:pt x="64" y="104"/>
                  </a:lnTo>
                  <a:lnTo>
                    <a:pt x="79" y="88"/>
                  </a:lnTo>
                  <a:lnTo>
                    <a:pt x="102" y="67"/>
                  </a:lnTo>
                  <a:lnTo>
                    <a:pt x="126" y="49"/>
                  </a:lnTo>
                  <a:lnTo>
                    <a:pt x="138" y="41"/>
                  </a:lnTo>
                  <a:lnTo>
                    <a:pt x="151" y="34"/>
                  </a:lnTo>
                  <a:lnTo>
                    <a:pt x="164" y="28"/>
                  </a:lnTo>
                  <a:lnTo>
                    <a:pt x="177" y="22"/>
                  </a:lnTo>
                  <a:lnTo>
                    <a:pt x="191" y="17"/>
                  </a:lnTo>
                  <a:lnTo>
                    <a:pt x="205" y="12"/>
                  </a:lnTo>
                  <a:lnTo>
                    <a:pt x="234" y="5"/>
                  </a:lnTo>
                  <a:lnTo>
                    <a:pt x="264" y="1"/>
                  </a:lnTo>
                  <a:lnTo>
                    <a:pt x="295" y="0"/>
                  </a:lnTo>
                  <a:lnTo>
                    <a:pt x="308" y="0"/>
                  </a:lnTo>
                  <a:lnTo>
                    <a:pt x="322" y="2"/>
                  </a:lnTo>
                  <a:lnTo>
                    <a:pt x="336" y="4"/>
                  </a:lnTo>
                  <a:lnTo>
                    <a:pt x="350" y="7"/>
                  </a:lnTo>
                  <a:lnTo>
                    <a:pt x="364" y="11"/>
                  </a:lnTo>
                  <a:lnTo>
                    <a:pt x="379" y="15"/>
                  </a:lnTo>
                  <a:lnTo>
                    <a:pt x="409" y="27"/>
                  </a:lnTo>
                  <a:lnTo>
                    <a:pt x="439" y="43"/>
                  </a:lnTo>
                  <a:lnTo>
                    <a:pt x="471" y="62"/>
                  </a:lnTo>
                  <a:lnTo>
                    <a:pt x="504" y="84"/>
                  </a:lnTo>
                  <a:lnTo>
                    <a:pt x="538" y="11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30" name="Freeform 10">
              <a:extLst>
                <a:ext uri="{FF2B5EF4-FFF2-40B4-BE49-F238E27FC236}">
                  <a16:creationId xmlns:a16="http://schemas.microsoft.com/office/drawing/2014/main" id="{6D365643-705A-927F-37FF-FC9592B7D7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8" y="2102"/>
              <a:ext cx="166" cy="205"/>
            </a:xfrm>
            <a:custGeom>
              <a:avLst/>
              <a:gdLst>
                <a:gd name="T0" fmla="*/ 126 w 734"/>
                <a:gd name="T1" fmla="*/ 7 h 906"/>
                <a:gd name="T2" fmla="*/ 145 w 734"/>
                <a:gd name="T3" fmla="*/ 19 h 906"/>
                <a:gd name="T4" fmla="*/ 159 w 734"/>
                <a:gd name="T5" fmla="*/ 40 h 906"/>
                <a:gd name="T6" fmla="*/ 161 w 734"/>
                <a:gd name="T7" fmla="*/ 52 h 906"/>
                <a:gd name="T8" fmla="*/ 157 w 734"/>
                <a:gd name="T9" fmla="*/ 69 h 906"/>
                <a:gd name="T10" fmla="*/ 151 w 734"/>
                <a:gd name="T11" fmla="*/ 79 h 906"/>
                <a:gd name="T12" fmla="*/ 130 w 734"/>
                <a:gd name="T13" fmla="*/ 93 h 906"/>
                <a:gd name="T14" fmla="*/ 133 w 734"/>
                <a:gd name="T15" fmla="*/ 103 h 906"/>
                <a:gd name="T16" fmla="*/ 157 w 734"/>
                <a:gd name="T17" fmla="*/ 120 h 906"/>
                <a:gd name="T18" fmla="*/ 163 w 734"/>
                <a:gd name="T19" fmla="*/ 130 h 906"/>
                <a:gd name="T20" fmla="*/ 166 w 734"/>
                <a:gd name="T21" fmla="*/ 153 h 906"/>
                <a:gd name="T22" fmla="*/ 159 w 734"/>
                <a:gd name="T23" fmla="*/ 174 h 906"/>
                <a:gd name="T24" fmla="*/ 149 w 734"/>
                <a:gd name="T25" fmla="*/ 186 h 906"/>
                <a:gd name="T26" fmla="*/ 129 w 734"/>
                <a:gd name="T27" fmla="*/ 198 h 906"/>
                <a:gd name="T28" fmla="*/ 76 w 734"/>
                <a:gd name="T29" fmla="*/ 205 h 906"/>
                <a:gd name="T30" fmla="*/ 31 w 734"/>
                <a:gd name="T31" fmla="*/ 193 h 906"/>
                <a:gd name="T32" fmla="*/ 12 w 734"/>
                <a:gd name="T33" fmla="*/ 178 h 906"/>
                <a:gd name="T34" fmla="*/ 2 w 734"/>
                <a:gd name="T35" fmla="*/ 157 h 906"/>
                <a:gd name="T36" fmla="*/ 0 w 734"/>
                <a:gd name="T37" fmla="*/ 145 h 906"/>
                <a:gd name="T38" fmla="*/ 3 w 734"/>
                <a:gd name="T39" fmla="*/ 141 h 906"/>
                <a:gd name="T40" fmla="*/ 9 w 734"/>
                <a:gd name="T41" fmla="*/ 139 h 906"/>
                <a:gd name="T42" fmla="*/ 15 w 734"/>
                <a:gd name="T43" fmla="*/ 140 h 906"/>
                <a:gd name="T44" fmla="*/ 19 w 734"/>
                <a:gd name="T45" fmla="*/ 144 h 906"/>
                <a:gd name="T46" fmla="*/ 23 w 734"/>
                <a:gd name="T47" fmla="*/ 157 h 906"/>
                <a:gd name="T48" fmla="*/ 34 w 734"/>
                <a:gd name="T49" fmla="*/ 174 h 906"/>
                <a:gd name="T50" fmla="*/ 49 w 734"/>
                <a:gd name="T51" fmla="*/ 183 h 906"/>
                <a:gd name="T52" fmla="*/ 83 w 734"/>
                <a:gd name="T53" fmla="*/ 189 h 906"/>
                <a:gd name="T54" fmla="*/ 121 w 734"/>
                <a:gd name="T55" fmla="*/ 182 h 906"/>
                <a:gd name="T56" fmla="*/ 136 w 734"/>
                <a:gd name="T57" fmla="*/ 173 h 906"/>
                <a:gd name="T58" fmla="*/ 143 w 734"/>
                <a:gd name="T59" fmla="*/ 163 h 906"/>
                <a:gd name="T60" fmla="*/ 146 w 734"/>
                <a:gd name="T61" fmla="*/ 147 h 906"/>
                <a:gd name="T62" fmla="*/ 144 w 734"/>
                <a:gd name="T63" fmla="*/ 135 h 906"/>
                <a:gd name="T64" fmla="*/ 135 w 734"/>
                <a:gd name="T65" fmla="*/ 123 h 906"/>
                <a:gd name="T66" fmla="*/ 120 w 734"/>
                <a:gd name="T67" fmla="*/ 113 h 906"/>
                <a:gd name="T68" fmla="*/ 86 w 734"/>
                <a:gd name="T69" fmla="*/ 108 h 906"/>
                <a:gd name="T70" fmla="*/ 63 w 734"/>
                <a:gd name="T71" fmla="*/ 109 h 906"/>
                <a:gd name="T72" fmla="*/ 57 w 734"/>
                <a:gd name="T73" fmla="*/ 106 h 906"/>
                <a:gd name="T74" fmla="*/ 55 w 734"/>
                <a:gd name="T75" fmla="*/ 99 h 906"/>
                <a:gd name="T76" fmla="*/ 57 w 734"/>
                <a:gd name="T77" fmla="*/ 91 h 906"/>
                <a:gd name="T78" fmla="*/ 62 w 734"/>
                <a:gd name="T79" fmla="*/ 87 h 906"/>
                <a:gd name="T80" fmla="*/ 71 w 734"/>
                <a:gd name="T81" fmla="*/ 87 h 906"/>
                <a:gd name="T82" fmla="*/ 98 w 734"/>
                <a:gd name="T83" fmla="*/ 87 h 906"/>
                <a:gd name="T84" fmla="*/ 122 w 734"/>
                <a:gd name="T85" fmla="*/ 81 h 906"/>
                <a:gd name="T86" fmla="*/ 134 w 734"/>
                <a:gd name="T87" fmla="*/ 71 h 906"/>
                <a:gd name="T88" fmla="*/ 140 w 734"/>
                <a:gd name="T89" fmla="*/ 59 h 906"/>
                <a:gd name="T90" fmla="*/ 141 w 734"/>
                <a:gd name="T91" fmla="*/ 50 h 906"/>
                <a:gd name="T92" fmla="*/ 138 w 734"/>
                <a:gd name="T93" fmla="*/ 40 h 906"/>
                <a:gd name="T94" fmla="*/ 126 w 734"/>
                <a:gd name="T95" fmla="*/ 27 h 906"/>
                <a:gd name="T96" fmla="*/ 106 w 734"/>
                <a:gd name="T97" fmla="*/ 18 h 906"/>
                <a:gd name="T98" fmla="*/ 69 w 734"/>
                <a:gd name="T99" fmla="*/ 17 h 906"/>
                <a:gd name="T100" fmla="*/ 47 w 734"/>
                <a:gd name="T101" fmla="*/ 25 h 906"/>
                <a:gd name="T102" fmla="*/ 31 w 734"/>
                <a:gd name="T103" fmla="*/ 41 h 906"/>
                <a:gd name="T104" fmla="*/ 22 w 734"/>
                <a:gd name="T105" fmla="*/ 54 h 906"/>
                <a:gd name="T106" fmla="*/ 18 w 734"/>
                <a:gd name="T107" fmla="*/ 57 h 906"/>
                <a:gd name="T108" fmla="*/ 12 w 734"/>
                <a:gd name="T109" fmla="*/ 56 h 906"/>
                <a:gd name="T110" fmla="*/ 7 w 734"/>
                <a:gd name="T111" fmla="*/ 52 h 906"/>
                <a:gd name="T112" fmla="*/ 6 w 734"/>
                <a:gd name="T113" fmla="*/ 47 h 906"/>
                <a:gd name="T114" fmla="*/ 9 w 734"/>
                <a:gd name="T115" fmla="*/ 38 h 906"/>
                <a:gd name="T116" fmla="*/ 23 w 734"/>
                <a:gd name="T117" fmla="*/ 20 h 906"/>
                <a:gd name="T118" fmla="*/ 41 w 734"/>
                <a:gd name="T119" fmla="*/ 7 h 906"/>
                <a:gd name="T120" fmla="*/ 85 w 734"/>
                <a:gd name="T121" fmla="*/ 0 h 90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34" h="906">
                  <a:moveTo>
                    <a:pt x="376" y="0"/>
                  </a:moveTo>
                  <a:lnTo>
                    <a:pt x="422" y="2"/>
                  </a:lnTo>
                  <a:lnTo>
                    <a:pt x="465" y="6"/>
                  </a:lnTo>
                  <a:lnTo>
                    <a:pt x="504" y="14"/>
                  </a:lnTo>
                  <a:lnTo>
                    <a:pt x="540" y="25"/>
                  </a:lnTo>
                  <a:lnTo>
                    <a:pt x="557" y="31"/>
                  </a:lnTo>
                  <a:lnTo>
                    <a:pt x="574" y="38"/>
                  </a:lnTo>
                  <a:lnTo>
                    <a:pt x="589" y="46"/>
                  </a:lnTo>
                  <a:lnTo>
                    <a:pt x="603" y="55"/>
                  </a:lnTo>
                  <a:lnTo>
                    <a:pt x="617" y="64"/>
                  </a:lnTo>
                  <a:lnTo>
                    <a:pt x="630" y="74"/>
                  </a:lnTo>
                  <a:lnTo>
                    <a:pt x="642" y="85"/>
                  </a:lnTo>
                  <a:lnTo>
                    <a:pt x="653" y="97"/>
                  </a:lnTo>
                  <a:lnTo>
                    <a:pt x="667" y="113"/>
                  </a:lnTo>
                  <a:lnTo>
                    <a:pt x="679" y="129"/>
                  </a:lnTo>
                  <a:lnTo>
                    <a:pt x="689" y="145"/>
                  </a:lnTo>
                  <a:lnTo>
                    <a:pt x="697" y="162"/>
                  </a:lnTo>
                  <a:lnTo>
                    <a:pt x="703" y="178"/>
                  </a:lnTo>
                  <a:lnTo>
                    <a:pt x="706" y="187"/>
                  </a:lnTo>
                  <a:lnTo>
                    <a:pt x="708" y="195"/>
                  </a:lnTo>
                  <a:lnTo>
                    <a:pt x="709" y="204"/>
                  </a:lnTo>
                  <a:lnTo>
                    <a:pt x="711" y="213"/>
                  </a:lnTo>
                  <a:lnTo>
                    <a:pt x="711" y="221"/>
                  </a:lnTo>
                  <a:lnTo>
                    <a:pt x="711" y="230"/>
                  </a:lnTo>
                  <a:lnTo>
                    <a:pt x="711" y="248"/>
                  </a:lnTo>
                  <a:lnTo>
                    <a:pt x="708" y="266"/>
                  </a:lnTo>
                  <a:lnTo>
                    <a:pt x="705" y="282"/>
                  </a:lnTo>
                  <a:lnTo>
                    <a:pt x="702" y="290"/>
                  </a:lnTo>
                  <a:lnTo>
                    <a:pt x="699" y="298"/>
                  </a:lnTo>
                  <a:lnTo>
                    <a:pt x="696" y="306"/>
                  </a:lnTo>
                  <a:lnTo>
                    <a:pt x="692" y="313"/>
                  </a:lnTo>
                  <a:lnTo>
                    <a:pt x="688" y="320"/>
                  </a:lnTo>
                  <a:lnTo>
                    <a:pt x="684" y="327"/>
                  </a:lnTo>
                  <a:lnTo>
                    <a:pt x="679" y="334"/>
                  </a:lnTo>
                  <a:lnTo>
                    <a:pt x="674" y="341"/>
                  </a:lnTo>
                  <a:lnTo>
                    <a:pt x="668" y="347"/>
                  </a:lnTo>
                  <a:lnTo>
                    <a:pt x="662" y="353"/>
                  </a:lnTo>
                  <a:lnTo>
                    <a:pt x="647" y="366"/>
                  </a:lnTo>
                  <a:lnTo>
                    <a:pt x="631" y="379"/>
                  </a:lnTo>
                  <a:lnTo>
                    <a:pt x="614" y="390"/>
                  </a:lnTo>
                  <a:lnTo>
                    <a:pt x="595" y="400"/>
                  </a:lnTo>
                  <a:lnTo>
                    <a:pt x="576" y="409"/>
                  </a:lnTo>
                  <a:lnTo>
                    <a:pt x="555" y="416"/>
                  </a:lnTo>
                  <a:lnTo>
                    <a:pt x="532" y="423"/>
                  </a:lnTo>
                  <a:lnTo>
                    <a:pt x="508" y="428"/>
                  </a:lnTo>
                  <a:lnTo>
                    <a:pt x="536" y="436"/>
                  </a:lnTo>
                  <a:lnTo>
                    <a:pt x="562" y="445"/>
                  </a:lnTo>
                  <a:lnTo>
                    <a:pt x="586" y="455"/>
                  </a:lnTo>
                  <a:lnTo>
                    <a:pt x="609" y="466"/>
                  </a:lnTo>
                  <a:lnTo>
                    <a:pt x="629" y="477"/>
                  </a:lnTo>
                  <a:lnTo>
                    <a:pt x="648" y="489"/>
                  </a:lnTo>
                  <a:lnTo>
                    <a:pt x="665" y="502"/>
                  </a:lnTo>
                  <a:lnTo>
                    <a:pt x="680" y="516"/>
                  </a:lnTo>
                  <a:lnTo>
                    <a:pt x="693" y="530"/>
                  </a:lnTo>
                  <a:lnTo>
                    <a:pt x="699" y="537"/>
                  </a:lnTo>
                  <a:lnTo>
                    <a:pt x="704" y="544"/>
                  </a:lnTo>
                  <a:lnTo>
                    <a:pt x="709" y="552"/>
                  </a:lnTo>
                  <a:lnTo>
                    <a:pt x="713" y="560"/>
                  </a:lnTo>
                  <a:lnTo>
                    <a:pt x="717" y="568"/>
                  </a:lnTo>
                  <a:lnTo>
                    <a:pt x="720" y="576"/>
                  </a:lnTo>
                  <a:lnTo>
                    <a:pt x="723" y="584"/>
                  </a:lnTo>
                  <a:lnTo>
                    <a:pt x="726" y="593"/>
                  </a:lnTo>
                  <a:lnTo>
                    <a:pt x="730" y="611"/>
                  </a:lnTo>
                  <a:lnTo>
                    <a:pt x="733" y="630"/>
                  </a:lnTo>
                  <a:lnTo>
                    <a:pt x="733" y="649"/>
                  </a:lnTo>
                  <a:lnTo>
                    <a:pt x="733" y="674"/>
                  </a:lnTo>
                  <a:lnTo>
                    <a:pt x="730" y="697"/>
                  </a:lnTo>
                  <a:lnTo>
                    <a:pt x="725" y="719"/>
                  </a:lnTo>
                  <a:lnTo>
                    <a:pt x="718" y="740"/>
                  </a:lnTo>
                  <a:lnTo>
                    <a:pt x="714" y="750"/>
                  </a:lnTo>
                  <a:lnTo>
                    <a:pt x="709" y="760"/>
                  </a:lnTo>
                  <a:lnTo>
                    <a:pt x="704" y="770"/>
                  </a:lnTo>
                  <a:lnTo>
                    <a:pt x="698" y="779"/>
                  </a:lnTo>
                  <a:lnTo>
                    <a:pt x="692" y="787"/>
                  </a:lnTo>
                  <a:lnTo>
                    <a:pt x="686" y="796"/>
                  </a:lnTo>
                  <a:lnTo>
                    <a:pt x="679" y="804"/>
                  </a:lnTo>
                  <a:lnTo>
                    <a:pt x="671" y="812"/>
                  </a:lnTo>
                  <a:lnTo>
                    <a:pt x="659" y="823"/>
                  </a:lnTo>
                  <a:lnTo>
                    <a:pt x="647" y="834"/>
                  </a:lnTo>
                  <a:lnTo>
                    <a:pt x="633" y="844"/>
                  </a:lnTo>
                  <a:lnTo>
                    <a:pt x="618" y="853"/>
                  </a:lnTo>
                  <a:lnTo>
                    <a:pt x="603" y="861"/>
                  </a:lnTo>
                  <a:lnTo>
                    <a:pt x="586" y="869"/>
                  </a:lnTo>
                  <a:lnTo>
                    <a:pt x="569" y="876"/>
                  </a:lnTo>
                  <a:lnTo>
                    <a:pt x="551" y="882"/>
                  </a:lnTo>
                  <a:lnTo>
                    <a:pt x="513" y="892"/>
                  </a:lnTo>
                  <a:lnTo>
                    <a:pt x="471" y="899"/>
                  </a:lnTo>
                  <a:lnTo>
                    <a:pt x="425" y="904"/>
                  </a:lnTo>
                  <a:lnTo>
                    <a:pt x="376" y="905"/>
                  </a:lnTo>
                  <a:lnTo>
                    <a:pt x="335" y="904"/>
                  </a:lnTo>
                  <a:lnTo>
                    <a:pt x="295" y="901"/>
                  </a:lnTo>
                  <a:lnTo>
                    <a:pt x="258" y="895"/>
                  </a:lnTo>
                  <a:lnTo>
                    <a:pt x="224" y="888"/>
                  </a:lnTo>
                  <a:lnTo>
                    <a:pt x="192" y="879"/>
                  </a:lnTo>
                  <a:lnTo>
                    <a:pt x="163" y="867"/>
                  </a:lnTo>
                  <a:lnTo>
                    <a:pt x="136" y="854"/>
                  </a:lnTo>
                  <a:lnTo>
                    <a:pt x="123" y="846"/>
                  </a:lnTo>
                  <a:lnTo>
                    <a:pt x="111" y="838"/>
                  </a:lnTo>
                  <a:lnTo>
                    <a:pt x="90" y="822"/>
                  </a:lnTo>
                  <a:lnTo>
                    <a:pt x="71" y="804"/>
                  </a:lnTo>
                  <a:lnTo>
                    <a:pt x="63" y="795"/>
                  </a:lnTo>
                  <a:lnTo>
                    <a:pt x="54" y="785"/>
                  </a:lnTo>
                  <a:lnTo>
                    <a:pt x="47" y="775"/>
                  </a:lnTo>
                  <a:lnTo>
                    <a:pt x="40" y="764"/>
                  </a:lnTo>
                  <a:lnTo>
                    <a:pt x="33" y="753"/>
                  </a:lnTo>
                  <a:lnTo>
                    <a:pt x="27" y="742"/>
                  </a:lnTo>
                  <a:lnTo>
                    <a:pt x="16" y="718"/>
                  </a:lnTo>
                  <a:lnTo>
                    <a:pt x="8" y="693"/>
                  </a:lnTo>
                  <a:lnTo>
                    <a:pt x="1" y="666"/>
                  </a:lnTo>
                  <a:lnTo>
                    <a:pt x="1" y="661"/>
                  </a:lnTo>
                  <a:lnTo>
                    <a:pt x="0" y="656"/>
                  </a:lnTo>
                  <a:lnTo>
                    <a:pt x="0" y="651"/>
                  </a:lnTo>
                  <a:lnTo>
                    <a:pt x="0" y="646"/>
                  </a:lnTo>
                  <a:lnTo>
                    <a:pt x="1" y="642"/>
                  </a:lnTo>
                  <a:lnTo>
                    <a:pt x="2" y="638"/>
                  </a:lnTo>
                  <a:lnTo>
                    <a:pt x="4" y="634"/>
                  </a:lnTo>
                  <a:lnTo>
                    <a:pt x="6" y="631"/>
                  </a:lnTo>
                  <a:lnTo>
                    <a:pt x="8" y="628"/>
                  </a:lnTo>
                  <a:lnTo>
                    <a:pt x="11" y="625"/>
                  </a:lnTo>
                  <a:lnTo>
                    <a:pt x="14" y="622"/>
                  </a:lnTo>
                  <a:lnTo>
                    <a:pt x="18" y="620"/>
                  </a:lnTo>
                  <a:lnTo>
                    <a:pt x="22" y="618"/>
                  </a:lnTo>
                  <a:lnTo>
                    <a:pt x="26" y="616"/>
                  </a:lnTo>
                  <a:lnTo>
                    <a:pt x="31" y="614"/>
                  </a:lnTo>
                  <a:lnTo>
                    <a:pt x="36" y="613"/>
                  </a:lnTo>
                  <a:lnTo>
                    <a:pt x="42" y="613"/>
                  </a:lnTo>
                  <a:lnTo>
                    <a:pt x="47" y="613"/>
                  </a:lnTo>
                  <a:lnTo>
                    <a:pt x="52" y="613"/>
                  </a:lnTo>
                  <a:lnTo>
                    <a:pt x="56" y="614"/>
                  </a:lnTo>
                  <a:lnTo>
                    <a:pt x="60" y="615"/>
                  </a:lnTo>
                  <a:lnTo>
                    <a:pt x="64" y="617"/>
                  </a:lnTo>
                  <a:lnTo>
                    <a:pt x="68" y="619"/>
                  </a:lnTo>
                  <a:lnTo>
                    <a:pt x="72" y="621"/>
                  </a:lnTo>
                  <a:lnTo>
                    <a:pt x="75" y="624"/>
                  </a:lnTo>
                  <a:lnTo>
                    <a:pt x="78" y="627"/>
                  </a:lnTo>
                  <a:lnTo>
                    <a:pt x="80" y="630"/>
                  </a:lnTo>
                  <a:lnTo>
                    <a:pt x="83" y="634"/>
                  </a:lnTo>
                  <a:lnTo>
                    <a:pt x="85" y="638"/>
                  </a:lnTo>
                  <a:lnTo>
                    <a:pt x="87" y="643"/>
                  </a:lnTo>
                  <a:lnTo>
                    <a:pt x="88" y="648"/>
                  </a:lnTo>
                  <a:lnTo>
                    <a:pt x="89" y="653"/>
                  </a:lnTo>
                  <a:lnTo>
                    <a:pt x="93" y="667"/>
                  </a:lnTo>
                  <a:lnTo>
                    <a:pt x="98" y="681"/>
                  </a:lnTo>
                  <a:lnTo>
                    <a:pt x="103" y="695"/>
                  </a:lnTo>
                  <a:lnTo>
                    <a:pt x="109" y="708"/>
                  </a:lnTo>
                  <a:lnTo>
                    <a:pt x="116" y="721"/>
                  </a:lnTo>
                  <a:lnTo>
                    <a:pt x="124" y="734"/>
                  </a:lnTo>
                  <a:lnTo>
                    <a:pt x="133" y="747"/>
                  </a:lnTo>
                  <a:lnTo>
                    <a:pt x="142" y="759"/>
                  </a:lnTo>
                  <a:lnTo>
                    <a:pt x="151" y="768"/>
                  </a:lnTo>
                  <a:lnTo>
                    <a:pt x="159" y="777"/>
                  </a:lnTo>
                  <a:lnTo>
                    <a:pt x="169" y="784"/>
                  </a:lnTo>
                  <a:lnTo>
                    <a:pt x="180" y="792"/>
                  </a:lnTo>
                  <a:lnTo>
                    <a:pt x="191" y="799"/>
                  </a:lnTo>
                  <a:lnTo>
                    <a:pt x="203" y="805"/>
                  </a:lnTo>
                  <a:lnTo>
                    <a:pt x="216" y="810"/>
                  </a:lnTo>
                  <a:lnTo>
                    <a:pt x="229" y="815"/>
                  </a:lnTo>
                  <a:lnTo>
                    <a:pt x="244" y="820"/>
                  </a:lnTo>
                  <a:lnTo>
                    <a:pt x="259" y="823"/>
                  </a:lnTo>
                  <a:lnTo>
                    <a:pt x="292" y="829"/>
                  </a:lnTo>
                  <a:lnTo>
                    <a:pt x="328" y="833"/>
                  </a:lnTo>
                  <a:lnTo>
                    <a:pt x="367" y="834"/>
                  </a:lnTo>
                  <a:lnTo>
                    <a:pt x="407" y="833"/>
                  </a:lnTo>
                  <a:lnTo>
                    <a:pt x="443" y="830"/>
                  </a:lnTo>
                  <a:lnTo>
                    <a:pt x="477" y="824"/>
                  </a:lnTo>
                  <a:lnTo>
                    <a:pt x="507" y="816"/>
                  </a:lnTo>
                  <a:lnTo>
                    <a:pt x="521" y="811"/>
                  </a:lnTo>
                  <a:lnTo>
                    <a:pt x="535" y="806"/>
                  </a:lnTo>
                  <a:lnTo>
                    <a:pt x="548" y="800"/>
                  </a:lnTo>
                  <a:lnTo>
                    <a:pt x="560" y="794"/>
                  </a:lnTo>
                  <a:lnTo>
                    <a:pt x="571" y="787"/>
                  </a:lnTo>
                  <a:lnTo>
                    <a:pt x="581" y="780"/>
                  </a:lnTo>
                  <a:lnTo>
                    <a:pt x="591" y="772"/>
                  </a:lnTo>
                  <a:lnTo>
                    <a:pt x="600" y="763"/>
                  </a:lnTo>
                  <a:lnTo>
                    <a:pt x="611" y="752"/>
                  </a:lnTo>
                  <a:lnTo>
                    <a:pt x="616" y="746"/>
                  </a:lnTo>
                  <a:lnTo>
                    <a:pt x="620" y="739"/>
                  </a:lnTo>
                  <a:lnTo>
                    <a:pt x="624" y="733"/>
                  </a:lnTo>
                  <a:lnTo>
                    <a:pt x="628" y="726"/>
                  </a:lnTo>
                  <a:lnTo>
                    <a:pt x="631" y="720"/>
                  </a:lnTo>
                  <a:lnTo>
                    <a:pt x="634" y="713"/>
                  </a:lnTo>
                  <a:lnTo>
                    <a:pt x="637" y="705"/>
                  </a:lnTo>
                  <a:lnTo>
                    <a:pt x="639" y="698"/>
                  </a:lnTo>
                  <a:lnTo>
                    <a:pt x="643" y="682"/>
                  </a:lnTo>
                  <a:lnTo>
                    <a:pt x="645" y="666"/>
                  </a:lnTo>
                  <a:lnTo>
                    <a:pt x="645" y="649"/>
                  </a:lnTo>
                  <a:lnTo>
                    <a:pt x="645" y="635"/>
                  </a:lnTo>
                  <a:lnTo>
                    <a:pt x="643" y="621"/>
                  </a:lnTo>
                  <a:lnTo>
                    <a:pt x="641" y="614"/>
                  </a:lnTo>
                  <a:lnTo>
                    <a:pt x="640" y="608"/>
                  </a:lnTo>
                  <a:lnTo>
                    <a:pt x="638" y="602"/>
                  </a:lnTo>
                  <a:lnTo>
                    <a:pt x="635" y="596"/>
                  </a:lnTo>
                  <a:lnTo>
                    <a:pt x="633" y="590"/>
                  </a:lnTo>
                  <a:lnTo>
                    <a:pt x="630" y="584"/>
                  </a:lnTo>
                  <a:lnTo>
                    <a:pt x="623" y="573"/>
                  </a:lnTo>
                  <a:lnTo>
                    <a:pt x="615" y="562"/>
                  </a:lnTo>
                  <a:lnTo>
                    <a:pt x="605" y="552"/>
                  </a:lnTo>
                  <a:lnTo>
                    <a:pt x="596" y="543"/>
                  </a:lnTo>
                  <a:lnTo>
                    <a:pt x="586" y="534"/>
                  </a:lnTo>
                  <a:lnTo>
                    <a:pt x="575" y="527"/>
                  </a:lnTo>
                  <a:lnTo>
                    <a:pt x="565" y="519"/>
                  </a:lnTo>
                  <a:lnTo>
                    <a:pt x="553" y="512"/>
                  </a:lnTo>
                  <a:lnTo>
                    <a:pt x="542" y="506"/>
                  </a:lnTo>
                  <a:lnTo>
                    <a:pt x="530" y="501"/>
                  </a:lnTo>
                  <a:lnTo>
                    <a:pt x="517" y="496"/>
                  </a:lnTo>
                  <a:lnTo>
                    <a:pt x="491" y="488"/>
                  </a:lnTo>
                  <a:lnTo>
                    <a:pt x="463" y="482"/>
                  </a:lnTo>
                  <a:lnTo>
                    <a:pt x="434" y="478"/>
                  </a:lnTo>
                  <a:lnTo>
                    <a:pt x="402" y="477"/>
                  </a:lnTo>
                  <a:lnTo>
                    <a:pt x="381" y="478"/>
                  </a:lnTo>
                  <a:lnTo>
                    <a:pt x="356" y="479"/>
                  </a:lnTo>
                  <a:lnTo>
                    <a:pt x="328" y="482"/>
                  </a:lnTo>
                  <a:lnTo>
                    <a:pt x="296" y="486"/>
                  </a:lnTo>
                  <a:lnTo>
                    <a:pt x="290" y="485"/>
                  </a:lnTo>
                  <a:lnTo>
                    <a:pt x="284" y="484"/>
                  </a:lnTo>
                  <a:lnTo>
                    <a:pt x="279" y="483"/>
                  </a:lnTo>
                  <a:lnTo>
                    <a:pt x="273" y="481"/>
                  </a:lnTo>
                  <a:lnTo>
                    <a:pt x="269" y="479"/>
                  </a:lnTo>
                  <a:lnTo>
                    <a:pt x="264" y="476"/>
                  </a:lnTo>
                  <a:lnTo>
                    <a:pt x="260" y="474"/>
                  </a:lnTo>
                  <a:lnTo>
                    <a:pt x="257" y="470"/>
                  </a:lnTo>
                  <a:lnTo>
                    <a:pt x="254" y="467"/>
                  </a:lnTo>
                  <a:lnTo>
                    <a:pt x="251" y="463"/>
                  </a:lnTo>
                  <a:lnTo>
                    <a:pt x="249" y="459"/>
                  </a:lnTo>
                  <a:lnTo>
                    <a:pt x="247" y="454"/>
                  </a:lnTo>
                  <a:lnTo>
                    <a:pt x="245" y="450"/>
                  </a:lnTo>
                  <a:lnTo>
                    <a:pt x="244" y="444"/>
                  </a:lnTo>
                  <a:lnTo>
                    <a:pt x="244" y="439"/>
                  </a:lnTo>
                  <a:lnTo>
                    <a:pt x="243" y="433"/>
                  </a:lnTo>
                  <a:lnTo>
                    <a:pt x="244" y="426"/>
                  </a:lnTo>
                  <a:lnTo>
                    <a:pt x="245" y="419"/>
                  </a:lnTo>
                  <a:lnTo>
                    <a:pt x="247" y="413"/>
                  </a:lnTo>
                  <a:lnTo>
                    <a:pt x="249" y="408"/>
                  </a:lnTo>
                  <a:lnTo>
                    <a:pt x="252" y="403"/>
                  </a:lnTo>
                  <a:lnTo>
                    <a:pt x="254" y="399"/>
                  </a:lnTo>
                  <a:lnTo>
                    <a:pt x="258" y="395"/>
                  </a:lnTo>
                  <a:lnTo>
                    <a:pt x="261" y="392"/>
                  </a:lnTo>
                  <a:lnTo>
                    <a:pt x="265" y="389"/>
                  </a:lnTo>
                  <a:lnTo>
                    <a:pt x="270" y="387"/>
                  </a:lnTo>
                  <a:lnTo>
                    <a:pt x="275" y="385"/>
                  </a:lnTo>
                  <a:lnTo>
                    <a:pt x="280" y="384"/>
                  </a:lnTo>
                  <a:lnTo>
                    <a:pt x="286" y="383"/>
                  </a:lnTo>
                  <a:lnTo>
                    <a:pt x="292" y="383"/>
                  </a:lnTo>
                  <a:lnTo>
                    <a:pt x="299" y="383"/>
                  </a:lnTo>
                  <a:lnTo>
                    <a:pt x="305" y="384"/>
                  </a:lnTo>
                  <a:lnTo>
                    <a:pt x="316" y="386"/>
                  </a:lnTo>
                  <a:lnTo>
                    <a:pt x="326" y="388"/>
                  </a:lnTo>
                  <a:lnTo>
                    <a:pt x="338" y="389"/>
                  </a:lnTo>
                  <a:lnTo>
                    <a:pt x="349" y="390"/>
                  </a:lnTo>
                  <a:lnTo>
                    <a:pt x="375" y="390"/>
                  </a:lnTo>
                  <a:lnTo>
                    <a:pt x="402" y="389"/>
                  </a:lnTo>
                  <a:lnTo>
                    <a:pt x="432" y="386"/>
                  </a:lnTo>
                  <a:lnTo>
                    <a:pt x="459" y="382"/>
                  </a:lnTo>
                  <a:lnTo>
                    <a:pt x="483" y="378"/>
                  </a:lnTo>
                  <a:lnTo>
                    <a:pt x="505" y="372"/>
                  </a:lnTo>
                  <a:lnTo>
                    <a:pt x="524" y="365"/>
                  </a:lnTo>
                  <a:lnTo>
                    <a:pt x="533" y="362"/>
                  </a:lnTo>
                  <a:lnTo>
                    <a:pt x="541" y="358"/>
                  </a:lnTo>
                  <a:lnTo>
                    <a:pt x="548" y="354"/>
                  </a:lnTo>
                  <a:lnTo>
                    <a:pt x="554" y="349"/>
                  </a:lnTo>
                  <a:lnTo>
                    <a:pt x="560" y="345"/>
                  </a:lnTo>
                  <a:lnTo>
                    <a:pt x="565" y="340"/>
                  </a:lnTo>
                  <a:lnTo>
                    <a:pt x="579" y="326"/>
                  </a:lnTo>
                  <a:lnTo>
                    <a:pt x="591" y="312"/>
                  </a:lnTo>
                  <a:lnTo>
                    <a:pt x="601" y="298"/>
                  </a:lnTo>
                  <a:lnTo>
                    <a:pt x="609" y="285"/>
                  </a:lnTo>
                  <a:lnTo>
                    <a:pt x="612" y="279"/>
                  </a:lnTo>
                  <a:lnTo>
                    <a:pt x="615" y="272"/>
                  </a:lnTo>
                  <a:lnTo>
                    <a:pt x="618" y="266"/>
                  </a:lnTo>
                  <a:lnTo>
                    <a:pt x="620" y="259"/>
                  </a:lnTo>
                  <a:lnTo>
                    <a:pt x="621" y="253"/>
                  </a:lnTo>
                  <a:lnTo>
                    <a:pt x="623" y="246"/>
                  </a:lnTo>
                  <a:lnTo>
                    <a:pt x="623" y="240"/>
                  </a:lnTo>
                  <a:lnTo>
                    <a:pt x="623" y="234"/>
                  </a:lnTo>
                  <a:lnTo>
                    <a:pt x="623" y="228"/>
                  </a:lnTo>
                  <a:lnTo>
                    <a:pt x="623" y="222"/>
                  </a:lnTo>
                  <a:lnTo>
                    <a:pt x="622" y="216"/>
                  </a:lnTo>
                  <a:lnTo>
                    <a:pt x="621" y="210"/>
                  </a:lnTo>
                  <a:lnTo>
                    <a:pt x="619" y="204"/>
                  </a:lnTo>
                  <a:lnTo>
                    <a:pt x="618" y="198"/>
                  </a:lnTo>
                  <a:lnTo>
                    <a:pt x="613" y="187"/>
                  </a:lnTo>
                  <a:lnTo>
                    <a:pt x="608" y="175"/>
                  </a:lnTo>
                  <a:lnTo>
                    <a:pt x="601" y="164"/>
                  </a:lnTo>
                  <a:lnTo>
                    <a:pt x="593" y="153"/>
                  </a:lnTo>
                  <a:lnTo>
                    <a:pt x="583" y="142"/>
                  </a:lnTo>
                  <a:lnTo>
                    <a:pt x="575" y="133"/>
                  </a:lnTo>
                  <a:lnTo>
                    <a:pt x="567" y="125"/>
                  </a:lnTo>
                  <a:lnTo>
                    <a:pt x="557" y="118"/>
                  </a:lnTo>
                  <a:lnTo>
                    <a:pt x="547" y="111"/>
                  </a:lnTo>
                  <a:lnTo>
                    <a:pt x="536" y="105"/>
                  </a:lnTo>
                  <a:lnTo>
                    <a:pt x="524" y="99"/>
                  </a:lnTo>
                  <a:lnTo>
                    <a:pt x="512" y="94"/>
                  </a:lnTo>
                  <a:lnTo>
                    <a:pt x="499" y="89"/>
                  </a:lnTo>
                  <a:lnTo>
                    <a:pt x="470" y="81"/>
                  </a:lnTo>
                  <a:lnTo>
                    <a:pt x="439" y="75"/>
                  </a:lnTo>
                  <a:lnTo>
                    <a:pt x="405" y="72"/>
                  </a:lnTo>
                  <a:lnTo>
                    <a:pt x="367" y="71"/>
                  </a:lnTo>
                  <a:lnTo>
                    <a:pt x="347" y="72"/>
                  </a:lnTo>
                  <a:lnTo>
                    <a:pt x="326" y="73"/>
                  </a:lnTo>
                  <a:lnTo>
                    <a:pt x="306" y="76"/>
                  </a:lnTo>
                  <a:lnTo>
                    <a:pt x="287" y="80"/>
                  </a:lnTo>
                  <a:lnTo>
                    <a:pt x="267" y="85"/>
                  </a:lnTo>
                  <a:lnTo>
                    <a:pt x="249" y="91"/>
                  </a:lnTo>
                  <a:lnTo>
                    <a:pt x="230" y="98"/>
                  </a:lnTo>
                  <a:lnTo>
                    <a:pt x="212" y="106"/>
                  </a:lnTo>
                  <a:lnTo>
                    <a:pt x="206" y="110"/>
                  </a:lnTo>
                  <a:lnTo>
                    <a:pt x="199" y="114"/>
                  </a:lnTo>
                  <a:lnTo>
                    <a:pt x="186" y="123"/>
                  </a:lnTo>
                  <a:lnTo>
                    <a:pt x="174" y="135"/>
                  </a:lnTo>
                  <a:lnTo>
                    <a:pt x="161" y="148"/>
                  </a:lnTo>
                  <a:lnTo>
                    <a:pt x="148" y="163"/>
                  </a:lnTo>
                  <a:lnTo>
                    <a:pt x="136" y="181"/>
                  </a:lnTo>
                  <a:lnTo>
                    <a:pt x="124" y="200"/>
                  </a:lnTo>
                  <a:lnTo>
                    <a:pt x="111" y="221"/>
                  </a:lnTo>
                  <a:lnTo>
                    <a:pt x="109" y="226"/>
                  </a:lnTo>
                  <a:lnTo>
                    <a:pt x="106" y="230"/>
                  </a:lnTo>
                  <a:lnTo>
                    <a:pt x="103" y="234"/>
                  </a:lnTo>
                  <a:lnTo>
                    <a:pt x="99" y="237"/>
                  </a:lnTo>
                  <a:lnTo>
                    <a:pt x="96" y="240"/>
                  </a:lnTo>
                  <a:lnTo>
                    <a:pt x="93" y="243"/>
                  </a:lnTo>
                  <a:lnTo>
                    <a:pt x="89" y="245"/>
                  </a:lnTo>
                  <a:lnTo>
                    <a:pt x="86" y="247"/>
                  </a:lnTo>
                  <a:lnTo>
                    <a:pt x="82" y="249"/>
                  </a:lnTo>
                  <a:lnTo>
                    <a:pt x="79" y="250"/>
                  </a:lnTo>
                  <a:lnTo>
                    <a:pt x="75" y="250"/>
                  </a:lnTo>
                  <a:lnTo>
                    <a:pt x="71" y="250"/>
                  </a:lnTo>
                  <a:lnTo>
                    <a:pt x="67" y="250"/>
                  </a:lnTo>
                  <a:lnTo>
                    <a:pt x="63" y="250"/>
                  </a:lnTo>
                  <a:lnTo>
                    <a:pt x="59" y="248"/>
                  </a:lnTo>
                  <a:lnTo>
                    <a:pt x="54" y="247"/>
                  </a:lnTo>
                  <a:lnTo>
                    <a:pt x="49" y="245"/>
                  </a:lnTo>
                  <a:lnTo>
                    <a:pt x="44" y="242"/>
                  </a:lnTo>
                  <a:lnTo>
                    <a:pt x="40" y="240"/>
                  </a:lnTo>
                  <a:lnTo>
                    <a:pt x="36" y="237"/>
                  </a:lnTo>
                  <a:lnTo>
                    <a:pt x="33" y="234"/>
                  </a:lnTo>
                  <a:lnTo>
                    <a:pt x="30" y="231"/>
                  </a:lnTo>
                  <a:lnTo>
                    <a:pt x="28" y="227"/>
                  </a:lnTo>
                  <a:lnTo>
                    <a:pt x="27" y="223"/>
                  </a:lnTo>
                  <a:lnTo>
                    <a:pt x="26" y="219"/>
                  </a:lnTo>
                  <a:lnTo>
                    <a:pt x="25" y="215"/>
                  </a:lnTo>
                  <a:lnTo>
                    <a:pt x="25" y="211"/>
                  </a:lnTo>
                  <a:lnTo>
                    <a:pt x="25" y="206"/>
                  </a:lnTo>
                  <a:lnTo>
                    <a:pt x="26" y="201"/>
                  </a:lnTo>
                  <a:lnTo>
                    <a:pt x="28" y="196"/>
                  </a:lnTo>
                  <a:lnTo>
                    <a:pt x="30" y="191"/>
                  </a:lnTo>
                  <a:lnTo>
                    <a:pt x="32" y="186"/>
                  </a:lnTo>
                  <a:lnTo>
                    <a:pt x="36" y="178"/>
                  </a:lnTo>
                  <a:lnTo>
                    <a:pt x="41" y="169"/>
                  </a:lnTo>
                  <a:lnTo>
                    <a:pt x="46" y="159"/>
                  </a:lnTo>
                  <a:lnTo>
                    <a:pt x="53" y="149"/>
                  </a:lnTo>
                  <a:lnTo>
                    <a:pt x="60" y="138"/>
                  </a:lnTo>
                  <a:lnTo>
                    <a:pt x="69" y="127"/>
                  </a:lnTo>
                  <a:lnTo>
                    <a:pt x="89" y="102"/>
                  </a:lnTo>
                  <a:lnTo>
                    <a:pt x="100" y="90"/>
                  </a:lnTo>
                  <a:lnTo>
                    <a:pt x="111" y="78"/>
                  </a:lnTo>
                  <a:lnTo>
                    <a:pt x="124" y="67"/>
                  </a:lnTo>
                  <a:lnTo>
                    <a:pt x="137" y="57"/>
                  </a:lnTo>
                  <a:lnTo>
                    <a:pt x="152" y="48"/>
                  </a:lnTo>
                  <a:lnTo>
                    <a:pt x="167" y="40"/>
                  </a:lnTo>
                  <a:lnTo>
                    <a:pt x="183" y="32"/>
                  </a:lnTo>
                  <a:lnTo>
                    <a:pt x="201" y="26"/>
                  </a:lnTo>
                  <a:lnTo>
                    <a:pt x="219" y="20"/>
                  </a:lnTo>
                  <a:lnTo>
                    <a:pt x="239" y="14"/>
                  </a:lnTo>
                  <a:lnTo>
                    <a:pt x="280" y="6"/>
                  </a:lnTo>
                  <a:lnTo>
                    <a:pt x="326" y="2"/>
                  </a:lnTo>
                  <a:lnTo>
                    <a:pt x="376" y="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31" name="Freeform 11">
              <a:extLst>
                <a:ext uri="{FF2B5EF4-FFF2-40B4-BE49-F238E27FC236}">
                  <a16:creationId xmlns:a16="http://schemas.microsoft.com/office/drawing/2014/main" id="{E57A8291-F729-3B60-A021-942AE51946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2" y="2093"/>
              <a:ext cx="230" cy="228"/>
            </a:xfrm>
            <a:custGeom>
              <a:avLst/>
              <a:gdLst>
                <a:gd name="T0" fmla="*/ 159 w 1009"/>
                <a:gd name="T1" fmla="*/ 68 h 1007"/>
                <a:gd name="T2" fmla="*/ 182 w 1009"/>
                <a:gd name="T3" fmla="*/ 73 h 1007"/>
                <a:gd name="T4" fmla="*/ 190 w 1009"/>
                <a:gd name="T5" fmla="*/ 68 h 1007"/>
                <a:gd name="T6" fmla="*/ 220 w 1009"/>
                <a:gd name="T7" fmla="*/ 89 h 1007"/>
                <a:gd name="T8" fmla="*/ 228 w 1009"/>
                <a:gd name="T9" fmla="*/ 94 h 1007"/>
                <a:gd name="T10" fmla="*/ 223 w 1009"/>
                <a:gd name="T11" fmla="*/ 102 h 1007"/>
                <a:gd name="T12" fmla="*/ 185 w 1009"/>
                <a:gd name="T13" fmla="*/ 143 h 1007"/>
                <a:gd name="T14" fmla="*/ 199 w 1009"/>
                <a:gd name="T15" fmla="*/ 119 h 1007"/>
                <a:gd name="T16" fmla="*/ 207 w 1009"/>
                <a:gd name="T17" fmla="*/ 125 h 1007"/>
                <a:gd name="T18" fmla="*/ 190 w 1009"/>
                <a:gd name="T19" fmla="*/ 190 h 1007"/>
                <a:gd name="T20" fmla="*/ 206 w 1009"/>
                <a:gd name="T21" fmla="*/ 208 h 1007"/>
                <a:gd name="T22" fmla="*/ 214 w 1009"/>
                <a:gd name="T23" fmla="*/ 171 h 1007"/>
                <a:gd name="T24" fmla="*/ 220 w 1009"/>
                <a:gd name="T25" fmla="*/ 165 h 1007"/>
                <a:gd name="T26" fmla="*/ 227 w 1009"/>
                <a:gd name="T27" fmla="*/ 170 h 1007"/>
                <a:gd name="T28" fmla="*/ 216 w 1009"/>
                <a:gd name="T29" fmla="*/ 224 h 1007"/>
                <a:gd name="T30" fmla="*/ 204 w 1009"/>
                <a:gd name="T31" fmla="*/ 227 h 1007"/>
                <a:gd name="T32" fmla="*/ 171 w 1009"/>
                <a:gd name="T33" fmla="*/ 186 h 1007"/>
                <a:gd name="T34" fmla="*/ 113 w 1009"/>
                <a:gd name="T35" fmla="*/ 225 h 1007"/>
                <a:gd name="T36" fmla="*/ 106 w 1009"/>
                <a:gd name="T37" fmla="*/ 219 h 1007"/>
                <a:gd name="T38" fmla="*/ 126 w 1009"/>
                <a:gd name="T39" fmla="*/ 204 h 1007"/>
                <a:gd name="T40" fmla="*/ 33 w 1009"/>
                <a:gd name="T41" fmla="*/ 103 h 1007"/>
                <a:gd name="T42" fmla="*/ 30 w 1009"/>
                <a:gd name="T43" fmla="*/ 108 h 1007"/>
                <a:gd name="T44" fmla="*/ 12 w 1009"/>
                <a:gd name="T45" fmla="*/ 224 h 1007"/>
                <a:gd name="T46" fmla="*/ 2 w 1009"/>
                <a:gd name="T47" fmla="*/ 224 h 1007"/>
                <a:gd name="T48" fmla="*/ 5 w 1009"/>
                <a:gd name="T49" fmla="*/ 207 h 1007"/>
                <a:gd name="T50" fmla="*/ 16 w 1009"/>
                <a:gd name="T51" fmla="*/ 101 h 1007"/>
                <a:gd name="T52" fmla="*/ 29 w 1009"/>
                <a:gd name="T53" fmla="*/ 89 h 1007"/>
                <a:gd name="T54" fmla="*/ 148 w 1009"/>
                <a:gd name="T55" fmla="*/ 65 h 1007"/>
                <a:gd name="T56" fmla="*/ 136 w 1009"/>
                <a:gd name="T57" fmla="*/ 123 h 1007"/>
                <a:gd name="T58" fmla="*/ 138 w 1009"/>
                <a:gd name="T59" fmla="*/ 130 h 1007"/>
                <a:gd name="T60" fmla="*/ 96 w 1009"/>
                <a:gd name="T61" fmla="*/ 205 h 1007"/>
                <a:gd name="T62" fmla="*/ 83 w 1009"/>
                <a:gd name="T63" fmla="*/ 221 h 1007"/>
                <a:gd name="T64" fmla="*/ 56 w 1009"/>
                <a:gd name="T65" fmla="*/ 214 h 1007"/>
                <a:gd name="T66" fmla="*/ 55 w 1009"/>
                <a:gd name="T67" fmla="*/ 206 h 1007"/>
                <a:gd name="T68" fmla="*/ 64 w 1009"/>
                <a:gd name="T69" fmla="*/ 205 h 1007"/>
                <a:gd name="T70" fmla="*/ 80 w 1009"/>
                <a:gd name="T71" fmla="*/ 206 h 1007"/>
                <a:gd name="T72" fmla="*/ 43 w 1009"/>
                <a:gd name="T73" fmla="*/ 134 h 1007"/>
                <a:gd name="T74" fmla="*/ 39 w 1009"/>
                <a:gd name="T75" fmla="*/ 127 h 1007"/>
                <a:gd name="T76" fmla="*/ 45 w 1009"/>
                <a:gd name="T77" fmla="*/ 122 h 1007"/>
                <a:gd name="T78" fmla="*/ 61 w 1009"/>
                <a:gd name="T79" fmla="*/ 151 h 1007"/>
                <a:gd name="T80" fmla="*/ 52 w 1009"/>
                <a:gd name="T81" fmla="*/ 197 h 1007"/>
                <a:gd name="T82" fmla="*/ 42 w 1009"/>
                <a:gd name="T83" fmla="*/ 202 h 1007"/>
                <a:gd name="T84" fmla="*/ 39 w 1009"/>
                <a:gd name="T85" fmla="*/ 194 h 1007"/>
                <a:gd name="T86" fmla="*/ 49 w 1009"/>
                <a:gd name="T87" fmla="*/ 151 h 1007"/>
                <a:gd name="T88" fmla="*/ 116 w 1009"/>
                <a:gd name="T89" fmla="*/ 8 h 1007"/>
                <a:gd name="T90" fmla="*/ 121 w 1009"/>
                <a:gd name="T91" fmla="*/ 0 h 1007"/>
                <a:gd name="T92" fmla="*/ 129 w 1009"/>
                <a:gd name="T93" fmla="*/ 5 h 1007"/>
                <a:gd name="T94" fmla="*/ 204 w 1009"/>
                <a:gd name="T95" fmla="*/ 17 h 1007"/>
                <a:gd name="T96" fmla="*/ 205 w 1009"/>
                <a:gd name="T97" fmla="*/ 26 h 1007"/>
                <a:gd name="T98" fmla="*/ 222 w 1009"/>
                <a:gd name="T99" fmla="*/ 47 h 1007"/>
                <a:gd name="T100" fmla="*/ 229 w 1009"/>
                <a:gd name="T101" fmla="*/ 53 h 1007"/>
                <a:gd name="T102" fmla="*/ 223 w 1009"/>
                <a:gd name="T103" fmla="*/ 61 h 1007"/>
                <a:gd name="T104" fmla="*/ 3 w 1009"/>
                <a:gd name="T105" fmla="*/ 58 h 1007"/>
                <a:gd name="T106" fmla="*/ 4 w 1009"/>
                <a:gd name="T107" fmla="*/ 49 h 1007"/>
                <a:gd name="T108" fmla="*/ 44 w 1009"/>
                <a:gd name="T109" fmla="*/ 15 h 1007"/>
                <a:gd name="T110" fmla="*/ 52 w 1009"/>
                <a:gd name="T111" fmla="*/ 11 h 1007"/>
                <a:gd name="T112" fmla="*/ 58 w 1009"/>
                <a:gd name="T113" fmla="*/ 19 h 1007"/>
                <a:gd name="T114" fmla="*/ 121 w 1009"/>
                <a:gd name="T115" fmla="*/ 144 h 1007"/>
                <a:gd name="T116" fmla="*/ 137 w 1009"/>
                <a:gd name="T117" fmla="*/ 176 h 1007"/>
                <a:gd name="T118" fmla="*/ 133 w 1009"/>
                <a:gd name="T119" fmla="*/ 187 h 1007"/>
                <a:gd name="T120" fmla="*/ 123 w 1009"/>
                <a:gd name="T121" fmla="*/ 183 h 1007"/>
                <a:gd name="T122" fmla="*/ 113 w 1009"/>
                <a:gd name="T123" fmla="*/ 150 h 10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009" h="1007">
                  <a:moveTo>
                    <a:pt x="673" y="282"/>
                  </a:moveTo>
                  <a:lnTo>
                    <a:pt x="677" y="282"/>
                  </a:lnTo>
                  <a:lnTo>
                    <a:pt x="681" y="282"/>
                  </a:lnTo>
                  <a:lnTo>
                    <a:pt x="684" y="283"/>
                  </a:lnTo>
                  <a:lnTo>
                    <a:pt x="687" y="284"/>
                  </a:lnTo>
                  <a:lnTo>
                    <a:pt x="689" y="285"/>
                  </a:lnTo>
                  <a:lnTo>
                    <a:pt x="692" y="286"/>
                  </a:lnTo>
                  <a:lnTo>
                    <a:pt x="694" y="287"/>
                  </a:lnTo>
                  <a:lnTo>
                    <a:pt x="696" y="289"/>
                  </a:lnTo>
                  <a:lnTo>
                    <a:pt x="698" y="291"/>
                  </a:lnTo>
                  <a:lnTo>
                    <a:pt x="699" y="293"/>
                  </a:lnTo>
                  <a:lnTo>
                    <a:pt x="700" y="295"/>
                  </a:lnTo>
                  <a:lnTo>
                    <a:pt x="701" y="297"/>
                  </a:lnTo>
                  <a:lnTo>
                    <a:pt x="702" y="300"/>
                  </a:lnTo>
                  <a:lnTo>
                    <a:pt x="703" y="303"/>
                  </a:lnTo>
                  <a:lnTo>
                    <a:pt x="703" y="306"/>
                  </a:lnTo>
                  <a:lnTo>
                    <a:pt x="703" y="309"/>
                  </a:lnTo>
                  <a:lnTo>
                    <a:pt x="708" y="393"/>
                  </a:lnTo>
                  <a:lnTo>
                    <a:pt x="827" y="393"/>
                  </a:lnTo>
                  <a:lnTo>
                    <a:pt x="809" y="348"/>
                  </a:lnTo>
                  <a:lnTo>
                    <a:pt x="807" y="344"/>
                  </a:lnTo>
                  <a:lnTo>
                    <a:pt x="805" y="341"/>
                  </a:lnTo>
                  <a:lnTo>
                    <a:pt x="804" y="337"/>
                  </a:lnTo>
                  <a:lnTo>
                    <a:pt x="803" y="334"/>
                  </a:lnTo>
                  <a:lnTo>
                    <a:pt x="802" y="331"/>
                  </a:lnTo>
                  <a:lnTo>
                    <a:pt x="802" y="328"/>
                  </a:lnTo>
                  <a:lnTo>
                    <a:pt x="801" y="325"/>
                  </a:lnTo>
                  <a:lnTo>
                    <a:pt x="802" y="322"/>
                  </a:lnTo>
                  <a:lnTo>
                    <a:pt x="802" y="319"/>
                  </a:lnTo>
                  <a:lnTo>
                    <a:pt x="803" y="317"/>
                  </a:lnTo>
                  <a:lnTo>
                    <a:pt x="804" y="314"/>
                  </a:lnTo>
                  <a:lnTo>
                    <a:pt x="805" y="312"/>
                  </a:lnTo>
                  <a:lnTo>
                    <a:pt x="807" y="310"/>
                  </a:lnTo>
                  <a:lnTo>
                    <a:pt x="809" y="308"/>
                  </a:lnTo>
                  <a:lnTo>
                    <a:pt x="812" y="306"/>
                  </a:lnTo>
                  <a:lnTo>
                    <a:pt x="814" y="304"/>
                  </a:lnTo>
                  <a:lnTo>
                    <a:pt x="818" y="303"/>
                  </a:lnTo>
                  <a:lnTo>
                    <a:pt x="822" y="302"/>
                  </a:lnTo>
                  <a:lnTo>
                    <a:pt x="825" y="301"/>
                  </a:lnTo>
                  <a:lnTo>
                    <a:pt x="828" y="301"/>
                  </a:lnTo>
                  <a:lnTo>
                    <a:pt x="832" y="301"/>
                  </a:lnTo>
                  <a:lnTo>
                    <a:pt x="835" y="301"/>
                  </a:lnTo>
                  <a:lnTo>
                    <a:pt x="838" y="302"/>
                  </a:lnTo>
                  <a:lnTo>
                    <a:pt x="841" y="303"/>
                  </a:lnTo>
                  <a:lnTo>
                    <a:pt x="844" y="305"/>
                  </a:lnTo>
                  <a:lnTo>
                    <a:pt x="847" y="307"/>
                  </a:lnTo>
                  <a:lnTo>
                    <a:pt x="850" y="309"/>
                  </a:lnTo>
                  <a:lnTo>
                    <a:pt x="852" y="312"/>
                  </a:lnTo>
                  <a:lnTo>
                    <a:pt x="855" y="315"/>
                  </a:lnTo>
                  <a:lnTo>
                    <a:pt x="858" y="318"/>
                  </a:lnTo>
                  <a:lnTo>
                    <a:pt x="860" y="322"/>
                  </a:lnTo>
                  <a:lnTo>
                    <a:pt x="862" y="326"/>
                  </a:lnTo>
                  <a:lnTo>
                    <a:pt x="871" y="343"/>
                  </a:lnTo>
                  <a:lnTo>
                    <a:pt x="879" y="360"/>
                  </a:lnTo>
                  <a:lnTo>
                    <a:pt x="893" y="393"/>
                  </a:lnTo>
                  <a:lnTo>
                    <a:pt x="968" y="393"/>
                  </a:lnTo>
                  <a:lnTo>
                    <a:pt x="973" y="393"/>
                  </a:lnTo>
                  <a:lnTo>
                    <a:pt x="977" y="393"/>
                  </a:lnTo>
                  <a:lnTo>
                    <a:pt x="980" y="394"/>
                  </a:lnTo>
                  <a:lnTo>
                    <a:pt x="984" y="395"/>
                  </a:lnTo>
                  <a:lnTo>
                    <a:pt x="987" y="396"/>
                  </a:lnTo>
                  <a:lnTo>
                    <a:pt x="990" y="397"/>
                  </a:lnTo>
                  <a:lnTo>
                    <a:pt x="992" y="399"/>
                  </a:lnTo>
                  <a:lnTo>
                    <a:pt x="995" y="401"/>
                  </a:lnTo>
                  <a:lnTo>
                    <a:pt x="997" y="402"/>
                  </a:lnTo>
                  <a:lnTo>
                    <a:pt x="998" y="405"/>
                  </a:lnTo>
                  <a:lnTo>
                    <a:pt x="1000" y="407"/>
                  </a:lnTo>
                  <a:lnTo>
                    <a:pt x="1001" y="410"/>
                  </a:lnTo>
                  <a:lnTo>
                    <a:pt x="1002" y="413"/>
                  </a:lnTo>
                  <a:lnTo>
                    <a:pt x="1003" y="416"/>
                  </a:lnTo>
                  <a:lnTo>
                    <a:pt x="1003" y="419"/>
                  </a:lnTo>
                  <a:lnTo>
                    <a:pt x="1003" y="423"/>
                  </a:lnTo>
                  <a:lnTo>
                    <a:pt x="1003" y="427"/>
                  </a:lnTo>
                  <a:lnTo>
                    <a:pt x="1003" y="430"/>
                  </a:lnTo>
                  <a:lnTo>
                    <a:pt x="1002" y="433"/>
                  </a:lnTo>
                  <a:lnTo>
                    <a:pt x="1001" y="436"/>
                  </a:lnTo>
                  <a:lnTo>
                    <a:pt x="1000" y="439"/>
                  </a:lnTo>
                  <a:lnTo>
                    <a:pt x="998" y="442"/>
                  </a:lnTo>
                  <a:lnTo>
                    <a:pt x="997" y="444"/>
                  </a:lnTo>
                  <a:lnTo>
                    <a:pt x="995" y="446"/>
                  </a:lnTo>
                  <a:lnTo>
                    <a:pt x="992" y="448"/>
                  </a:lnTo>
                  <a:lnTo>
                    <a:pt x="990" y="449"/>
                  </a:lnTo>
                  <a:lnTo>
                    <a:pt x="987" y="451"/>
                  </a:lnTo>
                  <a:lnTo>
                    <a:pt x="984" y="452"/>
                  </a:lnTo>
                  <a:lnTo>
                    <a:pt x="980" y="453"/>
                  </a:lnTo>
                  <a:lnTo>
                    <a:pt x="977" y="453"/>
                  </a:lnTo>
                  <a:lnTo>
                    <a:pt x="973" y="454"/>
                  </a:lnTo>
                  <a:lnTo>
                    <a:pt x="968" y="454"/>
                  </a:lnTo>
                  <a:lnTo>
                    <a:pt x="717" y="454"/>
                  </a:lnTo>
                  <a:lnTo>
                    <a:pt x="723" y="505"/>
                  </a:lnTo>
                  <a:lnTo>
                    <a:pt x="729" y="547"/>
                  </a:lnTo>
                  <a:lnTo>
                    <a:pt x="734" y="580"/>
                  </a:lnTo>
                  <a:lnTo>
                    <a:pt x="739" y="604"/>
                  </a:lnTo>
                  <a:lnTo>
                    <a:pt x="744" y="624"/>
                  </a:lnTo>
                  <a:lnTo>
                    <a:pt x="751" y="648"/>
                  </a:lnTo>
                  <a:lnTo>
                    <a:pt x="770" y="706"/>
                  </a:lnTo>
                  <a:lnTo>
                    <a:pt x="793" y="670"/>
                  </a:lnTo>
                  <a:lnTo>
                    <a:pt x="815" y="631"/>
                  </a:lnTo>
                  <a:lnTo>
                    <a:pt x="835" y="590"/>
                  </a:lnTo>
                  <a:lnTo>
                    <a:pt x="853" y="547"/>
                  </a:lnTo>
                  <a:lnTo>
                    <a:pt x="854" y="544"/>
                  </a:lnTo>
                  <a:lnTo>
                    <a:pt x="856" y="541"/>
                  </a:lnTo>
                  <a:lnTo>
                    <a:pt x="857" y="538"/>
                  </a:lnTo>
                  <a:lnTo>
                    <a:pt x="859" y="536"/>
                  </a:lnTo>
                  <a:lnTo>
                    <a:pt x="861" y="533"/>
                  </a:lnTo>
                  <a:lnTo>
                    <a:pt x="863" y="531"/>
                  </a:lnTo>
                  <a:lnTo>
                    <a:pt x="865" y="530"/>
                  </a:lnTo>
                  <a:lnTo>
                    <a:pt x="867" y="528"/>
                  </a:lnTo>
                  <a:lnTo>
                    <a:pt x="869" y="527"/>
                  </a:lnTo>
                  <a:lnTo>
                    <a:pt x="872" y="526"/>
                  </a:lnTo>
                  <a:lnTo>
                    <a:pt x="874" y="525"/>
                  </a:lnTo>
                  <a:lnTo>
                    <a:pt x="877" y="525"/>
                  </a:lnTo>
                  <a:lnTo>
                    <a:pt x="880" y="524"/>
                  </a:lnTo>
                  <a:lnTo>
                    <a:pt x="883" y="524"/>
                  </a:lnTo>
                  <a:lnTo>
                    <a:pt x="886" y="525"/>
                  </a:lnTo>
                  <a:lnTo>
                    <a:pt x="889" y="525"/>
                  </a:lnTo>
                  <a:lnTo>
                    <a:pt x="893" y="526"/>
                  </a:lnTo>
                  <a:lnTo>
                    <a:pt x="897" y="528"/>
                  </a:lnTo>
                  <a:lnTo>
                    <a:pt x="900" y="530"/>
                  </a:lnTo>
                  <a:lnTo>
                    <a:pt x="903" y="532"/>
                  </a:lnTo>
                  <a:lnTo>
                    <a:pt x="906" y="534"/>
                  </a:lnTo>
                  <a:lnTo>
                    <a:pt x="908" y="536"/>
                  </a:lnTo>
                  <a:lnTo>
                    <a:pt x="910" y="539"/>
                  </a:lnTo>
                  <a:lnTo>
                    <a:pt x="911" y="543"/>
                  </a:lnTo>
                  <a:lnTo>
                    <a:pt x="912" y="546"/>
                  </a:lnTo>
                  <a:lnTo>
                    <a:pt x="912" y="550"/>
                  </a:lnTo>
                  <a:lnTo>
                    <a:pt x="912" y="554"/>
                  </a:lnTo>
                  <a:lnTo>
                    <a:pt x="912" y="558"/>
                  </a:lnTo>
                  <a:lnTo>
                    <a:pt x="911" y="562"/>
                  </a:lnTo>
                  <a:lnTo>
                    <a:pt x="910" y="567"/>
                  </a:lnTo>
                  <a:lnTo>
                    <a:pt x="908" y="573"/>
                  </a:lnTo>
                  <a:lnTo>
                    <a:pt x="906" y="578"/>
                  </a:lnTo>
                  <a:lnTo>
                    <a:pt x="883" y="629"/>
                  </a:lnTo>
                  <a:lnTo>
                    <a:pt x="858" y="678"/>
                  </a:lnTo>
                  <a:lnTo>
                    <a:pt x="845" y="701"/>
                  </a:lnTo>
                  <a:lnTo>
                    <a:pt x="830" y="724"/>
                  </a:lnTo>
                  <a:lnTo>
                    <a:pt x="816" y="746"/>
                  </a:lnTo>
                  <a:lnTo>
                    <a:pt x="800" y="767"/>
                  </a:lnTo>
                  <a:lnTo>
                    <a:pt x="819" y="804"/>
                  </a:lnTo>
                  <a:lnTo>
                    <a:pt x="839" y="839"/>
                  </a:lnTo>
                  <a:lnTo>
                    <a:pt x="861" y="872"/>
                  </a:lnTo>
                  <a:lnTo>
                    <a:pt x="884" y="904"/>
                  </a:lnTo>
                  <a:lnTo>
                    <a:pt x="890" y="910"/>
                  </a:lnTo>
                  <a:lnTo>
                    <a:pt x="892" y="912"/>
                  </a:lnTo>
                  <a:lnTo>
                    <a:pt x="895" y="914"/>
                  </a:lnTo>
                  <a:lnTo>
                    <a:pt x="897" y="916"/>
                  </a:lnTo>
                  <a:lnTo>
                    <a:pt x="899" y="917"/>
                  </a:lnTo>
                  <a:lnTo>
                    <a:pt x="900" y="917"/>
                  </a:lnTo>
                  <a:lnTo>
                    <a:pt x="901" y="917"/>
                  </a:lnTo>
                  <a:lnTo>
                    <a:pt x="902" y="917"/>
                  </a:lnTo>
                  <a:lnTo>
                    <a:pt x="903" y="918"/>
                  </a:lnTo>
                  <a:lnTo>
                    <a:pt x="904" y="917"/>
                  </a:lnTo>
                  <a:lnTo>
                    <a:pt x="905" y="917"/>
                  </a:lnTo>
                  <a:lnTo>
                    <a:pt x="906" y="917"/>
                  </a:lnTo>
                  <a:lnTo>
                    <a:pt x="907" y="917"/>
                  </a:lnTo>
                  <a:lnTo>
                    <a:pt x="908" y="916"/>
                  </a:lnTo>
                  <a:lnTo>
                    <a:pt x="909" y="915"/>
                  </a:lnTo>
                  <a:lnTo>
                    <a:pt x="910" y="914"/>
                  </a:lnTo>
                  <a:lnTo>
                    <a:pt x="911" y="912"/>
                  </a:lnTo>
                  <a:lnTo>
                    <a:pt x="913" y="910"/>
                  </a:lnTo>
                  <a:lnTo>
                    <a:pt x="914" y="907"/>
                  </a:lnTo>
                  <a:lnTo>
                    <a:pt x="915" y="904"/>
                  </a:lnTo>
                  <a:lnTo>
                    <a:pt x="924" y="870"/>
                  </a:lnTo>
                  <a:lnTo>
                    <a:pt x="931" y="835"/>
                  </a:lnTo>
                  <a:lnTo>
                    <a:pt x="937" y="798"/>
                  </a:lnTo>
                  <a:lnTo>
                    <a:pt x="942" y="759"/>
                  </a:lnTo>
                  <a:lnTo>
                    <a:pt x="942" y="755"/>
                  </a:lnTo>
                  <a:lnTo>
                    <a:pt x="943" y="752"/>
                  </a:lnTo>
                  <a:lnTo>
                    <a:pt x="943" y="748"/>
                  </a:lnTo>
                  <a:lnTo>
                    <a:pt x="944" y="745"/>
                  </a:lnTo>
                  <a:lnTo>
                    <a:pt x="945" y="743"/>
                  </a:lnTo>
                  <a:lnTo>
                    <a:pt x="946" y="740"/>
                  </a:lnTo>
                  <a:lnTo>
                    <a:pt x="948" y="738"/>
                  </a:lnTo>
                  <a:lnTo>
                    <a:pt x="950" y="736"/>
                  </a:lnTo>
                  <a:lnTo>
                    <a:pt x="952" y="734"/>
                  </a:lnTo>
                  <a:lnTo>
                    <a:pt x="954" y="732"/>
                  </a:lnTo>
                  <a:lnTo>
                    <a:pt x="956" y="731"/>
                  </a:lnTo>
                  <a:lnTo>
                    <a:pt x="959" y="730"/>
                  </a:lnTo>
                  <a:lnTo>
                    <a:pt x="962" y="729"/>
                  </a:lnTo>
                  <a:lnTo>
                    <a:pt x="965" y="728"/>
                  </a:lnTo>
                  <a:lnTo>
                    <a:pt x="969" y="728"/>
                  </a:lnTo>
                  <a:lnTo>
                    <a:pt x="972" y="728"/>
                  </a:lnTo>
                  <a:lnTo>
                    <a:pt x="975" y="728"/>
                  </a:lnTo>
                  <a:lnTo>
                    <a:pt x="979" y="729"/>
                  </a:lnTo>
                  <a:lnTo>
                    <a:pt x="981" y="729"/>
                  </a:lnTo>
                  <a:lnTo>
                    <a:pt x="984" y="730"/>
                  </a:lnTo>
                  <a:lnTo>
                    <a:pt x="986" y="731"/>
                  </a:lnTo>
                  <a:lnTo>
                    <a:pt x="989" y="733"/>
                  </a:lnTo>
                  <a:lnTo>
                    <a:pt x="991" y="735"/>
                  </a:lnTo>
                  <a:lnTo>
                    <a:pt x="992" y="737"/>
                  </a:lnTo>
                  <a:lnTo>
                    <a:pt x="994" y="739"/>
                  </a:lnTo>
                  <a:lnTo>
                    <a:pt x="995" y="742"/>
                  </a:lnTo>
                  <a:lnTo>
                    <a:pt x="997" y="745"/>
                  </a:lnTo>
                  <a:lnTo>
                    <a:pt x="998" y="748"/>
                  </a:lnTo>
                  <a:lnTo>
                    <a:pt x="998" y="751"/>
                  </a:lnTo>
                  <a:lnTo>
                    <a:pt x="999" y="755"/>
                  </a:lnTo>
                  <a:lnTo>
                    <a:pt x="999" y="759"/>
                  </a:lnTo>
                  <a:lnTo>
                    <a:pt x="999" y="763"/>
                  </a:lnTo>
                  <a:lnTo>
                    <a:pt x="996" y="813"/>
                  </a:lnTo>
                  <a:lnTo>
                    <a:pt x="989" y="861"/>
                  </a:lnTo>
                  <a:lnTo>
                    <a:pt x="985" y="885"/>
                  </a:lnTo>
                  <a:lnTo>
                    <a:pt x="980" y="908"/>
                  </a:lnTo>
                  <a:lnTo>
                    <a:pt x="975" y="931"/>
                  </a:lnTo>
                  <a:lnTo>
                    <a:pt x="968" y="953"/>
                  </a:lnTo>
                  <a:lnTo>
                    <a:pt x="964" y="965"/>
                  </a:lnTo>
                  <a:lnTo>
                    <a:pt x="958" y="976"/>
                  </a:lnTo>
                  <a:lnTo>
                    <a:pt x="956" y="981"/>
                  </a:lnTo>
                  <a:lnTo>
                    <a:pt x="953" y="985"/>
                  </a:lnTo>
                  <a:lnTo>
                    <a:pt x="950" y="989"/>
                  </a:lnTo>
                  <a:lnTo>
                    <a:pt x="947" y="993"/>
                  </a:lnTo>
                  <a:lnTo>
                    <a:pt x="944" y="996"/>
                  </a:lnTo>
                  <a:lnTo>
                    <a:pt x="941" y="998"/>
                  </a:lnTo>
                  <a:lnTo>
                    <a:pt x="937" y="1001"/>
                  </a:lnTo>
                  <a:lnTo>
                    <a:pt x="934" y="1003"/>
                  </a:lnTo>
                  <a:lnTo>
                    <a:pt x="931" y="1004"/>
                  </a:lnTo>
                  <a:lnTo>
                    <a:pt x="927" y="1005"/>
                  </a:lnTo>
                  <a:lnTo>
                    <a:pt x="923" y="1006"/>
                  </a:lnTo>
                  <a:lnTo>
                    <a:pt x="919" y="1006"/>
                  </a:lnTo>
                  <a:lnTo>
                    <a:pt x="915" y="1006"/>
                  </a:lnTo>
                  <a:lnTo>
                    <a:pt x="912" y="1005"/>
                  </a:lnTo>
                  <a:lnTo>
                    <a:pt x="908" y="1005"/>
                  </a:lnTo>
                  <a:lnTo>
                    <a:pt x="904" y="1004"/>
                  </a:lnTo>
                  <a:lnTo>
                    <a:pt x="900" y="1003"/>
                  </a:lnTo>
                  <a:lnTo>
                    <a:pt x="896" y="1001"/>
                  </a:lnTo>
                  <a:lnTo>
                    <a:pt x="893" y="1000"/>
                  </a:lnTo>
                  <a:lnTo>
                    <a:pt x="889" y="998"/>
                  </a:lnTo>
                  <a:lnTo>
                    <a:pt x="881" y="994"/>
                  </a:lnTo>
                  <a:lnTo>
                    <a:pt x="873" y="988"/>
                  </a:lnTo>
                  <a:lnTo>
                    <a:pt x="866" y="982"/>
                  </a:lnTo>
                  <a:lnTo>
                    <a:pt x="858" y="975"/>
                  </a:lnTo>
                  <a:lnTo>
                    <a:pt x="845" y="961"/>
                  </a:lnTo>
                  <a:lnTo>
                    <a:pt x="831" y="945"/>
                  </a:lnTo>
                  <a:lnTo>
                    <a:pt x="818" y="928"/>
                  </a:lnTo>
                  <a:lnTo>
                    <a:pt x="805" y="910"/>
                  </a:lnTo>
                  <a:lnTo>
                    <a:pt x="792" y="889"/>
                  </a:lnTo>
                  <a:lnTo>
                    <a:pt x="778" y="868"/>
                  </a:lnTo>
                  <a:lnTo>
                    <a:pt x="752" y="820"/>
                  </a:lnTo>
                  <a:lnTo>
                    <a:pt x="723" y="848"/>
                  </a:lnTo>
                  <a:lnTo>
                    <a:pt x="695" y="874"/>
                  </a:lnTo>
                  <a:lnTo>
                    <a:pt x="666" y="898"/>
                  </a:lnTo>
                  <a:lnTo>
                    <a:pt x="637" y="920"/>
                  </a:lnTo>
                  <a:lnTo>
                    <a:pt x="609" y="940"/>
                  </a:lnTo>
                  <a:lnTo>
                    <a:pt x="580" y="958"/>
                  </a:lnTo>
                  <a:lnTo>
                    <a:pt x="552" y="974"/>
                  </a:lnTo>
                  <a:lnTo>
                    <a:pt x="523" y="988"/>
                  </a:lnTo>
                  <a:lnTo>
                    <a:pt x="519" y="990"/>
                  </a:lnTo>
                  <a:lnTo>
                    <a:pt x="515" y="992"/>
                  </a:lnTo>
                  <a:lnTo>
                    <a:pt x="510" y="993"/>
                  </a:lnTo>
                  <a:lnTo>
                    <a:pt x="506" y="994"/>
                  </a:lnTo>
                  <a:lnTo>
                    <a:pt x="503" y="995"/>
                  </a:lnTo>
                  <a:lnTo>
                    <a:pt x="499" y="995"/>
                  </a:lnTo>
                  <a:lnTo>
                    <a:pt x="495" y="995"/>
                  </a:lnTo>
                  <a:lnTo>
                    <a:pt x="492" y="995"/>
                  </a:lnTo>
                  <a:lnTo>
                    <a:pt x="489" y="994"/>
                  </a:lnTo>
                  <a:lnTo>
                    <a:pt x="486" y="993"/>
                  </a:lnTo>
                  <a:lnTo>
                    <a:pt x="483" y="991"/>
                  </a:lnTo>
                  <a:lnTo>
                    <a:pt x="480" y="990"/>
                  </a:lnTo>
                  <a:lnTo>
                    <a:pt x="477" y="988"/>
                  </a:lnTo>
                  <a:lnTo>
                    <a:pt x="475" y="985"/>
                  </a:lnTo>
                  <a:lnTo>
                    <a:pt x="472" y="982"/>
                  </a:lnTo>
                  <a:lnTo>
                    <a:pt x="470" y="979"/>
                  </a:lnTo>
                  <a:lnTo>
                    <a:pt x="469" y="976"/>
                  </a:lnTo>
                  <a:lnTo>
                    <a:pt x="469" y="973"/>
                  </a:lnTo>
                  <a:lnTo>
                    <a:pt x="468" y="970"/>
                  </a:lnTo>
                  <a:lnTo>
                    <a:pt x="468" y="967"/>
                  </a:lnTo>
                  <a:lnTo>
                    <a:pt x="468" y="964"/>
                  </a:lnTo>
                  <a:lnTo>
                    <a:pt x="469" y="961"/>
                  </a:lnTo>
                  <a:lnTo>
                    <a:pt x="470" y="958"/>
                  </a:lnTo>
                  <a:lnTo>
                    <a:pt x="471" y="955"/>
                  </a:lnTo>
                  <a:lnTo>
                    <a:pt x="473" y="952"/>
                  </a:lnTo>
                  <a:lnTo>
                    <a:pt x="474" y="950"/>
                  </a:lnTo>
                  <a:lnTo>
                    <a:pt x="477" y="947"/>
                  </a:lnTo>
                  <a:lnTo>
                    <a:pt x="479" y="945"/>
                  </a:lnTo>
                  <a:lnTo>
                    <a:pt x="482" y="942"/>
                  </a:lnTo>
                  <a:lnTo>
                    <a:pt x="485" y="940"/>
                  </a:lnTo>
                  <a:lnTo>
                    <a:pt x="488" y="937"/>
                  </a:lnTo>
                  <a:lnTo>
                    <a:pt x="492" y="935"/>
                  </a:lnTo>
                  <a:lnTo>
                    <a:pt x="525" y="918"/>
                  </a:lnTo>
                  <a:lnTo>
                    <a:pt x="556" y="899"/>
                  </a:lnTo>
                  <a:lnTo>
                    <a:pt x="586" y="879"/>
                  </a:lnTo>
                  <a:lnTo>
                    <a:pt x="615" y="858"/>
                  </a:lnTo>
                  <a:lnTo>
                    <a:pt x="643" y="835"/>
                  </a:lnTo>
                  <a:lnTo>
                    <a:pt x="670" y="811"/>
                  </a:lnTo>
                  <a:lnTo>
                    <a:pt x="696" y="786"/>
                  </a:lnTo>
                  <a:lnTo>
                    <a:pt x="721" y="759"/>
                  </a:lnTo>
                  <a:lnTo>
                    <a:pt x="712" y="731"/>
                  </a:lnTo>
                  <a:lnTo>
                    <a:pt x="702" y="700"/>
                  </a:lnTo>
                  <a:lnTo>
                    <a:pt x="685" y="630"/>
                  </a:lnTo>
                  <a:lnTo>
                    <a:pt x="669" y="548"/>
                  </a:lnTo>
                  <a:lnTo>
                    <a:pt x="655" y="454"/>
                  </a:lnTo>
                  <a:lnTo>
                    <a:pt x="152" y="454"/>
                  </a:lnTo>
                  <a:lnTo>
                    <a:pt x="150" y="454"/>
                  </a:lnTo>
                  <a:lnTo>
                    <a:pt x="147" y="454"/>
                  </a:lnTo>
                  <a:lnTo>
                    <a:pt x="145" y="455"/>
                  </a:lnTo>
                  <a:lnTo>
                    <a:pt x="142" y="455"/>
                  </a:lnTo>
                  <a:lnTo>
                    <a:pt x="140" y="456"/>
                  </a:lnTo>
                  <a:lnTo>
                    <a:pt x="139" y="457"/>
                  </a:lnTo>
                  <a:lnTo>
                    <a:pt x="137" y="458"/>
                  </a:lnTo>
                  <a:lnTo>
                    <a:pt x="136" y="460"/>
                  </a:lnTo>
                  <a:lnTo>
                    <a:pt x="134" y="461"/>
                  </a:lnTo>
                  <a:lnTo>
                    <a:pt x="133" y="463"/>
                  </a:lnTo>
                  <a:lnTo>
                    <a:pt x="132" y="465"/>
                  </a:lnTo>
                  <a:lnTo>
                    <a:pt x="132" y="467"/>
                  </a:lnTo>
                  <a:lnTo>
                    <a:pt x="131" y="469"/>
                  </a:lnTo>
                  <a:lnTo>
                    <a:pt x="131" y="471"/>
                  </a:lnTo>
                  <a:lnTo>
                    <a:pt x="130" y="473"/>
                  </a:lnTo>
                  <a:lnTo>
                    <a:pt x="130" y="476"/>
                  </a:lnTo>
                  <a:lnTo>
                    <a:pt x="130" y="653"/>
                  </a:lnTo>
                  <a:lnTo>
                    <a:pt x="129" y="698"/>
                  </a:lnTo>
                  <a:lnTo>
                    <a:pt x="126" y="742"/>
                  </a:lnTo>
                  <a:lnTo>
                    <a:pt x="121" y="784"/>
                  </a:lnTo>
                  <a:lnTo>
                    <a:pt x="115" y="825"/>
                  </a:lnTo>
                  <a:lnTo>
                    <a:pt x="106" y="863"/>
                  </a:lnTo>
                  <a:lnTo>
                    <a:pt x="95" y="901"/>
                  </a:lnTo>
                  <a:lnTo>
                    <a:pt x="83" y="936"/>
                  </a:lnTo>
                  <a:lnTo>
                    <a:pt x="68" y="970"/>
                  </a:lnTo>
                  <a:lnTo>
                    <a:pt x="66" y="974"/>
                  </a:lnTo>
                  <a:lnTo>
                    <a:pt x="63" y="978"/>
                  </a:lnTo>
                  <a:lnTo>
                    <a:pt x="60" y="982"/>
                  </a:lnTo>
                  <a:lnTo>
                    <a:pt x="57" y="985"/>
                  </a:lnTo>
                  <a:lnTo>
                    <a:pt x="54" y="988"/>
                  </a:lnTo>
                  <a:lnTo>
                    <a:pt x="51" y="991"/>
                  </a:lnTo>
                  <a:lnTo>
                    <a:pt x="48" y="993"/>
                  </a:lnTo>
                  <a:lnTo>
                    <a:pt x="44" y="995"/>
                  </a:lnTo>
                  <a:lnTo>
                    <a:pt x="41" y="996"/>
                  </a:lnTo>
                  <a:lnTo>
                    <a:pt x="38" y="997"/>
                  </a:lnTo>
                  <a:lnTo>
                    <a:pt x="34" y="998"/>
                  </a:lnTo>
                  <a:lnTo>
                    <a:pt x="30" y="999"/>
                  </a:lnTo>
                  <a:lnTo>
                    <a:pt x="27" y="999"/>
                  </a:lnTo>
                  <a:lnTo>
                    <a:pt x="23" y="999"/>
                  </a:lnTo>
                  <a:lnTo>
                    <a:pt x="19" y="998"/>
                  </a:lnTo>
                  <a:lnTo>
                    <a:pt x="15" y="997"/>
                  </a:lnTo>
                  <a:lnTo>
                    <a:pt x="12" y="995"/>
                  </a:lnTo>
                  <a:lnTo>
                    <a:pt x="10" y="993"/>
                  </a:lnTo>
                  <a:lnTo>
                    <a:pt x="7" y="991"/>
                  </a:lnTo>
                  <a:lnTo>
                    <a:pt x="5" y="989"/>
                  </a:lnTo>
                  <a:lnTo>
                    <a:pt x="3" y="986"/>
                  </a:lnTo>
                  <a:lnTo>
                    <a:pt x="2" y="984"/>
                  </a:lnTo>
                  <a:lnTo>
                    <a:pt x="1" y="981"/>
                  </a:lnTo>
                  <a:lnTo>
                    <a:pt x="0" y="978"/>
                  </a:lnTo>
                  <a:lnTo>
                    <a:pt x="0" y="975"/>
                  </a:lnTo>
                  <a:lnTo>
                    <a:pt x="0" y="972"/>
                  </a:lnTo>
                  <a:lnTo>
                    <a:pt x="0" y="968"/>
                  </a:lnTo>
                  <a:lnTo>
                    <a:pt x="1" y="965"/>
                  </a:lnTo>
                  <a:lnTo>
                    <a:pt x="2" y="961"/>
                  </a:lnTo>
                  <a:lnTo>
                    <a:pt x="3" y="957"/>
                  </a:lnTo>
                  <a:lnTo>
                    <a:pt x="5" y="952"/>
                  </a:lnTo>
                  <a:lnTo>
                    <a:pt x="7" y="948"/>
                  </a:lnTo>
                  <a:lnTo>
                    <a:pt x="22" y="914"/>
                  </a:lnTo>
                  <a:lnTo>
                    <a:pt x="34" y="879"/>
                  </a:lnTo>
                  <a:lnTo>
                    <a:pt x="45" y="843"/>
                  </a:lnTo>
                  <a:lnTo>
                    <a:pt x="53" y="805"/>
                  </a:lnTo>
                  <a:lnTo>
                    <a:pt x="60" y="766"/>
                  </a:lnTo>
                  <a:lnTo>
                    <a:pt x="64" y="725"/>
                  </a:lnTo>
                  <a:lnTo>
                    <a:pt x="67" y="683"/>
                  </a:lnTo>
                  <a:lnTo>
                    <a:pt x="68" y="640"/>
                  </a:lnTo>
                  <a:lnTo>
                    <a:pt x="68" y="463"/>
                  </a:lnTo>
                  <a:lnTo>
                    <a:pt x="68" y="460"/>
                  </a:lnTo>
                  <a:lnTo>
                    <a:pt x="69" y="457"/>
                  </a:lnTo>
                  <a:lnTo>
                    <a:pt x="69" y="453"/>
                  </a:lnTo>
                  <a:lnTo>
                    <a:pt x="70" y="450"/>
                  </a:lnTo>
                  <a:lnTo>
                    <a:pt x="71" y="447"/>
                  </a:lnTo>
                  <a:lnTo>
                    <a:pt x="71" y="444"/>
                  </a:lnTo>
                  <a:lnTo>
                    <a:pt x="74" y="438"/>
                  </a:lnTo>
                  <a:lnTo>
                    <a:pt x="77" y="432"/>
                  </a:lnTo>
                  <a:lnTo>
                    <a:pt x="81" y="426"/>
                  </a:lnTo>
                  <a:lnTo>
                    <a:pt x="85" y="420"/>
                  </a:lnTo>
                  <a:lnTo>
                    <a:pt x="90" y="415"/>
                  </a:lnTo>
                  <a:lnTo>
                    <a:pt x="96" y="410"/>
                  </a:lnTo>
                  <a:lnTo>
                    <a:pt x="102" y="405"/>
                  </a:lnTo>
                  <a:lnTo>
                    <a:pt x="108" y="401"/>
                  </a:lnTo>
                  <a:lnTo>
                    <a:pt x="111" y="400"/>
                  </a:lnTo>
                  <a:lnTo>
                    <a:pt x="114" y="398"/>
                  </a:lnTo>
                  <a:lnTo>
                    <a:pt x="117" y="397"/>
                  </a:lnTo>
                  <a:lnTo>
                    <a:pt x="120" y="396"/>
                  </a:lnTo>
                  <a:lnTo>
                    <a:pt x="123" y="395"/>
                  </a:lnTo>
                  <a:lnTo>
                    <a:pt x="126" y="394"/>
                  </a:lnTo>
                  <a:lnTo>
                    <a:pt x="129" y="394"/>
                  </a:lnTo>
                  <a:lnTo>
                    <a:pt x="133" y="393"/>
                  </a:lnTo>
                  <a:lnTo>
                    <a:pt x="139" y="393"/>
                  </a:lnTo>
                  <a:lnTo>
                    <a:pt x="646" y="393"/>
                  </a:lnTo>
                  <a:lnTo>
                    <a:pt x="642" y="309"/>
                  </a:lnTo>
                  <a:lnTo>
                    <a:pt x="642" y="306"/>
                  </a:lnTo>
                  <a:lnTo>
                    <a:pt x="643" y="303"/>
                  </a:lnTo>
                  <a:lnTo>
                    <a:pt x="643" y="300"/>
                  </a:lnTo>
                  <a:lnTo>
                    <a:pt x="644" y="297"/>
                  </a:lnTo>
                  <a:lnTo>
                    <a:pt x="645" y="295"/>
                  </a:lnTo>
                  <a:lnTo>
                    <a:pt x="646" y="293"/>
                  </a:lnTo>
                  <a:lnTo>
                    <a:pt x="648" y="291"/>
                  </a:lnTo>
                  <a:lnTo>
                    <a:pt x="650" y="289"/>
                  </a:lnTo>
                  <a:lnTo>
                    <a:pt x="652" y="287"/>
                  </a:lnTo>
                  <a:lnTo>
                    <a:pt x="654" y="286"/>
                  </a:lnTo>
                  <a:lnTo>
                    <a:pt x="657" y="285"/>
                  </a:lnTo>
                  <a:lnTo>
                    <a:pt x="660" y="284"/>
                  </a:lnTo>
                  <a:lnTo>
                    <a:pt x="663" y="283"/>
                  </a:lnTo>
                  <a:lnTo>
                    <a:pt x="666" y="282"/>
                  </a:lnTo>
                  <a:lnTo>
                    <a:pt x="669" y="282"/>
                  </a:lnTo>
                  <a:lnTo>
                    <a:pt x="673" y="282"/>
                  </a:lnTo>
                  <a:close/>
                  <a:moveTo>
                    <a:pt x="580" y="538"/>
                  </a:moveTo>
                  <a:lnTo>
                    <a:pt x="584" y="538"/>
                  </a:lnTo>
                  <a:lnTo>
                    <a:pt x="587" y="538"/>
                  </a:lnTo>
                  <a:lnTo>
                    <a:pt x="591" y="539"/>
                  </a:lnTo>
                  <a:lnTo>
                    <a:pt x="594" y="540"/>
                  </a:lnTo>
                  <a:lnTo>
                    <a:pt x="596" y="541"/>
                  </a:lnTo>
                  <a:lnTo>
                    <a:pt x="599" y="542"/>
                  </a:lnTo>
                  <a:lnTo>
                    <a:pt x="601" y="543"/>
                  </a:lnTo>
                  <a:lnTo>
                    <a:pt x="603" y="545"/>
                  </a:lnTo>
                  <a:lnTo>
                    <a:pt x="605" y="547"/>
                  </a:lnTo>
                  <a:lnTo>
                    <a:pt x="607" y="549"/>
                  </a:lnTo>
                  <a:lnTo>
                    <a:pt x="608" y="551"/>
                  </a:lnTo>
                  <a:lnTo>
                    <a:pt x="609" y="553"/>
                  </a:lnTo>
                  <a:lnTo>
                    <a:pt x="610" y="556"/>
                  </a:lnTo>
                  <a:lnTo>
                    <a:pt x="611" y="559"/>
                  </a:lnTo>
                  <a:lnTo>
                    <a:pt x="611" y="562"/>
                  </a:lnTo>
                  <a:lnTo>
                    <a:pt x="611" y="565"/>
                  </a:lnTo>
                  <a:lnTo>
                    <a:pt x="611" y="568"/>
                  </a:lnTo>
                  <a:lnTo>
                    <a:pt x="611" y="571"/>
                  </a:lnTo>
                  <a:lnTo>
                    <a:pt x="610" y="574"/>
                  </a:lnTo>
                  <a:lnTo>
                    <a:pt x="609" y="576"/>
                  </a:lnTo>
                  <a:lnTo>
                    <a:pt x="608" y="579"/>
                  </a:lnTo>
                  <a:lnTo>
                    <a:pt x="607" y="581"/>
                  </a:lnTo>
                  <a:lnTo>
                    <a:pt x="605" y="583"/>
                  </a:lnTo>
                  <a:lnTo>
                    <a:pt x="603" y="584"/>
                  </a:lnTo>
                  <a:lnTo>
                    <a:pt x="601" y="586"/>
                  </a:lnTo>
                  <a:lnTo>
                    <a:pt x="599" y="587"/>
                  </a:lnTo>
                  <a:lnTo>
                    <a:pt x="596" y="588"/>
                  </a:lnTo>
                  <a:lnTo>
                    <a:pt x="594" y="589"/>
                  </a:lnTo>
                  <a:lnTo>
                    <a:pt x="591" y="590"/>
                  </a:lnTo>
                  <a:lnTo>
                    <a:pt x="587" y="591"/>
                  </a:lnTo>
                  <a:lnTo>
                    <a:pt x="584" y="591"/>
                  </a:lnTo>
                  <a:lnTo>
                    <a:pt x="580" y="591"/>
                  </a:lnTo>
                  <a:lnTo>
                    <a:pt x="421" y="591"/>
                  </a:lnTo>
                  <a:lnTo>
                    <a:pt x="421" y="904"/>
                  </a:lnTo>
                  <a:lnTo>
                    <a:pt x="421" y="913"/>
                  </a:lnTo>
                  <a:lnTo>
                    <a:pt x="420" y="922"/>
                  </a:lnTo>
                  <a:lnTo>
                    <a:pt x="419" y="929"/>
                  </a:lnTo>
                  <a:lnTo>
                    <a:pt x="417" y="937"/>
                  </a:lnTo>
                  <a:lnTo>
                    <a:pt x="414" y="944"/>
                  </a:lnTo>
                  <a:lnTo>
                    <a:pt x="411" y="950"/>
                  </a:lnTo>
                  <a:lnTo>
                    <a:pt x="407" y="955"/>
                  </a:lnTo>
                  <a:lnTo>
                    <a:pt x="402" y="960"/>
                  </a:lnTo>
                  <a:lnTo>
                    <a:pt x="397" y="965"/>
                  </a:lnTo>
                  <a:lnTo>
                    <a:pt x="392" y="968"/>
                  </a:lnTo>
                  <a:lnTo>
                    <a:pt x="386" y="972"/>
                  </a:lnTo>
                  <a:lnTo>
                    <a:pt x="379" y="974"/>
                  </a:lnTo>
                  <a:lnTo>
                    <a:pt x="372" y="976"/>
                  </a:lnTo>
                  <a:lnTo>
                    <a:pt x="364" y="978"/>
                  </a:lnTo>
                  <a:lnTo>
                    <a:pt x="355" y="979"/>
                  </a:lnTo>
                  <a:lnTo>
                    <a:pt x="346" y="979"/>
                  </a:lnTo>
                  <a:lnTo>
                    <a:pt x="335" y="979"/>
                  </a:lnTo>
                  <a:lnTo>
                    <a:pt x="324" y="978"/>
                  </a:lnTo>
                  <a:lnTo>
                    <a:pt x="313" y="976"/>
                  </a:lnTo>
                  <a:lnTo>
                    <a:pt x="302" y="974"/>
                  </a:lnTo>
                  <a:lnTo>
                    <a:pt x="291" y="971"/>
                  </a:lnTo>
                  <a:lnTo>
                    <a:pt x="280" y="967"/>
                  </a:lnTo>
                  <a:lnTo>
                    <a:pt x="269" y="962"/>
                  </a:lnTo>
                  <a:lnTo>
                    <a:pt x="258" y="957"/>
                  </a:lnTo>
                  <a:lnTo>
                    <a:pt x="252" y="952"/>
                  </a:lnTo>
                  <a:lnTo>
                    <a:pt x="249" y="950"/>
                  </a:lnTo>
                  <a:lnTo>
                    <a:pt x="247" y="948"/>
                  </a:lnTo>
                  <a:lnTo>
                    <a:pt x="245" y="945"/>
                  </a:lnTo>
                  <a:lnTo>
                    <a:pt x="243" y="943"/>
                  </a:lnTo>
                  <a:lnTo>
                    <a:pt x="241" y="941"/>
                  </a:lnTo>
                  <a:lnTo>
                    <a:pt x="240" y="938"/>
                  </a:lnTo>
                  <a:lnTo>
                    <a:pt x="239" y="936"/>
                  </a:lnTo>
                  <a:lnTo>
                    <a:pt x="239" y="933"/>
                  </a:lnTo>
                  <a:lnTo>
                    <a:pt x="238" y="931"/>
                  </a:lnTo>
                  <a:lnTo>
                    <a:pt x="238" y="928"/>
                  </a:lnTo>
                  <a:lnTo>
                    <a:pt x="238" y="925"/>
                  </a:lnTo>
                  <a:lnTo>
                    <a:pt x="239" y="923"/>
                  </a:lnTo>
                  <a:lnTo>
                    <a:pt x="239" y="920"/>
                  </a:lnTo>
                  <a:lnTo>
                    <a:pt x="240" y="917"/>
                  </a:lnTo>
                  <a:lnTo>
                    <a:pt x="241" y="915"/>
                  </a:lnTo>
                  <a:lnTo>
                    <a:pt x="243" y="913"/>
                  </a:lnTo>
                  <a:lnTo>
                    <a:pt x="244" y="911"/>
                  </a:lnTo>
                  <a:lnTo>
                    <a:pt x="245" y="910"/>
                  </a:lnTo>
                  <a:lnTo>
                    <a:pt x="247" y="909"/>
                  </a:lnTo>
                  <a:lnTo>
                    <a:pt x="249" y="907"/>
                  </a:lnTo>
                  <a:lnTo>
                    <a:pt x="250" y="906"/>
                  </a:lnTo>
                  <a:lnTo>
                    <a:pt x="252" y="905"/>
                  </a:lnTo>
                  <a:lnTo>
                    <a:pt x="254" y="904"/>
                  </a:lnTo>
                  <a:lnTo>
                    <a:pt x="256" y="904"/>
                  </a:lnTo>
                  <a:lnTo>
                    <a:pt x="259" y="903"/>
                  </a:lnTo>
                  <a:lnTo>
                    <a:pt x="261" y="903"/>
                  </a:lnTo>
                  <a:lnTo>
                    <a:pt x="263" y="903"/>
                  </a:lnTo>
                  <a:lnTo>
                    <a:pt x="266" y="903"/>
                  </a:lnTo>
                  <a:lnTo>
                    <a:pt x="268" y="904"/>
                  </a:lnTo>
                  <a:lnTo>
                    <a:pt x="271" y="904"/>
                  </a:lnTo>
                  <a:lnTo>
                    <a:pt x="280" y="907"/>
                  </a:lnTo>
                  <a:lnTo>
                    <a:pt x="289" y="910"/>
                  </a:lnTo>
                  <a:lnTo>
                    <a:pt x="297" y="912"/>
                  </a:lnTo>
                  <a:lnTo>
                    <a:pt x="304" y="914"/>
                  </a:lnTo>
                  <a:lnTo>
                    <a:pt x="312" y="915"/>
                  </a:lnTo>
                  <a:lnTo>
                    <a:pt x="319" y="916"/>
                  </a:lnTo>
                  <a:lnTo>
                    <a:pt x="326" y="917"/>
                  </a:lnTo>
                  <a:lnTo>
                    <a:pt x="333" y="917"/>
                  </a:lnTo>
                  <a:lnTo>
                    <a:pt x="336" y="917"/>
                  </a:lnTo>
                  <a:lnTo>
                    <a:pt x="340" y="917"/>
                  </a:lnTo>
                  <a:lnTo>
                    <a:pt x="342" y="916"/>
                  </a:lnTo>
                  <a:lnTo>
                    <a:pt x="345" y="915"/>
                  </a:lnTo>
                  <a:lnTo>
                    <a:pt x="347" y="915"/>
                  </a:lnTo>
                  <a:lnTo>
                    <a:pt x="349" y="914"/>
                  </a:lnTo>
                  <a:lnTo>
                    <a:pt x="351" y="912"/>
                  </a:lnTo>
                  <a:lnTo>
                    <a:pt x="353" y="911"/>
                  </a:lnTo>
                  <a:lnTo>
                    <a:pt x="354" y="909"/>
                  </a:lnTo>
                  <a:lnTo>
                    <a:pt x="356" y="907"/>
                  </a:lnTo>
                  <a:lnTo>
                    <a:pt x="357" y="905"/>
                  </a:lnTo>
                  <a:lnTo>
                    <a:pt x="358" y="903"/>
                  </a:lnTo>
                  <a:lnTo>
                    <a:pt x="358" y="900"/>
                  </a:lnTo>
                  <a:lnTo>
                    <a:pt x="359" y="897"/>
                  </a:lnTo>
                  <a:lnTo>
                    <a:pt x="359" y="894"/>
                  </a:lnTo>
                  <a:lnTo>
                    <a:pt x="359" y="891"/>
                  </a:lnTo>
                  <a:lnTo>
                    <a:pt x="359" y="591"/>
                  </a:lnTo>
                  <a:lnTo>
                    <a:pt x="201" y="591"/>
                  </a:lnTo>
                  <a:lnTo>
                    <a:pt x="197" y="591"/>
                  </a:lnTo>
                  <a:lnTo>
                    <a:pt x="194" y="591"/>
                  </a:lnTo>
                  <a:lnTo>
                    <a:pt x="191" y="590"/>
                  </a:lnTo>
                  <a:lnTo>
                    <a:pt x="188" y="589"/>
                  </a:lnTo>
                  <a:lnTo>
                    <a:pt x="185" y="588"/>
                  </a:lnTo>
                  <a:lnTo>
                    <a:pt x="182" y="587"/>
                  </a:lnTo>
                  <a:lnTo>
                    <a:pt x="180" y="586"/>
                  </a:lnTo>
                  <a:lnTo>
                    <a:pt x="178" y="584"/>
                  </a:lnTo>
                  <a:lnTo>
                    <a:pt x="176" y="583"/>
                  </a:lnTo>
                  <a:lnTo>
                    <a:pt x="174" y="581"/>
                  </a:lnTo>
                  <a:lnTo>
                    <a:pt x="173" y="579"/>
                  </a:lnTo>
                  <a:lnTo>
                    <a:pt x="172" y="576"/>
                  </a:lnTo>
                  <a:lnTo>
                    <a:pt x="171" y="574"/>
                  </a:lnTo>
                  <a:lnTo>
                    <a:pt x="171" y="571"/>
                  </a:lnTo>
                  <a:lnTo>
                    <a:pt x="170" y="568"/>
                  </a:lnTo>
                  <a:lnTo>
                    <a:pt x="170" y="565"/>
                  </a:lnTo>
                  <a:lnTo>
                    <a:pt x="170" y="562"/>
                  </a:lnTo>
                  <a:lnTo>
                    <a:pt x="171" y="559"/>
                  </a:lnTo>
                  <a:lnTo>
                    <a:pt x="171" y="556"/>
                  </a:lnTo>
                  <a:lnTo>
                    <a:pt x="172" y="553"/>
                  </a:lnTo>
                  <a:lnTo>
                    <a:pt x="173" y="551"/>
                  </a:lnTo>
                  <a:lnTo>
                    <a:pt x="174" y="549"/>
                  </a:lnTo>
                  <a:lnTo>
                    <a:pt x="176" y="547"/>
                  </a:lnTo>
                  <a:lnTo>
                    <a:pt x="178" y="545"/>
                  </a:lnTo>
                  <a:lnTo>
                    <a:pt x="180" y="543"/>
                  </a:lnTo>
                  <a:lnTo>
                    <a:pt x="182" y="542"/>
                  </a:lnTo>
                  <a:lnTo>
                    <a:pt x="185" y="541"/>
                  </a:lnTo>
                  <a:lnTo>
                    <a:pt x="188" y="540"/>
                  </a:lnTo>
                  <a:lnTo>
                    <a:pt x="191" y="539"/>
                  </a:lnTo>
                  <a:lnTo>
                    <a:pt x="194" y="538"/>
                  </a:lnTo>
                  <a:lnTo>
                    <a:pt x="197" y="538"/>
                  </a:lnTo>
                  <a:lnTo>
                    <a:pt x="201" y="538"/>
                  </a:lnTo>
                  <a:lnTo>
                    <a:pt x="580" y="538"/>
                  </a:lnTo>
                  <a:close/>
                  <a:moveTo>
                    <a:pt x="245" y="648"/>
                  </a:moveTo>
                  <a:lnTo>
                    <a:pt x="248" y="649"/>
                  </a:lnTo>
                  <a:lnTo>
                    <a:pt x="251" y="650"/>
                  </a:lnTo>
                  <a:lnTo>
                    <a:pt x="254" y="651"/>
                  </a:lnTo>
                  <a:lnTo>
                    <a:pt x="256" y="652"/>
                  </a:lnTo>
                  <a:lnTo>
                    <a:pt x="259" y="653"/>
                  </a:lnTo>
                  <a:lnTo>
                    <a:pt x="261" y="655"/>
                  </a:lnTo>
                  <a:lnTo>
                    <a:pt x="263" y="657"/>
                  </a:lnTo>
                  <a:lnTo>
                    <a:pt x="265" y="659"/>
                  </a:lnTo>
                  <a:lnTo>
                    <a:pt x="266" y="662"/>
                  </a:lnTo>
                  <a:lnTo>
                    <a:pt x="267" y="664"/>
                  </a:lnTo>
                  <a:lnTo>
                    <a:pt x="269" y="667"/>
                  </a:lnTo>
                  <a:lnTo>
                    <a:pt x="270" y="670"/>
                  </a:lnTo>
                  <a:lnTo>
                    <a:pt x="270" y="673"/>
                  </a:lnTo>
                  <a:lnTo>
                    <a:pt x="271" y="677"/>
                  </a:lnTo>
                  <a:lnTo>
                    <a:pt x="271" y="680"/>
                  </a:lnTo>
                  <a:lnTo>
                    <a:pt x="271" y="684"/>
                  </a:lnTo>
                  <a:lnTo>
                    <a:pt x="270" y="709"/>
                  </a:lnTo>
                  <a:lnTo>
                    <a:pt x="267" y="733"/>
                  </a:lnTo>
                  <a:lnTo>
                    <a:pt x="264" y="757"/>
                  </a:lnTo>
                  <a:lnTo>
                    <a:pt x="259" y="780"/>
                  </a:lnTo>
                  <a:lnTo>
                    <a:pt x="254" y="802"/>
                  </a:lnTo>
                  <a:lnTo>
                    <a:pt x="247" y="823"/>
                  </a:lnTo>
                  <a:lnTo>
                    <a:pt x="240" y="844"/>
                  </a:lnTo>
                  <a:lnTo>
                    <a:pt x="231" y="864"/>
                  </a:lnTo>
                  <a:lnTo>
                    <a:pt x="229" y="868"/>
                  </a:lnTo>
                  <a:lnTo>
                    <a:pt x="227" y="872"/>
                  </a:lnTo>
                  <a:lnTo>
                    <a:pt x="225" y="876"/>
                  </a:lnTo>
                  <a:lnTo>
                    <a:pt x="222" y="879"/>
                  </a:lnTo>
                  <a:lnTo>
                    <a:pt x="219" y="882"/>
                  </a:lnTo>
                  <a:lnTo>
                    <a:pt x="217" y="885"/>
                  </a:lnTo>
                  <a:lnTo>
                    <a:pt x="214" y="887"/>
                  </a:lnTo>
                  <a:lnTo>
                    <a:pt x="211" y="889"/>
                  </a:lnTo>
                  <a:lnTo>
                    <a:pt x="208" y="890"/>
                  </a:lnTo>
                  <a:lnTo>
                    <a:pt x="205" y="891"/>
                  </a:lnTo>
                  <a:lnTo>
                    <a:pt x="201" y="892"/>
                  </a:lnTo>
                  <a:lnTo>
                    <a:pt x="198" y="893"/>
                  </a:lnTo>
                  <a:lnTo>
                    <a:pt x="195" y="893"/>
                  </a:lnTo>
                  <a:lnTo>
                    <a:pt x="191" y="893"/>
                  </a:lnTo>
                  <a:lnTo>
                    <a:pt x="187" y="892"/>
                  </a:lnTo>
                  <a:lnTo>
                    <a:pt x="183" y="891"/>
                  </a:lnTo>
                  <a:lnTo>
                    <a:pt x="181" y="889"/>
                  </a:lnTo>
                  <a:lnTo>
                    <a:pt x="178" y="887"/>
                  </a:lnTo>
                  <a:lnTo>
                    <a:pt x="176" y="885"/>
                  </a:lnTo>
                  <a:lnTo>
                    <a:pt x="174" y="883"/>
                  </a:lnTo>
                  <a:lnTo>
                    <a:pt x="173" y="881"/>
                  </a:lnTo>
                  <a:lnTo>
                    <a:pt x="171" y="878"/>
                  </a:lnTo>
                  <a:lnTo>
                    <a:pt x="170" y="876"/>
                  </a:lnTo>
                  <a:lnTo>
                    <a:pt x="170" y="873"/>
                  </a:lnTo>
                  <a:lnTo>
                    <a:pt x="169" y="870"/>
                  </a:lnTo>
                  <a:lnTo>
                    <a:pt x="169" y="867"/>
                  </a:lnTo>
                  <a:lnTo>
                    <a:pt x="169" y="864"/>
                  </a:lnTo>
                  <a:lnTo>
                    <a:pt x="170" y="861"/>
                  </a:lnTo>
                  <a:lnTo>
                    <a:pt x="170" y="858"/>
                  </a:lnTo>
                  <a:lnTo>
                    <a:pt x="171" y="854"/>
                  </a:lnTo>
                  <a:lnTo>
                    <a:pt x="173" y="851"/>
                  </a:lnTo>
                  <a:lnTo>
                    <a:pt x="174" y="847"/>
                  </a:lnTo>
                  <a:lnTo>
                    <a:pt x="182" y="828"/>
                  </a:lnTo>
                  <a:lnTo>
                    <a:pt x="188" y="808"/>
                  </a:lnTo>
                  <a:lnTo>
                    <a:pt x="195" y="788"/>
                  </a:lnTo>
                  <a:lnTo>
                    <a:pt x="200" y="767"/>
                  </a:lnTo>
                  <a:lnTo>
                    <a:pt x="204" y="745"/>
                  </a:lnTo>
                  <a:lnTo>
                    <a:pt x="208" y="722"/>
                  </a:lnTo>
                  <a:lnTo>
                    <a:pt x="212" y="699"/>
                  </a:lnTo>
                  <a:lnTo>
                    <a:pt x="214" y="675"/>
                  </a:lnTo>
                  <a:lnTo>
                    <a:pt x="215" y="672"/>
                  </a:lnTo>
                  <a:lnTo>
                    <a:pt x="216" y="669"/>
                  </a:lnTo>
                  <a:lnTo>
                    <a:pt x="217" y="666"/>
                  </a:lnTo>
                  <a:lnTo>
                    <a:pt x="218" y="663"/>
                  </a:lnTo>
                  <a:lnTo>
                    <a:pt x="219" y="661"/>
                  </a:lnTo>
                  <a:lnTo>
                    <a:pt x="221" y="659"/>
                  </a:lnTo>
                  <a:lnTo>
                    <a:pt x="222" y="657"/>
                  </a:lnTo>
                  <a:lnTo>
                    <a:pt x="224" y="655"/>
                  </a:lnTo>
                  <a:lnTo>
                    <a:pt x="226" y="653"/>
                  </a:lnTo>
                  <a:lnTo>
                    <a:pt x="228" y="652"/>
                  </a:lnTo>
                  <a:lnTo>
                    <a:pt x="231" y="651"/>
                  </a:lnTo>
                  <a:lnTo>
                    <a:pt x="233" y="650"/>
                  </a:lnTo>
                  <a:lnTo>
                    <a:pt x="236" y="649"/>
                  </a:lnTo>
                  <a:lnTo>
                    <a:pt x="239" y="648"/>
                  </a:lnTo>
                  <a:lnTo>
                    <a:pt x="242" y="648"/>
                  </a:lnTo>
                  <a:lnTo>
                    <a:pt x="245" y="648"/>
                  </a:lnTo>
                  <a:close/>
                  <a:moveTo>
                    <a:pt x="509" y="35"/>
                  </a:moveTo>
                  <a:lnTo>
                    <a:pt x="509" y="31"/>
                  </a:lnTo>
                  <a:lnTo>
                    <a:pt x="510" y="27"/>
                  </a:lnTo>
                  <a:lnTo>
                    <a:pt x="510" y="23"/>
                  </a:lnTo>
                  <a:lnTo>
                    <a:pt x="511" y="20"/>
                  </a:lnTo>
                  <a:lnTo>
                    <a:pt x="512" y="17"/>
                  </a:lnTo>
                  <a:lnTo>
                    <a:pt x="514" y="14"/>
                  </a:lnTo>
                  <a:lnTo>
                    <a:pt x="515" y="11"/>
                  </a:lnTo>
                  <a:lnTo>
                    <a:pt x="517" y="9"/>
                  </a:lnTo>
                  <a:lnTo>
                    <a:pt x="519" y="7"/>
                  </a:lnTo>
                  <a:lnTo>
                    <a:pt x="522" y="5"/>
                  </a:lnTo>
                  <a:lnTo>
                    <a:pt x="524" y="3"/>
                  </a:lnTo>
                  <a:lnTo>
                    <a:pt x="527" y="2"/>
                  </a:lnTo>
                  <a:lnTo>
                    <a:pt x="530" y="1"/>
                  </a:lnTo>
                  <a:lnTo>
                    <a:pt x="533" y="1"/>
                  </a:lnTo>
                  <a:lnTo>
                    <a:pt x="537" y="0"/>
                  </a:lnTo>
                  <a:lnTo>
                    <a:pt x="540" y="0"/>
                  </a:lnTo>
                  <a:lnTo>
                    <a:pt x="544" y="0"/>
                  </a:lnTo>
                  <a:lnTo>
                    <a:pt x="548" y="1"/>
                  </a:lnTo>
                  <a:lnTo>
                    <a:pt x="551" y="1"/>
                  </a:lnTo>
                  <a:lnTo>
                    <a:pt x="554" y="2"/>
                  </a:lnTo>
                  <a:lnTo>
                    <a:pt x="557" y="3"/>
                  </a:lnTo>
                  <a:lnTo>
                    <a:pt x="559" y="5"/>
                  </a:lnTo>
                  <a:lnTo>
                    <a:pt x="562" y="7"/>
                  </a:lnTo>
                  <a:lnTo>
                    <a:pt x="564" y="9"/>
                  </a:lnTo>
                  <a:lnTo>
                    <a:pt x="565" y="11"/>
                  </a:lnTo>
                  <a:lnTo>
                    <a:pt x="567" y="14"/>
                  </a:lnTo>
                  <a:lnTo>
                    <a:pt x="568" y="17"/>
                  </a:lnTo>
                  <a:lnTo>
                    <a:pt x="569" y="20"/>
                  </a:lnTo>
                  <a:lnTo>
                    <a:pt x="570" y="23"/>
                  </a:lnTo>
                  <a:lnTo>
                    <a:pt x="571" y="27"/>
                  </a:lnTo>
                  <a:lnTo>
                    <a:pt x="571" y="31"/>
                  </a:lnTo>
                  <a:lnTo>
                    <a:pt x="571" y="35"/>
                  </a:lnTo>
                  <a:lnTo>
                    <a:pt x="571" y="71"/>
                  </a:lnTo>
                  <a:lnTo>
                    <a:pt x="875" y="71"/>
                  </a:lnTo>
                  <a:lnTo>
                    <a:pt x="879" y="71"/>
                  </a:lnTo>
                  <a:lnTo>
                    <a:pt x="883" y="71"/>
                  </a:lnTo>
                  <a:lnTo>
                    <a:pt x="886" y="72"/>
                  </a:lnTo>
                  <a:lnTo>
                    <a:pt x="889" y="73"/>
                  </a:lnTo>
                  <a:lnTo>
                    <a:pt x="892" y="73"/>
                  </a:lnTo>
                  <a:lnTo>
                    <a:pt x="894" y="74"/>
                  </a:lnTo>
                  <a:lnTo>
                    <a:pt x="897" y="76"/>
                  </a:lnTo>
                  <a:lnTo>
                    <a:pt x="899" y="77"/>
                  </a:lnTo>
                  <a:lnTo>
                    <a:pt x="900" y="79"/>
                  </a:lnTo>
                  <a:lnTo>
                    <a:pt x="902" y="81"/>
                  </a:lnTo>
                  <a:lnTo>
                    <a:pt x="903" y="83"/>
                  </a:lnTo>
                  <a:lnTo>
                    <a:pt x="904" y="85"/>
                  </a:lnTo>
                  <a:lnTo>
                    <a:pt x="905" y="88"/>
                  </a:lnTo>
                  <a:lnTo>
                    <a:pt x="906" y="91"/>
                  </a:lnTo>
                  <a:lnTo>
                    <a:pt x="906" y="94"/>
                  </a:lnTo>
                  <a:lnTo>
                    <a:pt x="906" y="97"/>
                  </a:lnTo>
                  <a:lnTo>
                    <a:pt x="906" y="100"/>
                  </a:lnTo>
                  <a:lnTo>
                    <a:pt x="906" y="103"/>
                  </a:lnTo>
                  <a:lnTo>
                    <a:pt x="905" y="106"/>
                  </a:lnTo>
                  <a:lnTo>
                    <a:pt x="904" y="109"/>
                  </a:lnTo>
                  <a:lnTo>
                    <a:pt x="903" y="111"/>
                  </a:lnTo>
                  <a:lnTo>
                    <a:pt x="902" y="113"/>
                  </a:lnTo>
                  <a:lnTo>
                    <a:pt x="900" y="115"/>
                  </a:lnTo>
                  <a:lnTo>
                    <a:pt x="899" y="117"/>
                  </a:lnTo>
                  <a:lnTo>
                    <a:pt x="897" y="119"/>
                  </a:lnTo>
                  <a:lnTo>
                    <a:pt x="894" y="120"/>
                  </a:lnTo>
                  <a:lnTo>
                    <a:pt x="892" y="121"/>
                  </a:lnTo>
                  <a:lnTo>
                    <a:pt x="889" y="122"/>
                  </a:lnTo>
                  <a:lnTo>
                    <a:pt x="886" y="123"/>
                  </a:lnTo>
                  <a:lnTo>
                    <a:pt x="883" y="124"/>
                  </a:lnTo>
                  <a:lnTo>
                    <a:pt x="879" y="124"/>
                  </a:lnTo>
                  <a:lnTo>
                    <a:pt x="875" y="124"/>
                  </a:lnTo>
                  <a:lnTo>
                    <a:pt x="571" y="124"/>
                  </a:lnTo>
                  <a:lnTo>
                    <a:pt x="571" y="207"/>
                  </a:lnTo>
                  <a:lnTo>
                    <a:pt x="972" y="207"/>
                  </a:lnTo>
                  <a:lnTo>
                    <a:pt x="977" y="207"/>
                  </a:lnTo>
                  <a:lnTo>
                    <a:pt x="981" y="208"/>
                  </a:lnTo>
                  <a:lnTo>
                    <a:pt x="984" y="208"/>
                  </a:lnTo>
                  <a:lnTo>
                    <a:pt x="988" y="209"/>
                  </a:lnTo>
                  <a:lnTo>
                    <a:pt x="991" y="210"/>
                  </a:lnTo>
                  <a:lnTo>
                    <a:pt x="994" y="212"/>
                  </a:lnTo>
                  <a:lnTo>
                    <a:pt x="997" y="213"/>
                  </a:lnTo>
                  <a:lnTo>
                    <a:pt x="999" y="215"/>
                  </a:lnTo>
                  <a:lnTo>
                    <a:pt x="1001" y="217"/>
                  </a:lnTo>
                  <a:lnTo>
                    <a:pt x="1003" y="219"/>
                  </a:lnTo>
                  <a:lnTo>
                    <a:pt x="1005" y="222"/>
                  </a:lnTo>
                  <a:lnTo>
                    <a:pt x="1006" y="225"/>
                  </a:lnTo>
                  <a:lnTo>
                    <a:pt x="1007" y="228"/>
                  </a:lnTo>
                  <a:lnTo>
                    <a:pt x="1008" y="231"/>
                  </a:lnTo>
                  <a:lnTo>
                    <a:pt x="1008" y="234"/>
                  </a:lnTo>
                  <a:lnTo>
                    <a:pt x="1008" y="238"/>
                  </a:lnTo>
                  <a:lnTo>
                    <a:pt x="1008" y="242"/>
                  </a:lnTo>
                  <a:lnTo>
                    <a:pt x="1008" y="245"/>
                  </a:lnTo>
                  <a:lnTo>
                    <a:pt x="1007" y="249"/>
                  </a:lnTo>
                  <a:lnTo>
                    <a:pt x="1006" y="252"/>
                  </a:lnTo>
                  <a:lnTo>
                    <a:pt x="1005" y="254"/>
                  </a:lnTo>
                  <a:lnTo>
                    <a:pt x="1003" y="257"/>
                  </a:lnTo>
                  <a:lnTo>
                    <a:pt x="1001" y="259"/>
                  </a:lnTo>
                  <a:lnTo>
                    <a:pt x="999" y="261"/>
                  </a:lnTo>
                  <a:lnTo>
                    <a:pt x="997" y="263"/>
                  </a:lnTo>
                  <a:lnTo>
                    <a:pt x="994" y="265"/>
                  </a:lnTo>
                  <a:lnTo>
                    <a:pt x="991" y="266"/>
                  </a:lnTo>
                  <a:lnTo>
                    <a:pt x="988" y="267"/>
                  </a:lnTo>
                  <a:lnTo>
                    <a:pt x="984" y="268"/>
                  </a:lnTo>
                  <a:lnTo>
                    <a:pt x="981" y="269"/>
                  </a:lnTo>
                  <a:lnTo>
                    <a:pt x="977" y="269"/>
                  </a:lnTo>
                  <a:lnTo>
                    <a:pt x="972" y="269"/>
                  </a:lnTo>
                  <a:lnTo>
                    <a:pt x="42" y="269"/>
                  </a:lnTo>
                  <a:lnTo>
                    <a:pt x="38" y="269"/>
                  </a:lnTo>
                  <a:lnTo>
                    <a:pt x="34" y="269"/>
                  </a:lnTo>
                  <a:lnTo>
                    <a:pt x="30" y="268"/>
                  </a:lnTo>
                  <a:lnTo>
                    <a:pt x="27" y="267"/>
                  </a:lnTo>
                  <a:lnTo>
                    <a:pt x="23" y="266"/>
                  </a:lnTo>
                  <a:lnTo>
                    <a:pt x="21" y="265"/>
                  </a:lnTo>
                  <a:lnTo>
                    <a:pt x="18" y="263"/>
                  </a:lnTo>
                  <a:lnTo>
                    <a:pt x="16" y="261"/>
                  </a:lnTo>
                  <a:lnTo>
                    <a:pt x="14" y="259"/>
                  </a:lnTo>
                  <a:lnTo>
                    <a:pt x="12" y="257"/>
                  </a:lnTo>
                  <a:lnTo>
                    <a:pt x="11" y="254"/>
                  </a:lnTo>
                  <a:lnTo>
                    <a:pt x="9" y="252"/>
                  </a:lnTo>
                  <a:lnTo>
                    <a:pt x="8" y="249"/>
                  </a:lnTo>
                  <a:lnTo>
                    <a:pt x="8" y="245"/>
                  </a:lnTo>
                  <a:lnTo>
                    <a:pt x="7" y="242"/>
                  </a:lnTo>
                  <a:lnTo>
                    <a:pt x="7" y="238"/>
                  </a:lnTo>
                  <a:lnTo>
                    <a:pt x="7" y="234"/>
                  </a:lnTo>
                  <a:lnTo>
                    <a:pt x="8" y="231"/>
                  </a:lnTo>
                  <a:lnTo>
                    <a:pt x="8" y="228"/>
                  </a:lnTo>
                  <a:lnTo>
                    <a:pt x="9" y="225"/>
                  </a:lnTo>
                  <a:lnTo>
                    <a:pt x="11" y="222"/>
                  </a:lnTo>
                  <a:lnTo>
                    <a:pt x="12" y="219"/>
                  </a:lnTo>
                  <a:lnTo>
                    <a:pt x="14" y="217"/>
                  </a:lnTo>
                  <a:lnTo>
                    <a:pt x="16" y="215"/>
                  </a:lnTo>
                  <a:lnTo>
                    <a:pt x="18" y="213"/>
                  </a:lnTo>
                  <a:lnTo>
                    <a:pt x="21" y="212"/>
                  </a:lnTo>
                  <a:lnTo>
                    <a:pt x="23" y="210"/>
                  </a:lnTo>
                  <a:lnTo>
                    <a:pt x="27" y="209"/>
                  </a:lnTo>
                  <a:lnTo>
                    <a:pt x="30" y="208"/>
                  </a:lnTo>
                  <a:lnTo>
                    <a:pt x="34" y="208"/>
                  </a:lnTo>
                  <a:lnTo>
                    <a:pt x="38" y="207"/>
                  </a:lnTo>
                  <a:lnTo>
                    <a:pt x="42" y="207"/>
                  </a:lnTo>
                  <a:lnTo>
                    <a:pt x="192" y="207"/>
                  </a:lnTo>
                  <a:lnTo>
                    <a:pt x="192" y="84"/>
                  </a:lnTo>
                  <a:lnTo>
                    <a:pt x="192" y="80"/>
                  </a:lnTo>
                  <a:lnTo>
                    <a:pt x="193" y="76"/>
                  </a:lnTo>
                  <a:lnTo>
                    <a:pt x="193" y="72"/>
                  </a:lnTo>
                  <a:lnTo>
                    <a:pt x="194" y="68"/>
                  </a:lnTo>
                  <a:lnTo>
                    <a:pt x="195" y="65"/>
                  </a:lnTo>
                  <a:lnTo>
                    <a:pt x="196" y="62"/>
                  </a:lnTo>
                  <a:lnTo>
                    <a:pt x="198" y="60"/>
                  </a:lnTo>
                  <a:lnTo>
                    <a:pt x="200" y="58"/>
                  </a:lnTo>
                  <a:lnTo>
                    <a:pt x="202" y="55"/>
                  </a:lnTo>
                  <a:lnTo>
                    <a:pt x="204" y="54"/>
                  </a:lnTo>
                  <a:lnTo>
                    <a:pt x="207" y="52"/>
                  </a:lnTo>
                  <a:lnTo>
                    <a:pt x="210" y="51"/>
                  </a:lnTo>
                  <a:lnTo>
                    <a:pt x="213" y="50"/>
                  </a:lnTo>
                  <a:lnTo>
                    <a:pt x="216" y="50"/>
                  </a:lnTo>
                  <a:lnTo>
                    <a:pt x="219" y="49"/>
                  </a:lnTo>
                  <a:lnTo>
                    <a:pt x="223" y="49"/>
                  </a:lnTo>
                  <a:lnTo>
                    <a:pt x="227" y="49"/>
                  </a:lnTo>
                  <a:lnTo>
                    <a:pt x="230" y="50"/>
                  </a:lnTo>
                  <a:lnTo>
                    <a:pt x="234" y="50"/>
                  </a:lnTo>
                  <a:lnTo>
                    <a:pt x="237" y="51"/>
                  </a:lnTo>
                  <a:lnTo>
                    <a:pt x="239" y="52"/>
                  </a:lnTo>
                  <a:lnTo>
                    <a:pt x="242" y="54"/>
                  </a:lnTo>
                  <a:lnTo>
                    <a:pt x="244" y="55"/>
                  </a:lnTo>
                  <a:lnTo>
                    <a:pt x="246" y="58"/>
                  </a:lnTo>
                  <a:lnTo>
                    <a:pt x="248" y="60"/>
                  </a:lnTo>
                  <a:lnTo>
                    <a:pt x="250" y="62"/>
                  </a:lnTo>
                  <a:lnTo>
                    <a:pt x="251" y="65"/>
                  </a:lnTo>
                  <a:lnTo>
                    <a:pt x="252" y="68"/>
                  </a:lnTo>
                  <a:lnTo>
                    <a:pt x="253" y="72"/>
                  </a:lnTo>
                  <a:lnTo>
                    <a:pt x="254" y="76"/>
                  </a:lnTo>
                  <a:lnTo>
                    <a:pt x="254" y="80"/>
                  </a:lnTo>
                  <a:lnTo>
                    <a:pt x="254" y="84"/>
                  </a:lnTo>
                  <a:lnTo>
                    <a:pt x="254" y="207"/>
                  </a:lnTo>
                  <a:lnTo>
                    <a:pt x="509" y="207"/>
                  </a:lnTo>
                  <a:lnTo>
                    <a:pt x="509" y="35"/>
                  </a:lnTo>
                  <a:close/>
                  <a:moveTo>
                    <a:pt x="505" y="635"/>
                  </a:moveTo>
                  <a:lnTo>
                    <a:pt x="509" y="633"/>
                  </a:lnTo>
                  <a:lnTo>
                    <a:pt x="512" y="632"/>
                  </a:lnTo>
                  <a:lnTo>
                    <a:pt x="515" y="631"/>
                  </a:lnTo>
                  <a:lnTo>
                    <a:pt x="518" y="631"/>
                  </a:lnTo>
                  <a:lnTo>
                    <a:pt x="521" y="631"/>
                  </a:lnTo>
                  <a:lnTo>
                    <a:pt x="524" y="631"/>
                  </a:lnTo>
                  <a:lnTo>
                    <a:pt x="527" y="631"/>
                  </a:lnTo>
                  <a:lnTo>
                    <a:pt x="529" y="632"/>
                  </a:lnTo>
                  <a:lnTo>
                    <a:pt x="532" y="633"/>
                  </a:lnTo>
                  <a:lnTo>
                    <a:pt x="535" y="634"/>
                  </a:lnTo>
                  <a:lnTo>
                    <a:pt x="537" y="636"/>
                  </a:lnTo>
                  <a:lnTo>
                    <a:pt x="540" y="638"/>
                  </a:lnTo>
                  <a:lnTo>
                    <a:pt x="542" y="640"/>
                  </a:lnTo>
                  <a:lnTo>
                    <a:pt x="545" y="642"/>
                  </a:lnTo>
                  <a:lnTo>
                    <a:pt x="547" y="645"/>
                  </a:lnTo>
                  <a:lnTo>
                    <a:pt x="549" y="648"/>
                  </a:lnTo>
                  <a:lnTo>
                    <a:pt x="559" y="663"/>
                  </a:lnTo>
                  <a:lnTo>
                    <a:pt x="567" y="678"/>
                  </a:lnTo>
                  <a:lnTo>
                    <a:pt x="575" y="693"/>
                  </a:lnTo>
                  <a:lnTo>
                    <a:pt x="582" y="709"/>
                  </a:lnTo>
                  <a:lnTo>
                    <a:pt x="588" y="725"/>
                  </a:lnTo>
                  <a:lnTo>
                    <a:pt x="594" y="742"/>
                  </a:lnTo>
                  <a:lnTo>
                    <a:pt x="598" y="759"/>
                  </a:lnTo>
                  <a:lnTo>
                    <a:pt x="602" y="776"/>
                  </a:lnTo>
                  <a:lnTo>
                    <a:pt x="603" y="781"/>
                  </a:lnTo>
                  <a:lnTo>
                    <a:pt x="604" y="787"/>
                  </a:lnTo>
                  <a:lnTo>
                    <a:pt x="604" y="792"/>
                  </a:lnTo>
                  <a:lnTo>
                    <a:pt x="604" y="796"/>
                  </a:lnTo>
                  <a:lnTo>
                    <a:pt x="604" y="800"/>
                  </a:lnTo>
                  <a:lnTo>
                    <a:pt x="603" y="804"/>
                  </a:lnTo>
                  <a:lnTo>
                    <a:pt x="602" y="808"/>
                  </a:lnTo>
                  <a:lnTo>
                    <a:pt x="601" y="812"/>
                  </a:lnTo>
                  <a:lnTo>
                    <a:pt x="599" y="815"/>
                  </a:lnTo>
                  <a:lnTo>
                    <a:pt x="598" y="818"/>
                  </a:lnTo>
                  <a:lnTo>
                    <a:pt x="595" y="820"/>
                  </a:lnTo>
                  <a:lnTo>
                    <a:pt x="593" y="822"/>
                  </a:lnTo>
                  <a:lnTo>
                    <a:pt x="590" y="824"/>
                  </a:lnTo>
                  <a:lnTo>
                    <a:pt x="587" y="826"/>
                  </a:lnTo>
                  <a:lnTo>
                    <a:pt x="584" y="828"/>
                  </a:lnTo>
                  <a:lnTo>
                    <a:pt x="580" y="829"/>
                  </a:lnTo>
                  <a:lnTo>
                    <a:pt x="576" y="829"/>
                  </a:lnTo>
                  <a:lnTo>
                    <a:pt x="572" y="829"/>
                  </a:lnTo>
                  <a:lnTo>
                    <a:pt x="568" y="829"/>
                  </a:lnTo>
                  <a:lnTo>
                    <a:pt x="564" y="828"/>
                  </a:lnTo>
                  <a:lnTo>
                    <a:pt x="561" y="827"/>
                  </a:lnTo>
                  <a:lnTo>
                    <a:pt x="557" y="826"/>
                  </a:lnTo>
                  <a:lnTo>
                    <a:pt x="554" y="824"/>
                  </a:lnTo>
                  <a:lnTo>
                    <a:pt x="551" y="822"/>
                  </a:lnTo>
                  <a:lnTo>
                    <a:pt x="549" y="819"/>
                  </a:lnTo>
                  <a:lnTo>
                    <a:pt x="546" y="816"/>
                  </a:lnTo>
                  <a:lnTo>
                    <a:pt x="544" y="813"/>
                  </a:lnTo>
                  <a:lnTo>
                    <a:pt x="542" y="809"/>
                  </a:lnTo>
                  <a:lnTo>
                    <a:pt x="540" y="805"/>
                  </a:lnTo>
                  <a:lnTo>
                    <a:pt x="539" y="800"/>
                  </a:lnTo>
                  <a:lnTo>
                    <a:pt x="537" y="795"/>
                  </a:lnTo>
                  <a:lnTo>
                    <a:pt x="536" y="790"/>
                  </a:lnTo>
                  <a:lnTo>
                    <a:pt x="534" y="777"/>
                  </a:lnTo>
                  <a:lnTo>
                    <a:pt x="531" y="764"/>
                  </a:lnTo>
                  <a:lnTo>
                    <a:pt x="523" y="737"/>
                  </a:lnTo>
                  <a:lnTo>
                    <a:pt x="513" y="707"/>
                  </a:lnTo>
                  <a:lnTo>
                    <a:pt x="501" y="675"/>
                  </a:lnTo>
                  <a:lnTo>
                    <a:pt x="500" y="672"/>
                  </a:lnTo>
                  <a:lnTo>
                    <a:pt x="498" y="669"/>
                  </a:lnTo>
                  <a:lnTo>
                    <a:pt x="497" y="667"/>
                  </a:lnTo>
                  <a:lnTo>
                    <a:pt x="496" y="664"/>
                  </a:lnTo>
                  <a:lnTo>
                    <a:pt x="496" y="661"/>
                  </a:lnTo>
                  <a:lnTo>
                    <a:pt x="495" y="659"/>
                  </a:lnTo>
                  <a:lnTo>
                    <a:pt x="495" y="656"/>
                  </a:lnTo>
                  <a:lnTo>
                    <a:pt x="495" y="654"/>
                  </a:lnTo>
                  <a:lnTo>
                    <a:pt x="496" y="651"/>
                  </a:lnTo>
                  <a:lnTo>
                    <a:pt x="496" y="649"/>
                  </a:lnTo>
                  <a:lnTo>
                    <a:pt x="497" y="647"/>
                  </a:lnTo>
                  <a:lnTo>
                    <a:pt x="498" y="644"/>
                  </a:lnTo>
                  <a:lnTo>
                    <a:pt x="500" y="642"/>
                  </a:lnTo>
                  <a:lnTo>
                    <a:pt x="501" y="640"/>
                  </a:lnTo>
                  <a:lnTo>
                    <a:pt x="503" y="637"/>
                  </a:lnTo>
                  <a:lnTo>
                    <a:pt x="505" y="63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96" name="Freeform 12">
              <a:extLst>
                <a:ext uri="{FF2B5EF4-FFF2-40B4-BE49-F238E27FC236}">
                  <a16:creationId xmlns:a16="http://schemas.microsoft.com/office/drawing/2014/main" id="{57E81659-5B5D-D564-8364-9A1873BC0E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0" y="2087"/>
              <a:ext cx="88" cy="235"/>
            </a:xfrm>
            <a:custGeom>
              <a:avLst/>
              <a:gdLst>
                <a:gd name="T0" fmla="*/ 0 w 387"/>
                <a:gd name="T1" fmla="*/ 231 h 1036"/>
                <a:gd name="T2" fmla="*/ 0 w 387"/>
                <a:gd name="T3" fmla="*/ 229 h 1036"/>
                <a:gd name="T4" fmla="*/ 0 w 387"/>
                <a:gd name="T5" fmla="*/ 228 h 1036"/>
                <a:gd name="T6" fmla="*/ 1 w 387"/>
                <a:gd name="T7" fmla="*/ 226 h 1036"/>
                <a:gd name="T8" fmla="*/ 3 w 387"/>
                <a:gd name="T9" fmla="*/ 225 h 1036"/>
                <a:gd name="T10" fmla="*/ 8 w 387"/>
                <a:gd name="T11" fmla="*/ 222 h 1036"/>
                <a:gd name="T12" fmla="*/ 21 w 387"/>
                <a:gd name="T13" fmla="*/ 214 h 1036"/>
                <a:gd name="T14" fmla="*/ 35 w 387"/>
                <a:gd name="T15" fmla="*/ 202 h 1036"/>
                <a:gd name="T16" fmla="*/ 54 w 387"/>
                <a:gd name="T17" fmla="*/ 180 h 1036"/>
                <a:gd name="T18" fmla="*/ 62 w 387"/>
                <a:gd name="T19" fmla="*/ 166 h 1036"/>
                <a:gd name="T20" fmla="*/ 68 w 387"/>
                <a:gd name="T21" fmla="*/ 151 h 1036"/>
                <a:gd name="T22" fmla="*/ 73 w 387"/>
                <a:gd name="T23" fmla="*/ 117 h 1036"/>
                <a:gd name="T24" fmla="*/ 68 w 387"/>
                <a:gd name="T25" fmla="*/ 84 h 1036"/>
                <a:gd name="T26" fmla="*/ 62 w 387"/>
                <a:gd name="T27" fmla="*/ 69 h 1036"/>
                <a:gd name="T28" fmla="*/ 54 w 387"/>
                <a:gd name="T29" fmla="*/ 55 h 1036"/>
                <a:gd name="T30" fmla="*/ 35 w 387"/>
                <a:gd name="T31" fmla="*/ 33 h 1036"/>
                <a:gd name="T32" fmla="*/ 21 w 387"/>
                <a:gd name="T33" fmla="*/ 21 h 1036"/>
                <a:gd name="T34" fmla="*/ 8 w 387"/>
                <a:gd name="T35" fmla="*/ 12 h 1036"/>
                <a:gd name="T36" fmla="*/ 3 w 387"/>
                <a:gd name="T37" fmla="*/ 10 h 1036"/>
                <a:gd name="T38" fmla="*/ 1 w 387"/>
                <a:gd name="T39" fmla="*/ 8 h 1036"/>
                <a:gd name="T40" fmla="*/ 0 w 387"/>
                <a:gd name="T41" fmla="*/ 7 h 1036"/>
                <a:gd name="T42" fmla="*/ 0 w 387"/>
                <a:gd name="T43" fmla="*/ 5 h 1036"/>
                <a:gd name="T44" fmla="*/ 0 w 387"/>
                <a:gd name="T45" fmla="*/ 3 h 1036"/>
                <a:gd name="T46" fmla="*/ 1 w 387"/>
                <a:gd name="T47" fmla="*/ 2 h 1036"/>
                <a:gd name="T48" fmla="*/ 2 w 387"/>
                <a:gd name="T49" fmla="*/ 1 h 1036"/>
                <a:gd name="T50" fmla="*/ 4 w 387"/>
                <a:gd name="T51" fmla="*/ 0 h 1036"/>
                <a:gd name="T52" fmla="*/ 5 w 387"/>
                <a:gd name="T53" fmla="*/ 0 h 1036"/>
                <a:gd name="T54" fmla="*/ 7 w 387"/>
                <a:gd name="T55" fmla="*/ 0 h 1036"/>
                <a:gd name="T56" fmla="*/ 10 w 387"/>
                <a:gd name="T57" fmla="*/ 1 h 1036"/>
                <a:gd name="T58" fmla="*/ 27 w 387"/>
                <a:gd name="T59" fmla="*/ 10 h 1036"/>
                <a:gd name="T60" fmla="*/ 43 w 387"/>
                <a:gd name="T61" fmla="*/ 22 h 1036"/>
                <a:gd name="T62" fmla="*/ 62 w 387"/>
                <a:gd name="T63" fmla="*/ 41 h 1036"/>
                <a:gd name="T64" fmla="*/ 72 w 387"/>
                <a:gd name="T65" fmla="*/ 55 h 1036"/>
                <a:gd name="T66" fmla="*/ 79 w 387"/>
                <a:gd name="T67" fmla="*/ 71 h 1036"/>
                <a:gd name="T68" fmla="*/ 85 w 387"/>
                <a:gd name="T69" fmla="*/ 93 h 1036"/>
                <a:gd name="T70" fmla="*/ 87 w 387"/>
                <a:gd name="T71" fmla="*/ 130 h 1036"/>
                <a:gd name="T72" fmla="*/ 81 w 387"/>
                <a:gd name="T73" fmla="*/ 159 h 1036"/>
                <a:gd name="T74" fmla="*/ 74 w 387"/>
                <a:gd name="T75" fmla="*/ 174 h 1036"/>
                <a:gd name="T76" fmla="*/ 65 w 387"/>
                <a:gd name="T77" fmla="*/ 189 h 1036"/>
                <a:gd name="T78" fmla="*/ 48 w 387"/>
                <a:gd name="T79" fmla="*/ 207 h 1036"/>
                <a:gd name="T80" fmla="*/ 32 w 387"/>
                <a:gd name="T81" fmla="*/ 220 h 1036"/>
                <a:gd name="T82" fmla="*/ 15 w 387"/>
                <a:gd name="T83" fmla="*/ 231 h 1036"/>
                <a:gd name="T84" fmla="*/ 8 w 387"/>
                <a:gd name="T85" fmla="*/ 234 h 1036"/>
                <a:gd name="T86" fmla="*/ 6 w 387"/>
                <a:gd name="T87" fmla="*/ 235 h 1036"/>
                <a:gd name="T88" fmla="*/ 4 w 387"/>
                <a:gd name="T89" fmla="*/ 235 h 1036"/>
                <a:gd name="T90" fmla="*/ 3 w 387"/>
                <a:gd name="T91" fmla="*/ 234 h 1036"/>
                <a:gd name="T92" fmla="*/ 1 w 387"/>
                <a:gd name="T93" fmla="*/ 233 h 10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87" h="1036">
                  <a:moveTo>
                    <a:pt x="3" y="1024"/>
                  </a:moveTo>
                  <a:lnTo>
                    <a:pt x="2" y="1021"/>
                  </a:lnTo>
                  <a:lnTo>
                    <a:pt x="1" y="1019"/>
                  </a:lnTo>
                  <a:lnTo>
                    <a:pt x="0" y="1016"/>
                  </a:lnTo>
                  <a:lnTo>
                    <a:pt x="0" y="1014"/>
                  </a:lnTo>
                  <a:lnTo>
                    <a:pt x="0" y="1011"/>
                  </a:lnTo>
                  <a:lnTo>
                    <a:pt x="0" y="1009"/>
                  </a:lnTo>
                  <a:lnTo>
                    <a:pt x="1" y="1007"/>
                  </a:lnTo>
                  <a:lnTo>
                    <a:pt x="1" y="1005"/>
                  </a:lnTo>
                  <a:lnTo>
                    <a:pt x="2" y="1002"/>
                  </a:lnTo>
                  <a:lnTo>
                    <a:pt x="3" y="1000"/>
                  </a:lnTo>
                  <a:lnTo>
                    <a:pt x="5" y="998"/>
                  </a:lnTo>
                  <a:lnTo>
                    <a:pt x="6" y="996"/>
                  </a:lnTo>
                  <a:lnTo>
                    <a:pt x="8" y="994"/>
                  </a:lnTo>
                  <a:lnTo>
                    <a:pt x="11" y="993"/>
                  </a:lnTo>
                  <a:lnTo>
                    <a:pt x="13" y="991"/>
                  </a:lnTo>
                  <a:lnTo>
                    <a:pt x="16" y="989"/>
                  </a:lnTo>
                  <a:lnTo>
                    <a:pt x="35" y="980"/>
                  </a:lnTo>
                  <a:lnTo>
                    <a:pt x="54" y="969"/>
                  </a:lnTo>
                  <a:lnTo>
                    <a:pt x="73" y="956"/>
                  </a:lnTo>
                  <a:lnTo>
                    <a:pt x="93" y="942"/>
                  </a:lnTo>
                  <a:lnTo>
                    <a:pt x="113" y="926"/>
                  </a:lnTo>
                  <a:lnTo>
                    <a:pt x="133" y="909"/>
                  </a:lnTo>
                  <a:lnTo>
                    <a:pt x="154" y="890"/>
                  </a:lnTo>
                  <a:lnTo>
                    <a:pt x="175" y="870"/>
                  </a:lnTo>
                  <a:lnTo>
                    <a:pt x="209" y="833"/>
                  </a:lnTo>
                  <a:lnTo>
                    <a:pt x="238" y="793"/>
                  </a:lnTo>
                  <a:lnTo>
                    <a:pt x="251" y="773"/>
                  </a:lnTo>
                  <a:lnTo>
                    <a:pt x="263" y="752"/>
                  </a:lnTo>
                  <a:lnTo>
                    <a:pt x="274" y="731"/>
                  </a:lnTo>
                  <a:lnTo>
                    <a:pt x="284" y="709"/>
                  </a:lnTo>
                  <a:lnTo>
                    <a:pt x="292" y="687"/>
                  </a:lnTo>
                  <a:lnTo>
                    <a:pt x="299" y="664"/>
                  </a:lnTo>
                  <a:lnTo>
                    <a:pt x="311" y="617"/>
                  </a:lnTo>
                  <a:lnTo>
                    <a:pt x="317" y="568"/>
                  </a:lnTo>
                  <a:lnTo>
                    <a:pt x="320" y="517"/>
                  </a:lnTo>
                  <a:lnTo>
                    <a:pt x="317" y="466"/>
                  </a:lnTo>
                  <a:lnTo>
                    <a:pt x="311" y="417"/>
                  </a:lnTo>
                  <a:lnTo>
                    <a:pt x="299" y="370"/>
                  </a:lnTo>
                  <a:lnTo>
                    <a:pt x="292" y="347"/>
                  </a:lnTo>
                  <a:lnTo>
                    <a:pt x="284" y="325"/>
                  </a:lnTo>
                  <a:lnTo>
                    <a:pt x="274" y="303"/>
                  </a:lnTo>
                  <a:lnTo>
                    <a:pt x="263" y="282"/>
                  </a:lnTo>
                  <a:lnTo>
                    <a:pt x="251" y="261"/>
                  </a:lnTo>
                  <a:lnTo>
                    <a:pt x="238" y="241"/>
                  </a:lnTo>
                  <a:lnTo>
                    <a:pt x="209" y="201"/>
                  </a:lnTo>
                  <a:lnTo>
                    <a:pt x="175" y="164"/>
                  </a:lnTo>
                  <a:lnTo>
                    <a:pt x="154" y="144"/>
                  </a:lnTo>
                  <a:lnTo>
                    <a:pt x="133" y="125"/>
                  </a:lnTo>
                  <a:lnTo>
                    <a:pt x="113" y="108"/>
                  </a:lnTo>
                  <a:lnTo>
                    <a:pt x="93" y="93"/>
                  </a:lnTo>
                  <a:lnTo>
                    <a:pt x="73" y="79"/>
                  </a:lnTo>
                  <a:lnTo>
                    <a:pt x="54" y="66"/>
                  </a:lnTo>
                  <a:lnTo>
                    <a:pt x="35" y="55"/>
                  </a:lnTo>
                  <a:lnTo>
                    <a:pt x="16" y="45"/>
                  </a:lnTo>
                  <a:lnTo>
                    <a:pt x="13" y="43"/>
                  </a:lnTo>
                  <a:lnTo>
                    <a:pt x="11" y="42"/>
                  </a:lnTo>
                  <a:lnTo>
                    <a:pt x="8" y="40"/>
                  </a:lnTo>
                  <a:lnTo>
                    <a:pt x="6" y="38"/>
                  </a:lnTo>
                  <a:lnTo>
                    <a:pt x="5" y="36"/>
                  </a:lnTo>
                  <a:lnTo>
                    <a:pt x="3" y="34"/>
                  </a:lnTo>
                  <a:lnTo>
                    <a:pt x="2" y="32"/>
                  </a:lnTo>
                  <a:lnTo>
                    <a:pt x="1" y="30"/>
                  </a:lnTo>
                  <a:lnTo>
                    <a:pt x="1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1"/>
                  </a:lnTo>
                  <a:lnTo>
                    <a:pt x="0" y="18"/>
                  </a:lnTo>
                  <a:lnTo>
                    <a:pt x="1" y="15"/>
                  </a:lnTo>
                  <a:lnTo>
                    <a:pt x="2" y="13"/>
                  </a:lnTo>
                  <a:lnTo>
                    <a:pt x="3" y="10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4"/>
                  </a:lnTo>
                  <a:lnTo>
                    <a:pt x="10" y="3"/>
                  </a:lnTo>
                  <a:lnTo>
                    <a:pt x="12" y="2"/>
                  </a:lnTo>
                  <a:lnTo>
                    <a:pt x="14" y="1"/>
                  </a:lnTo>
                  <a:lnTo>
                    <a:pt x="16" y="0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7" y="1"/>
                  </a:lnTo>
                  <a:lnTo>
                    <a:pt x="30" y="1"/>
                  </a:lnTo>
                  <a:lnTo>
                    <a:pt x="32" y="2"/>
                  </a:lnTo>
                  <a:lnTo>
                    <a:pt x="35" y="3"/>
                  </a:lnTo>
                  <a:lnTo>
                    <a:pt x="39" y="4"/>
                  </a:lnTo>
                  <a:lnTo>
                    <a:pt x="42" y="6"/>
                  </a:lnTo>
                  <a:lnTo>
                    <a:pt x="67" y="18"/>
                  </a:lnTo>
                  <a:lnTo>
                    <a:pt x="92" y="31"/>
                  </a:lnTo>
                  <a:lnTo>
                    <a:pt x="117" y="46"/>
                  </a:lnTo>
                  <a:lnTo>
                    <a:pt x="141" y="62"/>
                  </a:lnTo>
                  <a:lnTo>
                    <a:pt x="165" y="80"/>
                  </a:lnTo>
                  <a:lnTo>
                    <a:pt x="189" y="99"/>
                  </a:lnTo>
                  <a:lnTo>
                    <a:pt x="213" y="120"/>
                  </a:lnTo>
                  <a:lnTo>
                    <a:pt x="236" y="142"/>
                  </a:lnTo>
                  <a:lnTo>
                    <a:pt x="271" y="181"/>
                  </a:lnTo>
                  <a:lnTo>
                    <a:pt x="287" y="201"/>
                  </a:lnTo>
                  <a:lnTo>
                    <a:pt x="301" y="222"/>
                  </a:lnTo>
                  <a:lnTo>
                    <a:pt x="315" y="243"/>
                  </a:lnTo>
                  <a:lnTo>
                    <a:pt x="327" y="265"/>
                  </a:lnTo>
                  <a:lnTo>
                    <a:pt x="338" y="288"/>
                  </a:lnTo>
                  <a:lnTo>
                    <a:pt x="348" y="311"/>
                  </a:lnTo>
                  <a:lnTo>
                    <a:pt x="357" y="334"/>
                  </a:lnTo>
                  <a:lnTo>
                    <a:pt x="365" y="359"/>
                  </a:lnTo>
                  <a:lnTo>
                    <a:pt x="376" y="409"/>
                  </a:lnTo>
                  <a:lnTo>
                    <a:pt x="383" y="462"/>
                  </a:lnTo>
                  <a:lnTo>
                    <a:pt x="386" y="517"/>
                  </a:lnTo>
                  <a:lnTo>
                    <a:pt x="383" y="572"/>
                  </a:lnTo>
                  <a:lnTo>
                    <a:pt x="376" y="625"/>
                  </a:lnTo>
                  <a:lnTo>
                    <a:pt x="365" y="675"/>
                  </a:lnTo>
                  <a:lnTo>
                    <a:pt x="357" y="700"/>
                  </a:lnTo>
                  <a:lnTo>
                    <a:pt x="348" y="723"/>
                  </a:lnTo>
                  <a:lnTo>
                    <a:pt x="338" y="746"/>
                  </a:lnTo>
                  <a:lnTo>
                    <a:pt x="327" y="769"/>
                  </a:lnTo>
                  <a:lnTo>
                    <a:pt x="315" y="791"/>
                  </a:lnTo>
                  <a:lnTo>
                    <a:pt x="301" y="812"/>
                  </a:lnTo>
                  <a:lnTo>
                    <a:pt x="287" y="833"/>
                  </a:lnTo>
                  <a:lnTo>
                    <a:pt x="271" y="853"/>
                  </a:lnTo>
                  <a:lnTo>
                    <a:pt x="236" y="892"/>
                  </a:lnTo>
                  <a:lnTo>
                    <a:pt x="213" y="914"/>
                  </a:lnTo>
                  <a:lnTo>
                    <a:pt x="189" y="935"/>
                  </a:lnTo>
                  <a:lnTo>
                    <a:pt x="165" y="955"/>
                  </a:lnTo>
                  <a:lnTo>
                    <a:pt x="141" y="972"/>
                  </a:lnTo>
                  <a:lnTo>
                    <a:pt x="117" y="989"/>
                  </a:lnTo>
                  <a:lnTo>
                    <a:pt x="92" y="1004"/>
                  </a:lnTo>
                  <a:lnTo>
                    <a:pt x="67" y="1017"/>
                  </a:lnTo>
                  <a:lnTo>
                    <a:pt x="42" y="1029"/>
                  </a:lnTo>
                  <a:lnTo>
                    <a:pt x="39" y="1031"/>
                  </a:lnTo>
                  <a:lnTo>
                    <a:pt x="35" y="1032"/>
                  </a:lnTo>
                  <a:lnTo>
                    <a:pt x="32" y="1033"/>
                  </a:lnTo>
                  <a:lnTo>
                    <a:pt x="30" y="1034"/>
                  </a:lnTo>
                  <a:lnTo>
                    <a:pt x="27" y="1034"/>
                  </a:lnTo>
                  <a:lnTo>
                    <a:pt x="24" y="1035"/>
                  </a:lnTo>
                  <a:lnTo>
                    <a:pt x="21" y="1035"/>
                  </a:lnTo>
                  <a:lnTo>
                    <a:pt x="19" y="1034"/>
                  </a:lnTo>
                  <a:lnTo>
                    <a:pt x="16" y="1034"/>
                  </a:lnTo>
                  <a:lnTo>
                    <a:pt x="14" y="1033"/>
                  </a:lnTo>
                  <a:lnTo>
                    <a:pt x="12" y="1032"/>
                  </a:lnTo>
                  <a:lnTo>
                    <a:pt x="10" y="1031"/>
                  </a:lnTo>
                  <a:lnTo>
                    <a:pt x="8" y="1030"/>
                  </a:lnTo>
                  <a:lnTo>
                    <a:pt x="6" y="1028"/>
                  </a:lnTo>
                  <a:lnTo>
                    <a:pt x="4" y="1026"/>
                  </a:lnTo>
                  <a:lnTo>
                    <a:pt x="3" y="1024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6145AC14-0569-8BAA-927E-0585E510A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5833" y="2730500"/>
            <a:ext cx="358052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4800" dirty="0">
                <a:latin typeface="HG創英角ﾎﾟｯﾌﾟ体" pitchFamily="49" charset="-128"/>
                <a:ea typeface="HG創英角ﾎﾟｯﾌﾟ体" pitchFamily="49" charset="-128"/>
              </a:rPr>
              <a:t>自己肯定感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763882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>
            <a:extLst>
              <a:ext uri="{FF2B5EF4-FFF2-40B4-BE49-F238E27FC236}">
                <a16:creationId xmlns:a16="http://schemas.microsoft.com/office/drawing/2014/main" id="{CC6E2241-9E68-57E9-1B50-59450B0A4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2133600"/>
            <a:ext cx="1800225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依存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1EAA7E3B-13CF-B00B-C065-121C6C6D3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2133600"/>
            <a:ext cx="1800225" cy="576263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自立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7068E71A-0EB5-A905-B818-3B16B5EF4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2997200"/>
            <a:ext cx="1368425" cy="769441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意欲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4" name="Rectangle 8">
            <a:extLst>
              <a:ext uri="{FF2B5EF4-FFF2-40B4-BE49-F238E27FC236}">
                <a16:creationId xmlns:a16="http://schemas.microsoft.com/office/drawing/2014/main" id="{28212A46-66CB-3BA8-F9A1-080C72C82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3789363"/>
            <a:ext cx="1512887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甘え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5" name="Rectangle 9">
            <a:extLst>
              <a:ext uri="{FF2B5EF4-FFF2-40B4-BE49-F238E27FC236}">
                <a16:creationId xmlns:a16="http://schemas.microsoft.com/office/drawing/2014/main" id="{1FF98EE7-F9E1-2C9D-6877-899E59722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3789363"/>
            <a:ext cx="1512888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反抗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51" name="Rectangle 15">
            <a:extLst>
              <a:ext uri="{FF2B5EF4-FFF2-40B4-BE49-F238E27FC236}">
                <a16:creationId xmlns:a16="http://schemas.microsoft.com/office/drawing/2014/main" id="{0DB6A4DE-665C-3A0B-D493-7BD23BF75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73688"/>
            <a:ext cx="996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ja-JP" altLang="en-US" sz="3200" dirty="0">
                <a:latin typeface="Arial" charset="0"/>
                <a:ea typeface="HGS創英角ﾎﾟｯﾌﾟ体" pitchFamily="50" charset="-128"/>
              </a:rPr>
              <a:t>放任</a:t>
            </a:r>
          </a:p>
        </p:txBody>
      </p:sp>
      <p:sp>
        <p:nvSpPr>
          <p:cNvPr id="39952" name="Rectangle 16">
            <a:extLst>
              <a:ext uri="{FF2B5EF4-FFF2-40B4-BE49-F238E27FC236}">
                <a16:creationId xmlns:a16="http://schemas.microsoft.com/office/drawing/2014/main" id="{B1646293-26A2-B730-5B53-4EB4B1985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5949950"/>
            <a:ext cx="23764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ja-JP" altLang="en-US" sz="3200" dirty="0">
                <a:latin typeface="Arial" charset="0"/>
                <a:ea typeface="HGS創英角ﾎﾟｯﾌﾟ体" pitchFamily="50" charset="-128"/>
              </a:rPr>
              <a:t>ネグレクト</a:t>
            </a:r>
          </a:p>
        </p:txBody>
      </p:sp>
      <p:sp>
        <p:nvSpPr>
          <p:cNvPr id="39953" name="Rectangle 17">
            <a:extLst>
              <a:ext uri="{FF2B5EF4-FFF2-40B4-BE49-F238E27FC236}">
                <a16:creationId xmlns:a16="http://schemas.microsoft.com/office/drawing/2014/main" id="{6AA806AA-505D-4D2D-F020-79537400A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5373688"/>
            <a:ext cx="23034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ja-JP" altLang="en-US" sz="3200" dirty="0">
                <a:latin typeface="Arial" charset="0"/>
                <a:ea typeface="HGS創英角ﾎﾟｯﾌﾟ体" pitchFamily="50" charset="-128"/>
              </a:rPr>
              <a:t>抑圧・否定</a:t>
            </a:r>
          </a:p>
        </p:txBody>
      </p:sp>
      <p:sp>
        <p:nvSpPr>
          <p:cNvPr id="39954" name="Rectangle 18">
            <a:extLst>
              <a:ext uri="{FF2B5EF4-FFF2-40B4-BE49-F238E27FC236}">
                <a16:creationId xmlns:a16="http://schemas.microsoft.com/office/drawing/2014/main" id="{3073E66C-6914-519A-AEF2-C65A36DF9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5949950"/>
            <a:ext cx="1584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ja-JP" altLang="en-US" sz="3200" dirty="0">
                <a:latin typeface="Arial" charset="0"/>
                <a:ea typeface="HGS創英角ﾎﾟｯﾌﾟ体" pitchFamily="50" charset="-128"/>
              </a:rPr>
              <a:t>過干渉</a:t>
            </a:r>
          </a:p>
        </p:txBody>
      </p:sp>
      <p:sp>
        <p:nvSpPr>
          <p:cNvPr id="20492" name="Freeform 39">
            <a:extLst>
              <a:ext uri="{FF2B5EF4-FFF2-40B4-BE49-F238E27FC236}">
                <a16:creationId xmlns:a16="http://schemas.microsoft.com/office/drawing/2014/main" id="{34E0517F-7EDA-1D27-FBF5-0441DA2D55DA}"/>
              </a:ext>
            </a:extLst>
          </p:cNvPr>
          <p:cNvSpPr>
            <a:spLocks/>
          </p:cNvSpPr>
          <p:nvPr/>
        </p:nvSpPr>
        <p:spPr bwMode="auto">
          <a:xfrm>
            <a:off x="1661123" y="304570"/>
            <a:ext cx="6011863" cy="1368425"/>
          </a:xfrm>
          <a:custGeom>
            <a:avLst/>
            <a:gdLst>
              <a:gd name="T0" fmla="*/ 2147483646 w 17501"/>
              <a:gd name="T1" fmla="*/ 2147483646 h 3376"/>
              <a:gd name="T2" fmla="*/ 0 w 17501"/>
              <a:gd name="T3" fmla="*/ 2147483646 h 3376"/>
              <a:gd name="T4" fmla="*/ 0 60000 65536"/>
              <a:gd name="T5" fmla="*/ 0 60000 65536"/>
              <a:gd name="T6" fmla="*/ 0 w 17501"/>
              <a:gd name="T7" fmla="*/ 0 h 3376"/>
              <a:gd name="T8" fmla="*/ 17501 w 17501"/>
              <a:gd name="T9" fmla="*/ 3376 h 33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501" h="3376">
                <a:moveTo>
                  <a:pt x="17500" y="3375"/>
                </a:moveTo>
                <a:cubicBezTo>
                  <a:pt x="7292" y="0"/>
                  <a:pt x="0" y="3375"/>
                  <a:pt x="0" y="3375"/>
                </a:cubicBezTo>
              </a:path>
            </a:pathLst>
          </a:custGeom>
          <a:noFill/>
          <a:ln w="900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956" name="AutoShape 20">
            <a:extLst>
              <a:ext uri="{FF2B5EF4-FFF2-40B4-BE49-F238E27FC236}">
                <a16:creationId xmlns:a16="http://schemas.microsoft.com/office/drawing/2014/main" id="{2C70B0E7-2C73-E3B4-09E2-D10450FE81C5}"/>
              </a:ext>
            </a:extLst>
          </p:cNvPr>
          <p:cNvSpPr>
            <a:spLocks noChangeArrowheads="1"/>
          </p:cNvSpPr>
          <p:nvPr/>
        </p:nvSpPr>
        <p:spPr bwMode="auto">
          <a:xfrm rot="2520000">
            <a:off x="6372225" y="4724400"/>
            <a:ext cx="792163" cy="503238"/>
          </a:xfrm>
          <a:prstGeom prst="leftRightArrow">
            <a:avLst>
              <a:gd name="adj1" fmla="val 50000"/>
              <a:gd name="adj2" fmla="val 31483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800"/>
          </a:p>
        </p:txBody>
      </p:sp>
      <p:sp>
        <p:nvSpPr>
          <p:cNvPr id="39957" name="AutoShape 21">
            <a:extLst>
              <a:ext uri="{FF2B5EF4-FFF2-40B4-BE49-F238E27FC236}">
                <a16:creationId xmlns:a16="http://schemas.microsoft.com/office/drawing/2014/main" id="{96A35AA9-ED28-C59E-B09F-F07EA25F9909}"/>
              </a:ext>
            </a:extLst>
          </p:cNvPr>
          <p:cNvSpPr>
            <a:spLocks noChangeArrowheads="1"/>
          </p:cNvSpPr>
          <p:nvPr/>
        </p:nvSpPr>
        <p:spPr bwMode="auto">
          <a:xfrm rot="8040000">
            <a:off x="2051050" y="4725988"/>
            <a:ext cx="792163" cy="503237"/>
          </a:xfrm>
          <a:prstGeom prst="leftRightArrow">
            <a:avLst>
              <a:gd name="adj1" fmla="val 50000"/>
              <a:gd name="adj2" fmla="val 31483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ja-JP" altLang="en-US" sz="2800"/>
          </a:p>
        </p:txBody>
      </p:sp>
      <p:sp>
        <p:nvSpPr>
          <p:cNvPr id="20495" name="Freeform 37">
            <a:extLst>
              <a:ext uri="{FF2B5EF4-FFF2-40B4-BE49-F238E27FC236}">
                <a16:creationId xmlns:a16="http://schemas.microsoft.com/office/drawing/2014/main" id="{4B1EE9E6-B6EF-7EEE-EF17-493A2EF19FB4}"/>
              </a:ext>
            </a:extLst>
          </p:cNvPr>
          <p:cNvSpPr>
            <a:spLocks/>
          </p:cNvSpPr>
          <p:nvPr/>
        </p:nvSpPr>
        <p:spPr bwMode="auto">
          <a:xfrm>
            <a:off x="1692275" y="3500438"/>
            <a:ext cx="2160588" cy="360362"/>
          </a:xfrm>
          <a:custGeom>
            <a:avLst/>
            <a:gdLst>
              <a:gd name="T0" fmla="*/ 0 w 7001"/>
              <a:gd name="T1" fmla="*/ 0 h 1001"/>
              <a:gd name="T2" fmla="*/ 2147483646 w 7001"/>
              <a:gd name="T3" fmla="*/ 0 h 1001"/>
              <a:gd name="T4" fmla="*/ 0 60000 65536"/>
              <a:gd name="T5" fmla="*/ 0 60000 65536"/>
              <a:gd name="T6" fmla="*/ 0 w 7001"/>
              <a:gd name="T7" fmla="*/ 0 h 1001"/>
              <a:gd name="T8" fmla="*/ 7001 w 7001"/>
              <a:gd name="T9" fmla="*/ 1001 h 10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01" h="1001">
                <a:moveTo>
                  <a:pt x="0" y="0"/>
                </a:moveTo>
                <a:cubicBezTo>
                  <a:pt x="3000" y="1000"/>
                  <a:pt x="7000" y="0"/>
                  <a:pt x="7000" y="0"/>
                </a:cubicBezTo>
              </a:path>
            </a:pathLst>
          </a:custGeom>
          <a:noFill/>
          <a:ln w="900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496" name="Freeform 38">
            <a:extLst>
              <a:ext uri="{FF2B5EF4-FFF2-40B4-BE49-F238E27FC236}">
                <a16:creationId xmlns:a16="http://schemas.microsoft.com/office/drawing/2014/main" id="{9929BAF6-419E-2FB5-BADF-3F48C15915C8}"/>
              </a:ext>
            </a:extLst>
          </p:cNvPr>
          <p:cNvSpPr>
            <a:spLocks/>
          </p:cNvSpPr>
          <p:nvPr/>
        </p:nvSpPr>
        <p:spPr bwMode="auto">
          <a:xfrm>
            <a:off x="5435600" y="2997200"/>
            <a:ext cx="576263" cy="539750"/>
          </a:xfrm>
          <a:custGeom>
            <a:avLst/>
            <a:gdLst>
              <a:gd name="T0" fmla="*/ 0 w 2001"/>
              <a:gd name="T1" fmla="*/ 2147483646 h 1501"/>
              <a:gd name="T2" fmla="*/ 2147483646 w 2001"/>
              <a:gd name="T3" fmla="*/ 0 h 1501"/>
              <a:gd name="T4" fmla="*/ 0 60000 65536"/>
              <a:gd name="T5" fmla="*/ 0 60000 65536"/>
              <a:gd name="T6" fmla="*/ 0 w 2001"/>
              <a:gd name="T7" fmla="*/ 0 h 1501"/>
              <a:gd name="T8" fmla="*/ 2001 w 2001"/>
              <a:gd name="T9" fmla="*/ 1501 h 15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01" h="1501">
                <a:moveTo>
                  <a:pt x="0" y="1500"/>
                </a:moveTo>
                <a:cubicBezTo>
                  <a:pt x="1500" y="1000"/>
                  <a:pt x="2000" y="0"/>
                  <a:pt x="2000" y="0"/>
                </a:cubicBezTo>
              </a:path>
            </a:pathLst>
          </a:custGeom>
          <a:noFill/>
          <a:ln w="900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497" name="Line 35">
            <a:extLst>
              <a:ext uri="{FF2B5EF4-FFF2-40B4-BE49-F238E27FC236}">
                <a16:creationId xmlns:a16="http://schemas.microsoft.com/office/drawing/2014/main" id="{CBFBADA5-0456-5911-029B-C88EC916CF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4221163"/>
            <a:ext cx="1439863" cy="1587"/>
          </a:xfrm>
          <a:prstGeom prst="lin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498" name="Line 35">
            <a:extLst>
              <a:ext uri="{FF2B5EF4-FFF2-40B4-BE49-F238E27FC236}">
                <a16:creationId xmlns:a16="http://schemas.microsoft.com/office/drawing/2014/main" id="{A1F8C7FE-D7AB-6707-5D7F-63BEC7B96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2565400"/>
            <a:ext cx="1441450" cy="0"/>
          </a:xfrm>
          <a:prstGeom prst="lin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20499" name="Group 12">
            <a:extLst>
              <a:ext uri="{FF2B5EF4-FFF2-40B4-BE49-F238E27FC236}">
                <a16:creationId xmlns:a16="http://schemas.microsoft.com/office/drawing/2014/main" id="{92DAAB59-4828-202E-44DE-196F895EC589}"/>
              </a:ext>
            </a:extLst>
          </p:cNvPr>
          <p:cNvGrpSpPr>
            <a:grpSpLocks/>
          </p:cNvGrpSpPr>
          <p:nvPr/>
        </p:nvGrpSpPr>
        <p:grpSpPr bwMode="auto">
          <a:xfrm>
            <a:off x="1835150" y="2060575"/>
            <a:ext cx="509588" cy="1008063"/>
            <a:chOff x="1039" y="1311"/>
            <a:chExt cx="366" cy="746"/>
          </a:xfrm>
          <a:solidFill>
            <a:schemeClr val="tx1"/>
          </a:solidFill>
        </p:grpSpPr>
        <p:sp>
          <p:nvSpPr>
            <p:cNvPr id="20514" name="Freeform 13">
              <a:extLst>
                <a:ext uri="{FF2B5EF4-FFF2-40B4-BE49-F238E27FC236}">
                  <a16:creationId xmlns:a16="http://schemas.microsoft.com/office/drawing/2014/main" id="{727013CD-81C3-252D-DD1D-D42304760B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" y="1311"/>
              <a:ext cx="365" cy="366"/>
            </a:xfrm>
            <a:custGeom>
              <a:avLst/>
              <a:gdLst>
                <a:gd name="T0" fmla="*/ 0 w 1608"/>
                <a:gd name="T1" fmla="*/ 0 h 1615"/>
                <a:gd name="T2" fmla="*/ 0 w 1608"/>
                <a:gd name="T3" fmla="*/ 0 h 1615"/>
                <a:gd name="T4" fmla="*/ 0 w 1608"/>
                <a:gd name="T5" fmla="*/ 0 h 1615"/>
                <a:gd name="T6" fmla="*/ 0 w 1608"/>
                <a:gd name="T7" fmla="*/ 0 h 1615"/>
                <a:gd name="T8" fmla="*/ 0 w 1608"/>
                <a:gd name="T9" fmla="*/ 0 h 1615"/>
                <a:gd name="T10" fmla="*/ 0 w 1608"/>
                <a:gd name="T11" fmla="*/ 0 h 1615"/>
                <a:gd name="T12" fmla="*/ 0 w 1608"/>
                <a:gd name="T13" fmla="*/ 0 h 1615"/>
                <a:gd name="T14" fmla="*/ 0 w 1608"/>
                <a:gd name="T15" fmla="*/ 0 h 1615"/>
                <a:gd name="T16" fmla="*/ 0 w 1608"/>
                <a:gd name="T17" fmla="*/ 0 h 1615"/>
                <a:gd name="T18" fmla="*/ 0 w 1608"/>
                <a:gd name="T19" fmla="*/ 0 h 1615"/>
                <a:gd name="T20" fmla="*/ 0 w 1608"/>
                <a:gd name="T21" fmla="*/ 0 h 1615"/>
                <a:gd name="T22" fmla="*/ 0 w 1608"/>
                <a:gd name="T23" fmla="*/ 0 h 1615"/>
                <a:gd name="T24" fmla="*/ 0 w 1608"/>
                <a:gd name="T25" fmla="*/ 0 h 1615"/>
                <a:gd name="T26" fmla="*/ 0 w 1608"/>
                <a:gd name="T27" fmla="*/ 0 h 1615"/>
                <a:gd name="T28" fmla="*/ 0 w 1608"/>
                <a:gd name="T29" fmla="*/ 0 h 1615"/>
                <a:gd name="T30" fmla="*/ 0 w 1608"/>
                <a:gd name="T31" fmla="*/ 0 h 1615"/>
                <a:gd name="T32" fmla="*/ 0 w 1608"/>
                <a:gd name="T33" fmla="*/ 0 h 1615"/>
                <a:gd name="T34" fmla="*/ 0 w 1608"/>
                <a:gd name="T35" fmla="*/ 0 h 1615"/>
                <a:gd name="T36" fmla="*/ 0 w 1608"/>
                <a:gd name="T37" fmla="*/ 0 h 1615"/>
                <a:gd name="T38" fmla="*/ 0 w 1608"/>
                <a:gd name="T39" fmla="*/ 0 h 1615"/>
                <a:gd name="T40" fmla="*/ 0 w 1608"/>
                <a:gd name="T41" fmla="*/ 0 h 1615"/>
                <a:gd name="T42" fmla="*/ 0 w 1608"/>
                <a:gd name="T43" fmla="*/ 0 h 1615"/>
                <a:gd name="T44" fmla="*/ 0 w 1608"/>
                <a:gd name="T45" fmla="*/ 0 h 1615"/>
                <a:gd name="T46" fmla="*/ 0 w 1608"/>
                <a:gd name="T47" fmla="*/ 0 h 1615"/>
                <a:gd name="T48" fmla="*/ 0 w 1608"/>
                <a:gd name="T49" fmla="*/ 0 h 1615"/>
                <a:gd name="T50" fmla="*/ 0 w 1608"/>
                <a:gd name="T51" fmla="*/ 0 h 1615"/>
                <a:gd name="T52" fmla="*/ 0 w 1608"/>
                <a:gd name="T53" fmla="*/ 0 h 1615"/>
                <a:gd name="T54" fmla="*/ 0 w 1608"/>
                <a:gd name="T55" fmla="*/ 0 h 1615"/>
                <a:gd name="T56" fmla="*/ 0 w 1608"/>
                <a:gd name="T57" fmla="*/ 0 h 1615"/>
                <a:gd name="T58" fmla="*/ 0 w 1608"/>
                <a:gd name="T59" fmla="*/ 0 h 1615"/>
                <a:gd name="T60" fmla="*/ 0 w 1608"/>
                <a:gd name="T61" fmla="*/ 0 h 1615"/>
                <a:gd name="T62" fmla="*/ 0 w 1608"/>
                <a:gd name="T63" fmla="*/ 0 h 1615"/>
                <a:gd name="T64" fmla="*/ 0 w 1608"/>
                <a:gd name="T65" fmla="*/ 0 h 1615"/>
                <a:gd name="T66" fmla="*/ 0 w 1608"/>
                <a:gd name="T67" fmla="*/ 0 h 1615"/>
                <a:gd name="T68" fmla="*/ 0 w 1608"/>
                <a:gd name="T69" fmla="*/ 0 h 1615"/>
                <a:gd name="T70" fmla="*/ 0 w 1608"/>
                <a:gd name="T71" fmla="*/ 0 h 1615"/>
                <a:gd name="T72" fmla="*/ 0 w 1608"/>
                <a:gd name="T73" fmla="*/ 0 h 1615"/>
                <a:gd name="T74" fmla="*/ 0 w 1608"/>
                <a:gd name="T75" fmla="*/ 0 h 1615"/>
                <a:gd name="T76" fmla="*/ 0 w 1608"/>
                <a:gd name="T77" fmla="*/ 0 h 1615"/>
                <a:gd name="T78" fmla="*/ 0 w 1608"/>
                <a:gd name="T79" fmla="*/ 0 h 1615"/>
                <a:gd name="T80" fmla="*/ 0 w 1608"/>
                <a:gd name="T81" fmla="*/ 0 h 1615"/>
                <a:gd name="T82" fmla="*/ 0 w 1608"/>
                <a:gd name="T83" fmla="*/ 0 h 1615"/>
                <a:gd name="T84" fmla="*/ 0 w 1608"/>
                <a:gd name="T85" fmla="*/ 0 h 1615"/>
                <a:gd name="T86" fmla="*/ 0 w 1608"/>
                <a:gd name="T87" fmla="*/ 0 h 1615"/>
                <a:gd name="T88" fmla="*/ 0 w 1608"/>
                <a:gd name="T89" fmla="*/ 0 h 1615"/>
                <a:gd name="T90" fmla="*/ 0 w 1608"/>
                <a:gd name="T91" fmla="*/ 0 h 1615"/>
                <a:gd name="T92" fmla="*/ 0 w 1608"/>
                <a:gd name="T93" fmla="*/ 0 h 1615"/>
                <a:gd name="T94" fmla="*/ 0 w 1608"/>
                <a:gd name="T95" fmla="*/ 0 h 1615"/>
                <a:gd name="T96" fmla="*/ 0 w 1608"/>
                <a:gd name="T97" fmla="*/ 0 h 1615"/>
                <a:gd name="T98" fmla="*/ 0 w 1608"/>
                <a:gd name="T99" fmla="*/ 0 h 1615"/>
                <a:gd name="T100" fmla="*/ 0 w 1608"/>
                <a:gd name="T101" fmla="*/ 0 h 1615"/>
                <a:gd name="T102" fmla="*/ 0 w 1608"/>
                <a:gd name="T103" fmla="*/ 0 h 1615"/>
                <a:gd name="T104" fmla="*/ 0 w 1608"/>
                <a:gd name="T105" fmla="*/ 0 h 1615"/>
                <a:gd name="T106" fmla="*/ 0 w 1608"/>
                <a:gd name="T107" fmla="*/ 0 h 1615"/>
                <a:gd name="T108" fmla="*/ 0 w 1608"/>
                <a:gd name="T109" fmla="*/ 0 h 1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8"/>
                <a:gd name="T166" fmla="*/ 0 h 1615"/>
                <a:gd name="T167" fmla="*/ 1608 w 1608"/>
                <a:gd name="T168" fmla="*/ 1615 h 1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8" h="1615">
                  <a:moveTo>
                    <a:pt x="1290" y="596"/>
                  </a:moveTo>
                  <a:lnTo>
                    <a:pt x="1277" y="371"/>
                  </a:lnTo>
                  <a:lnTo>
                    <a:pt x="1161" y="365"/>
                  </a:lnTo>
                  <a:lnTo>
                    <a:pt x="1044" y="362"/>
                  </a:lnTo>
                  <a:lnTo>
                    <a:pt x="801" y="368"/>
                  </a:lnTo>
                  <a:lnTo>
                    <a:pt x="548" y="388"/>
                  </a:lnTo>
                  <a:lnTo>
                    <a:pt x="285" y="424"/>
                  </a:lnTo>
                  <a:lnTo>
                    <a:pt x="278" y="622"/>
                  </a:lnTo>
                  <a:lnTo>
                    <a:pt x="7" y="655"/>
                  </a:lnTo>
                  <a:lnTo>
                    <a:pt x="27" y="205"/>
                  </a:lnTo>
                  <a:lnTo>
                    <a:pt x="662" y="152"/>
                  </a:lnTo>
                  <a:lnTo>
                    <a:pt x="675" y="0"/>
                  </a:lnTo>
                  <a:lnTo>
                    <a:pt x="959" y="0"/>
                  </a:lnTo>
                  <a:lnTo>
                    <a:pt x="939" y="139"/>
                  </a:lnTo>
                  <a:lnTo>
                    <a:pt x="1131" y="133"/>
                  </a:lnTo>
                  <a:lnTo>
                    <a:pt x="1230" y="135"/>
                  </a:lnTo>
                  <a:lnTo>
                    <a:pt x="1275" y="136"/>
                  </a:lnTo>
                  <a:lnTo>
                    <a:pt x="1316" y="139"/>
                  </a:lnTo>
                  <a:lnTo>
                    <a:pt x="1357" y="145"/>
                  </a:lnTo>
                  <a:lnTo>
                    <a:pt x="1396" y="153"/>
                  </a:lnTo>
                  <a:lnTo>
                    <a:pt x="1430" y="162"/>
                  </a:lnTo>
                  <a:lnTo>
                    <a:pt x="1462" y="174"/>
                  </a:lnTo>
                  <a:lnTo>
                    <a:pt x="1490" y="187"/>
                  </a:lnTo>
                  <a:lnTo>
                    <a:pt x="1502" y="195"/>
                  </a:lnTo>
                  <a:lnTo>
                    <a:pt x="1514" y="202"/>
                  </a:lnTo>
                  <a:lnTo>
                    <a:pt x="1526" y="211"/>
                  </a:lnTo>
                  <a:lnTo>
                    <a:pt x="1536" y="219"/>
                  </a:lnTo>
                  <a:lnTo>
                    <a:pt x="1545" y="228"/>
                  </a:lnTo>
                  <a:lnTo>
                    <a:pt x="1554" y="238"/>
                  </a:lnTo>
                  <a:lnTo>
                    <a:pt x="1560" y="247"/>
                  </a:lnTo>
                  <a:lnTo>
                    <a:pt x="1566" y="256"/>
                  </a:lnTo>
                  <a:lnTo>
                    <a:pt x="1571" y="266"/>
                  </a:lnTo>
                  <a:lnTo>
                    <a:pt x="1576" y="276"/>
                  </a:lnTo>
                  <a:lnTo>
                    <a:pt x="1580" y="287"/>
                  </a:lnTo>
                  <a:lnTo>
                    <a:pt x="1583" y="299"/>
                  </a:lnTo>
                  <a:lnTo>
                    <a:pt x="1585" y="311"/>
                  </a:lnTo>
                  <a:lnTo>
                    <a:pt x="1587" y="324"/>
                  </a:lnTo>
                  <a:lnTo>
                    <a:pt x="1596" y="386"/>
                  </a:lnTo>
                  <a:lnTo>
                    <a:pt x="1602" y="453"/>
                  </a:lnTo>
                  <a:lnTo>
                    <a:pt x="1606" y="525"/>
                  </a:lnTo>
                  <a:lnTo>
                    <a:pt x="1607" y="602"/>
                  </a:lnTo>
                  <a:lnTo>
                    <a:pt x="1290" y="596"/>
                  </a:lnTo>
                  <a:close/>
                  <a:moveTo>
                    <a:pt x="443" y="708"/>
                  </a:moveTo>
                  <a:lnTo>
                    <a:pt x="615" y="397"/>
                  </a:lnTo>
                  <a:lnTo>
                    <a:pt x="860" y="477"/>
                  </a:lnTo>
                  <a:lnTo>
                    <a:pt x="754" y="695"/>
                  </a:lnTo>
                  <a:lnTo>
                    <a:pt x="1607" y="728"/>
                  </a:lnTo>
                  <a:lnTo>
                    <a:pt x="1594" y="959"/>
                  </a:lnTo>
                  <a:lnTo>
                    <a:pt x="1330" y="953"/>
                  </a:lnTo>
                  <a:lnTo>
                    <a:pt x="1091" y="1230"/>
                  </a:lnTo>
                  <a:lnTo>
                    <a:pt x="1535" y="1376"/>
                  </a:lnTo>
                  <a:lnTo>
                    <a:pt x="1363" y="1594"/>
                  </a:lnTo>
                  <a:lnTo>
                    <a:pt x="880" y="1435"/>
                  </a:lnTo>
                  <a:lnTo>
                    <a:pt x="675" y="1614"/>
                  </a:lnTo>
                  <a:lnTo>
                    <a:pt x="417" y="1475"/>
                  </a:lnTo>
                  <a:lnTo>
                    <a:pt x="569" y="1356"/>
                  </a:lnTo>
                  <a:lnTo>
                    <a:pt x="556" y="1356"/>
                  </a:lnTo>
                  <a:lnTo>
                    <a:pt x="417" y="1310"/>
                  </a:lnTo>
                  <a:lnTo>
                    <a:pt x="399" y="1301"/>
                  </a:lnTo>
                  <a:lnTo>
                    <a:pt x="382" y="1292"/>
                  </a:lnTo>
                  <a:lnTo>
                    <a:pt x="367" y="1282"/>
                  </a:lnTo>
                  <a:lnTo>
                    <a:pt x="352" y="1272"/>
                  </a:lnTo>
                  <a:lnTo>
                    <a:pt x="339" y="1261"/>
                  </a:lnTo>
                  <a:lnTo>
                    <a:pt x="327" y="1249"/>
                  </a:lnTo>
                  <a:lnTo>
                    <a:pt x="315" y="1237"/>
                  </a:lnTo>
                  <a:lnTo>
                    <a:pt x="305" y="1224"/>
                  </a:lnTo>
                  <a:lnTo>
                    <a:pt x="300" y="1216"/>
                  </a:lnTo>
                  <a:lnTo>
                    <a:pt x="296" y="1209"/>
                  </a:lnTo>
                  <a:lnTo>
                    <a:pt x="292" y="1201"/>
                  </a:lnTo>
                  <a:lnTo>
                    <a:pt x="289" y="1193"/>
                  </a:lnTo>
                  <a:lnTo>
                    <a:pt x="286" y="1185"/>
                  </a:lnTo>
                  <a:lnTo>
                    <a:pt x="283" y="1177"/>
                  </a:lnTo>
                  <a:lnTo>
                    <a:pt x="281" y="1169"/>
                  </a:lnTo>
                  <a:lnTo>
                    <a:pt x="280" y="1161"/>
                  </a:lnTo>
                  <a:lnTo>
                    <a:pt x="279" y="1153"/>
                  </a:lnTo>
                  <a:lnTo>
                    <a:pt x="278" y="1144"/>
                  </a:lnTo>
                  <a:lnTo>
                    <a:pt x="278" y="1136"/>
                  </a:lnTo>
                  <a:lnTo>
                    <a:pt x="278" y="1127"/>
                  </a:lnTo>
                  <a:lnTo>
                    <a:pt x="279" y="1119"/>
                  </a:lnTo>
                  <a:lnTo>
                    <a:pt x="281" y="1110"/>
                  </a:lnTo>
                  <a:lnTo>
                    <a:pt x="285" y="1092"/>
                  </a:lnTo>
                  <a:lnTo>
                    <a:pt x="287" y="1083"/>
                  </a:lnTo>
                  <a:lnTo>
                    <a:pt x="290" y="1073"/>
                  </a:lnTo>
                  <a:lnTo>
                    <a:pt x="294" y="1061"/>
                  </a:lnTo>
                  <a:lnTo>
                    <a:pt x="300" y="1047"/>
                  </a:lnTo>
                  <a:lnTo>
                    <a:pt x="313" y="1016"/>
                  </a:lnTo>
                  <a:lnTo>
                    <a:pt x="331" y="979"/>
                  </a:lnTo>
                  <a:lnTo>
                    <a:pt x="0" y="1019"/>
                  </a:lnTo>
                  <a:lnTo>
                    <a:pt x="0" y="748"/>
                  </a:lnTo>
                  <a:lnTo>
                    <a:pt x="443" y="708"/>
                  </a:lnTo>
                  <a:close/>
                  <a:moveTo>
                    <a:pt x="807" y="1151"/>
                  </a:moveTo>
                  <a:lnTo>
                    <a:pt x="1006" y="946"/>
                  </a:lnTo>
                  <a:lnTo>
                    <a:pt x="648" y="953"/>
                  </a:lnTo>
                  <a:lnTo>
                    <a:pt x="635" y="970"/>
                  </a:lnTo>
                  <a:lnTo>
                    <a:pt x="624" y="986"/>
                  </a:lnTo>
                  <a:lnTo>
                    <a:pt x="612" y="1003"/>
                  </a:lnTo>
                  <a:lnTo>
                    <a:pt x="602" y="1019"/>
                  </a:lnTo>
                  <a:lnTo>
                    <a:pt x="596" y="1032"/>
                  </a:lnTo>
                  <a:lnTo>
                    <a:pt x="591" y="1043"/>
                  </a:lnTo>
                  <a:lnTo>
                    <a:pt x="588" y="1054"/>
                  </a:lnTo>
                  <a:lnTo>
                    <a:pt x="586" y="1059"/>
                  </a:lnTo>
                  <a:lnTo>
                    <a:pt x="585" y="1063"/>
                  </a:lnTo>
                  <a:lnTo>
                    <a:pt x="585" y="1068"/>
                  </a:lnTo>
                  <a:lnTo>
                    <a:pt x="584" y="1072"/>
                  </a:lnTo>
                  <a:lnTo>
                    <a:pt x="584" y="1076"/>
                  </a:lnTo>
                  <a:lnTo>
                    <a:pt x="585" y="1080"/>
                  </a:lnTo>
                  <a:lnTo>
                    <a:pt x="585" y="1083"/>
                  </a:lnTo>
                  <a:lnTo>
                    <a:pt x="586" y="1086"/>
                  </a:lnTo>
                  <a:lnTo>
                    <a:pt x="587" y="1089"/>
                  </a:lnTo>
                  <a:lnTo>
                    <a:pt x="589" y="1092"/>
                  </a:lnTo>
                  <a:lnTo>
                    <a:pt x="807" y="1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15" name="Freeform 14">
              <a:extLst>
                <a:ext uri="{FF2B5EF4-FFF2-40B4-BE49-F238E27FC236}">
                  <a16:creationId xmlns:a16="http://schemas.microsoft.com/office/drawing/2014/main" id="{45253E4D-B6CF-6B4A-5CDA-AAFA94F7CD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1702"/>
              <a:ext cx="366" cy="356"/>
            </a:xfrm>
            <a:custGeom>
              <a:avLst/>
              <a:gdLst>
                <a:gd name="T0" fmla="*/ 0 w 1615"/>
                <a:gd name="T1" fmla="*/ 0 h 1571"/>
                <a:gd name="T2" fmla="*/ 0 w 1615"/>
                <a:gd name="T3" fmla="*/ 0 h 1571"/>
                <a:gd name="T4" fmla="*/ 0 w 1615"/>
                <a:gd name="T5" fmla="*/ 0 h 1571"/>
                <a:gd name="T6" fmla="*/ 0 w 1615"/>
                <a:gd name="T7" fmla="*/ 0 h 1571"/>
                <a:gd name="T8" fmla="*/ 0 w 1615"/>
                <a:gd name="T9" fmla="*/ 0 h 1571"/>
                <a:gd name="T10" fmla="*/ 0 w 1615"/>
                <a:gd name="T11" fmla="*/ 0 h 1571"/>
                <a:gd name="T12" fmla="*/ 0 w 1615"/>
                <a:gd name="T13" fmla="*/ 0 h 1571"/>
                <a:gd name="T14" fmla="*/ 0 w 1615"/>
                <a:gd name="T15" fmla="*/ 0 h 1571"/>
                <a:gd name="T16" fmla="*/ 0 w 1615"/>
                <a:gd name="T17" fmla="*/ 0 h 1571"/>
                <a:gd name="T18" fmla="*/ 0 w 1615"/>
                <a:gd name="T19" fmla="*/ 0 h 1571"/>
                <a:gd name="T20" fmla="*/ 0 w 1615"/>
                <a:gd name="T21" fmla="*/ 0 h 1571"/>
                <a:gd name="T22" fmla="*/ 0 w 1615"/>
                <a:gd name="T23" fmla="*/ 0 h 1571"/>
                <a:gd name="T24" fmla="*/ 0 w 1615"/>
                <a:gd name="T25" fmla="*/ 0 h 1571"/>
                <a:gd name="T26" fmla="*/ 0 w 1615"/>
                <a:gd name="T27" fmla="*/ 0 h 1571"/>
                <a:gd name="T28" fmla="*/ 0 w 1615"/>
                <a:gd name="T29" fmla="*/ 0 h 1571"/>
                <a:gd name="T30" fmla="*/ 0 w 1615"/>
                <a:gd name="T31" fmla="*/ 0 h 1571"/>
                <a:gd name="T32" fmla="*/ 0 w 1615"/>
                <a:gd name="T33" fmla="*/ 0 h 1571"/>
                <a:gd name="T34" fmla="*/ 0 w 1615"/>
                <a:gd name="T35" fmla="*/ 0 h 1571"/>
                <a:gd name="T36" fmla="*/ 0 w 1615"/>
                <a:gd name="T37" fmla="*/ 0 h 1571"/>
                <a:gd name="T38" fmla="*/ 0 w 1615"/>
                <a:gd name="T39" fmla="*/ 0 h 1571"/>
                <a:gd name="T40" fmla="*/ 0 w 1615"/>
                <a:gd name="T41" fmla="*/ 0 h 1571"/>
                <a:gd name="T42" fmla="*/ 0 w 1615"/>
                <a:gd name="T43" fmla="*/ 0 h 1571"/>
                <a:gd name="T44" fmla="*/ 0 w 1615"/>
                <a:gd name="T45" fmla="*/ 0 h 1571"/>
                <a:gd name="T46" fmla="*/ 0 w 1615"/>
                <a:gd name="T47" fmla="*/ 0 h 1571"/>
                <a:gd name="T48" fmla="*/ 0 w 1615"/>
                <a:gd name="T49" fmla="*/ 0 h 1571"/>
                <a:gd name="T50" fmla="*/ 0 w 1615"/>
                <a:gd name="T51" fmla="*/ 0 h 1571"/>
                <a:gd name="T52" fmla="*/ 0 w 1615"/>
                <a:gd name="T53" fmla="*/ 0 h 1571"/>
                <a:gd name="T54" fmla="*/ 0 w 1615"/>
                <a:gd name="T55" fmla="*/ 0 h 1571"/>
                <a:gd name="T56" fmla="*/ 0 w 1615"/>
                <a:gd name="T57" fmla="*/ 0 h 1571"/>
                <a:gd name="T58" fmla="*/ 0 w 1615"/>
                <a:gd name="T59" fmla="*/ 0 h 1571"/>
                <a:gd name="T60" fmla="*/ 0 w 1615"/>
                <a:gd name="T61" fmla="*/ 0 h 1571"/>
                <a:gd name="T62" fmla="*/ 0 w 1615"/>
                <a:gd name="T63" fmla="*/ 0 h 1571"/>
                <a:gd name="T64" fmla="*/ 0 w 1615"/>
                <a:gd name="T65" fmla="*/ 0 h 1571"/>
                <a:gd name="T66" fmla="*/ 0 w 1615"/>
                <a:gd name="T67" fmla="*/ 0 h 1571"/>
                <a:gd name="T68" fmla="*/ 0 w 1615"/>
                <a:gd name="T69" fmla="*/ 0 h 1571"/>
                <a:gd name="T70" fmla="*/ 0 w 1615"/>
                <a:gd name="T71" fmla="*/ 0 h 1571"/>
                <a:gd name="T72" fmla="*/ 0 w 1615"/>
                <a:gd name="T73" fmla="*/ 0 h 1571"/>
                <a:gd name="T74" fmla="*/ 0 w 1615"/>
                <a:gd name="T75" fmla="*/ 0 h 1571"/>
                <a:gd name="T76" fmla="*/ 0 w 1615"/>
                <a:gd name="T77" fmla="*/ 0 h 1571"/>
                <a:gd name="T78" fmla="*/ 0 w 1615"/>
                <a:gd name="T79" fmla="*/ 0 h 1571"/>
                <a:gd name="T80" fmla="*/ 0 w 1615"/>
                <a:gd name="T81" fmla="*/ 0 h 1571"/>
                <a:gd name="T82" fmla="*/ 0 w 1615"/>
                <a:gd name="T83" fmla="*/ 0 h 1571"/>
                <a:gd name="T84" fmla="*/ 0 w 1615"/>
                <a:gd name="T85" fmla="*/ 0 h 1571"/>
                <a:gd name="T86" fmla="*/ 0 w 1615"/>
                <a:gd name="T87" fmla="*/ 0 h 1571"/>
                <a:gd name="T88" fmla="*/ 0 w 1615"/>
                <a:gd name="T89" fmla="*/ 0 h 1571"/>
                <a:gd name="T90" fmla="*/ 0 w 1615"/>
                <a:gd name="T91" fmla="*/ 0 h 1571"/>
                <a:gd name="T92" fmla="*/ 0 w 1615"/>
                <a:gd name="T93" fmla="*/ 0 h 1571"/>
                <a:gd name="T94" fmla="*/ 0 w 1615"/>
                <a:gd name="T95" fmla="*/ 0 h 1571"/>
                <a:gd name="T96" fmla="*/ 0 w 1615"/>
                <a:gd name="T97" fmla="*/ 0 h 1571"/>
                <a:gd name="T98" fmla="*/ 0 w 1615"/>
                <a:gd name="T99" fmla="*/ 0 h 1571"/>
                <a:gd name="T100" fmla="*/ 0 w 1615"/>
                <a:gd name="T101" fmla="*/ 0 h 1571"/>
                <a:gd name="T102" fmla="*/ 0 w 1615"/>
                <a:gd name="T103" fmla="*/ 0 h 1571"/>
                <a:gd name="T104" fmla="*/ 0 w 1615"/>
                <a:gd name="T105" fmla="*/ 0 h 1571"/>
                <a:gd name="T106" fmla="*/ 0 w 1615"/>
                <a:gd name="T107" fmla="*/ 0 h 1571"/>
                <a:gd name="T108" fmla="*/ 0 w 1615"/>
                <a:gd name="T109" fmla="*/ 0 h 157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15"/>
                <a:gd name="T166" fmla="*/ 0 h 1571"/>
                <a:gd name="T167" fmla="*/ 1615 w 1615"/>
                <a:gd name="T168" fmla="*/ 1571 h 157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15" h="1571">
                  <a:moveTo>
                    <a:pt x="20" y="1233"/>
                  </a:moveTo>
                  <a:lnTo>
                    <a:pt x="126" y="591"/>
                  </a:lnTo>
                  <a:lnTo>
                    <a:pt x="390" y="631"/>
                  </a:lnTo>
                  <a:lnTo>
                    <a:pt x="318" y="1173"/>
                  </a:lnTo>
                  <a:lnTo>
                    <a:pt x="284" y="1438"/>
                  </a:lnTo>
                  <a:lnTo>
                    <a:pt x="0" y="1398"/>
                  </a:lnTo>
                  <a:lnTo>
                    <a:pt x="20" y="1233"/>
                  </a:lnTo>
                  <a:close/>
                  <a:moveTo>
                    <a:pt x="794" y="505"/>
                  </a:moveTo>
                  <a:lnTo>
                    <a:pt x="767" y="1272"/>
                  </a:lnTo>
                  <a:lnTo>
                    <a:pt x="985" y="1279"/>
                  </a:lnTo>
                  <a:lnTo>
                    <a:pt x="1005" y="1028"/>
                  </a:lnTo>
                  <a:lnTo>
                    <a:pt x="1276" y="1067"/>
                  </a:lnTo>
                  <a:lnTo>
                    <a:pt x="1270" y="1318"/>
                  </a:lnTo>
                  <a:lnTo>
                    <a:pt x="1268" y="1347"/>
                  </a:lnTo>
                  <a:lnTo>
                    <a:pt x="1264" y="1374"/>
                  </a:lnTo>
                  <a:lnTo>
                    <a:pt x="1259" y="1399"/>
                  </a:lnTo>
                  <a:lnTo>
                    <a:pt x="1253" y="1423"/>
                  </a:lnTo>
                  <a:lnTo>
                    <a:pt x="1246" y="1444"/>
                  </a:lnTo>
                  <a:lnTo>
                    <a:pt x="1238" y="1463"/>
                  </a:lnTo>
                  <a:lnTo>
                    <a:pt x="1228" y="1481"/>
                  </a:lnTo>
                  <a:lnTo>
                    <a:pt x="1223" y="1489"/>
                  </a:lnTo>
                  <a:lnTo>
                    <a:pt x="1217" y="1497"/>
                  </a:lnTo>
                  <a:lnTo>
                    <a:pt x="1210" y="1507"/>
                  </a:lnTo>
                  <a:lnTo>
                    <a:pt x="1202" y="1516"/>
                  </a:lnTo>
                  <a:lnTo>
                    <a:pt x="1194" y="1524"/>
                  </a:lnTo>
                  <a:lnTo>
                    <a:pt x="1185" y="1531"/>
                  </a:lnTo>
                  <a:lnTo>
                    <a:pt x="1175" y="1538"/>
                  </a:lnTo>
                  <a:lnTo>
                    <a:pt x="1165" y="1544"/>
                  </a:lnTo>
                  <a:lnTo>
                    <a:pt x="1153" y="1550"/>
                  </a:lnTo>
                  <a:lnTo>
                    <a:pt x="1141" y="1555"/>
                  </a:lnTo>
                  <a:lnTo>
                    <a:pt x="1129" y="1559"/>
                  </a:lnTo>
                  <a:lnTo>
                    <a:pt x="1115" y="1563"/>
                  </a:lnTo>
                  <a:lnTo>
                    <a:pt x="1101" y="1566"/>
                  </a:lnTo>
                  <a:lnTo>
                    <a:pt x="1086" y="1568"/>
                  </a:lnTo>
                  <a:lnTo>
                    <a:pt x="1054" y="1570"/>
                  </a:lnTo>
                  <a:lnTo>
                    <a:pt x="1019" y="1570"/>
                  </a:lnTo>
                  <a:lnTo>
                    <a:pt x="688" y="1570"/>
                  </a:lnTo>
                  <a:lnTo>
                    <a:pt x="658" y="1569"/>
                  </a:lnTo>
                  <a:lnTo>
                    <a:pt x="629" y="1566"/>
                  </a:lnTo>
                  <a:lnTo>
                    <a:pt x="603" y="1560"/>
                  </a:lnTo>
                  <a:lnTo>
                    <a:pt x="579" y="1553"/>
                  </a:lnTo>
                  <a:lnTo>
                    <a:pt x="557" y="1543"/>
                  </a:lnTo>
                  <a:lnTo>
                    <a:pt x="536" y="1532"/>
                  </a:lnTo>
                  <a:lnTo>
                    <a:pt x="519" y="1518"/>
                  </a:lnTo>
                  <a:lnTo>
                    <a:pt x="503" y="1502"/>
                  </a:lnTo>
                  <a:lnTo>
                    <a:pt x="489" y="1484"/>
                  </a:lnTo>
                  <a:lnTo>
                    <a:pt x="477" y="1464"/>
                  </a:lnTo>
                  <a:lnTo>
                    <a:pt x="467" y="1442"/>
                  </a:lnTo>
                  <a:lnTo>
                    <a:pt x="460" y="1417"/>
                  </a:lnTo>
                  <a:lnTo>
                    <a:pt x="454" y="1391"/>
                  </a:lnTo>
                  <a:lnTo>
                    <a:pt x="451" y="1362"/>
                  </a:lnTo>
                  <a:lnTo>
                    <a:pt x="449" y="1332"/>
                  </a:lnTo>
                  <a:lnTo>
                    <a:pt x="450" y="1299"/>
                  </a:lnTo>
                  <a:lnTo>
                    <a:pt x="483" y="498"/>
                  </a:lnTo>
                  <a:lnTo>
                    <a:pt x="794" y="505"/>
                  </a:lnTo>
                  <a:close/>
                  <a:moveTo>
                    <a:pt x="668" y="379"/>
                  </a:moveTo>
                  <a:lnTo>
                    <a:pt x="646" y="362"/>
                  </a:lnTo>
                  <a:lnTo>
                    <a:pt x="636" y="353"/>
                  </a:lnTo>
                  <a:lnTo>
                    <a:pt x="627" y="344"/>
                  </a:lnTo>
                  <a:lnTo>
                    <a:pt x="619" y="335"/>
                  </a:lnTo>
                  <a:lnTo>
                    <a:pt x="611" y="325"/>
                  </a:lnTo>
                  <a:lnTo>
                    <a:pt x="604" y="315"/>
                  </a:lnTo>
                  <a:lnTo>
                    <a:pt x="598" y="305"/>
                  </a:lnTo>
                  <a:lnTo>
                    <a:pt x="593" y="294"/>
                  </a:lnTo>
                  <a:lnTo>
                    <a:pt x="588" y="284"/>
                  </a:lnTo>
                  <a:lnTo>
                    <a:pt x="584" y="273"/>
                  </a:lnTo>
                  <a:lnTo>
                    <a:pt x="581" y="261"/>
                  </a:lnTo>
                  <a:lnTo>
                    <a:pt x="578" y="250"/>
                  </a:lnTo>
                  <a:lnTo>
                    <a:pt x="576" y="238"/>
                  </a:lnTo>
                  <a:lnTo>
                    <a:pt x="575" y="226"/>
                  </a:lnTo>
                  <a:lnTo>
                    <a:pt x="575" y="214"/>
                  </a:lnTo>
                  <a:lnTo>
                    <a:pt x="576" y="190"/>
                  </a:lnTo>
                  <a:lnTo>
                    <a:pt x="579" y="167"/>
                  </a:lnTo>
                  <a:lnTo>
                    <a:pt x="583" y="145"/>
                  </a:lnTo>
                  <a:lnTo>
                    <a:pt x="590" y="125"/>
                  </a:lnTo>
                  <a:lnTo>
                    <a:pt x="594" y="115"/>
                  </a:lnTo>
                  <a:lnTo>
                    <a:pt x="598" y="105"/>
                  </a:lnTo>
                  <a:lnTo>
                    <a:pt x="603" y="96"/>
                  </a:lnTo>
                  <a:lnTo>
                    <a:pt x="609" y="87"/>
                  </a:lnTo>
                  <a:lnTo>
                    <a:pt x="615" y="79"/>
                  </a:lnTo>
                  <a:lnTo>
                    <a:pt x="621" y="71"/>
                  </a:lnTo>
                  <a:lnTo>
                    <a:pt x="628" y="63"/>
                  </a:lnTo>
                  <a:lnTo>
                    <a:pt x="635" y="55"/>
                  </a:lnTo>
                  <a:lnTo>
                    <a:pt x="645" y="46"/>
                  </a:lnTo>
                  <a:lnTo>
                    <a:pt x="657" y="37"/>
                  </a:lnTo>
                  <a:lnTo>
                    <a:pt x="669" y="29"/>
                  </a:lnTo>
                  <a:lnTo>
                    <a:pt x="683" y="22"/>
                  </a:lnTo>
                  <a:lnTo>
                    <a:pt x="697" y="16"/>
                  </a:lnTo>
                  <a:lnTo>
                    <a:pt x="713" y="10"/>
                  </a:lnTo>
                  <a:lnTo>
                    <a:pt x="729" y="6"/>
                  </a:lnTo>
                  <a:lnTo>
                    <a:pt x="747" y="2"/>
                  </a:lnTo>
                  <a:lnTo>
                    <a:pt x="768" y="0"/>
                  </a:lnTo>
                  <a:lnTo>
                    <a:pt x="789" y="0"/>
                  </a:lnTo>
                  <a:lnTo>
                    <a:pt x="799" y="1"/>
                  </a:lnTo>
                  <a:lnTo>
                    <a:pt x="809" y="2"/>
                  </a:lnTo>
                  <a:lnTo>
                    <a:pt x="819" y="4"/>
                  </a:lnTo>
                  <a:lnTo>
                    <a:pt x="828" y="6"/>
                  </a:lnTo>
                  <a:lnTo>
                    <a:pt x="838" y="9"/>
                  </a:lnTo>
                  <a:lnTo>
                    <a:pt x="847" y="12"/>
                  </a:lnTo>
                  <a:lnTo>
                    <a:pt x="856" y="16"/>
                  </a:lnTo>
                  <a:lnTo>
                    <a:pt x="865" y="20"/>
                  </a:lnTo>
                  <a:lnTo>
                    <a:pt x="874" y="25"/>
                  </a:lnTo>
                  <a:lnTo>
                    <a:pt x="882" y="30"/>
                  </a:lnTo>
                  <a:lnTo>
                    <a:pt x="899" y="42"/>
                  </a:lnTo>
                  <a:lnTo>
                    <a:pt x="915" y="54"/>
                  </a:lnTo>
                  <a:lnTo>
                    <a:pt x="929" y="67"/>
                  </a:lnTo>
                  <a:lnTo>
                    <a:pt x="936" y="74"/>
                  </a:lnTo>
                  <a:lnTo>
                    <a:pt x="942" y="82"/>
                  </a:lnTo>
                  <a:lnTo>
                    <a:pt x="947" y="89"/>
                  </a:lnTo>
                  <a:lnTo>
                    <a:pt x="953" y="97"/>
                  </a:lnTo>
                  <a:lnTo>
                    <a:pt x="957" y="105"/>
                  </a:lnTo>
                  <a:lnTo>
                    <a:pt x="962" y="113"/>
                  </a:lnTo>
                  <a:lnTo>
                    <a:pt x="966" y="122"/>
                  </a:lnTo>
                  <a:lnTo>
                    <a:pt x="969" y="130"/>
                  </a:lnTo>
                  <a:lnTo>
                    <a:pt x="975" y="149"/>
                  </a:lnTo>
                  <a:lnTo>
                    <a:pt x="979" y="168"/>
                  </a:lnTo>
                  <a:lnTo>
                    <a:pt x="980" y="178"/>
                  </a:lnTo>
                  <a:lnTo>
                    <a:pt x="981" y="188"/>
                  </a:lnTo>
                  <a:lnTo>
                    <a:pt x="982" y="198"/>
                  </a:lnTo>
                  <a:lnTo>
                    <a:pt x="981" y="208"/>
                  </a:lnTo>
                  <a:lnTo>
                    <a:pt x="981" y="218"/>
                  </a:lnTo>
                  <a:lnTo>
                    <a:pt x="980" y="228"/>
                  </a:lnTo>
                  <a:lnTo>
                    <a:pt x="976" y="249"/>
                  </a:lnTo>
                  <a:lnTo>
                    <a:pt x="969" y="270"/>
                  </a:lnTo>
                  <a:lnTo>
                    <a:pt x="961" y="291"/>
                  </a:lnTo>
                  <a:lnTo>
                    <a:pt x="951" y="312"/>
                  </a:lnTo>
                  <a:lnTo>
                    <a:pt x="939" y="333"/>
                  </a:lnTo>
                  <a:lnTo>
                    <a:pt x="934" y="341"/>
                  </a:lnTo>
                  <a:lnTo>
                    <a:pt x="929" y="349"/>
                  </a:lnTo>
                  <a:lnTo>
                    <a:pt x="923" y="356"/>
                  </a:lnTo>
                  <a:lnTo>
                    <a:pt x="917" y="363"/>
                  </a:lnTo>
                  <a:lnTo>
                    <a:pt x="911" y="369"/>
                  </a:lnTo>
                  <a:lnTo>
                    <a:pt x="904" y="375"/>
                  </a:lnTo>
                  <a:lnTo>
                    <a:pt x="897" y="381"/>
                  </a:lnTo>
                  <a:lnTo>
                    <a:pt x="890" y="386"/>
                  </a:lnTo>
                  <a:lnTo>
                    <a:pt x="882" y="391"/>
                  </a:lnTo>
                  <a:lnTo>
                    <a:pt x="874" y="395"/>
                  </a:lnTo>
                  <a:lnTo>
                    <a:pt x="866" y="399"/>
                  </a:lnTo>
                  <a:lnTo>
                    <a:pt x="857" y="402"/>
                  </a:lnTo>
                  <a:lnTo>
                    <a:pt x="848" y="406"/>
                  </a:lnTo>
                  <a:lnTo>
                    <a:pt x="839" y="408"/>
                  </a:lnTo>
                  <a:lnTo>
                    <a:pt x="830" y="410"/>
                  </a:lnTo>
                  <a:lnTo>
                    <a:pt x="820" y="412"/>
                  </a:lnTo>
                  <a:lnTo>
                    <a:pt x="809" y="414"/>
                  </a:lnTo>
                  <a:lnTo>
                    <a:pt x="799" y="416"/>
                  </a:lnTo>
                  <a:lnTo>
                    <a:pt x="789" y="417"/>
                  </a:lnTo>
                  <a:lnTo>
                    <a:pt x="778" y="418"/>
                  </a:lnTo>
                  <a:lnTo>
                    <a:pt x="768" y="418"/>
                  </a:lnTo>
                  <a:lnTo>
                    <a:pt x="758" y="417"/>
                  </a:lnTo>
                  <a:lnTo>
                    <a:pt x="749" y="416"/>
                  </a:lnTo>
                  <a:lnTo>
                    <a:pt x="739" y="414"/>
                  </a:lnTo>
                  <a:lnTo>
                    <a:pt x="730" y="412"/>
                  </a:lnTo>
                  <a:lnTo>
                    <a:pt x="720" y="409"/>
                  </a:lnTo>
                  <a:lnTo>
                    <a:pt x="711" y="405"/>
                  </a:lnTo>
                  <a:lnTo>
                    <a:pt x="702" y="401"/>
                  </a:lnTo>
                  <a:lnTo>
                    <a:pt x="693" y="397"/>
                  </a:lnTo>
                  <a:lnTo>
                    <a:pt x="685" y="391"/>
                  </a:lnTo>
                  <a:lnTo>
                    <a:pt x="676" y="385"/>
                  </a:lnTo>
                  <a:lnTo>
                    <a:pt x="668" y="379"/>
                  </a:lnTo>
                  <a:close/>
                  <a:moveTo>
                    <a:pt x="1422" y="578"/>
                  </a:moveTo>
                  <a:lnTo>
                    <a:pt x="1614" y="1246"/>
                  </a:lnTo>
                  <a:lnTo>
                    <a:pt x="1356" y="1318"/>
                  </a:lnTo>
                  <a:lnTo>
                    <a:pt x="1184" y="756"/>
                  </a:lnTo>
                  <a:lnTo>
                    <a:pt x="1138" y="624"/>
                  </a:lnTo>
                  <a:lnTo>
                    <a:pt x="1422" y="5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0500" name="Oval 15">
            <a:extLst>
              <a:ext uri="{FF2B5EF4-FFF2-40B4-BE49-F238E27FC236}">
                <a16:creationId xmlns:a16="http://schemas.microsoft.com/office/drawing/2014/main" id="{1E81F816-9FD1-D276-3351-051F1021085D}"/>
              </a:ext>
            </a:extLst>
          </p:cNvPr>
          <p:cNvSpPr>
            <a:spLocks/>
          </p:cNvSpPr>
          <p:nvPr/>
        </p:nvSpPr>
        <p:spPr bwMode="auto">
          <a:xfrm>
            <a:off x="1619250" y="1773238"/>
            <a:ext cx="935038" cy="1512887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grpSp>
        <p:nvGrpSpPr>
          <p:cNvPr id="20501" name="Group 16">
            <a:extLst>
              <a:ext uri="{FF2B5EF4-FFF2-40B4-BE49-F238E27FC236}">
                <a16:creationId xmlns:a16="http://schemas.microsoft.com/office/drawing/2014/main" id="{E9E560A3-AB72-6823-FA6F-EFA4CFCDA871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1844675"/>
            <a:ext cx="460375" cy="1584325"/>
            <a:chOff x="263" y="1152"/>
            <a:chExt cx="367" cy="1128"/>
          </a:xfrm>
          <a:solidFill>
            <a:schemeClr val="tx1"/>
          </a:solidFill>
        </p:grpSpPr>
        <p:sp>
          <p:nvSpPr>
            <p:cNvPr id="20511" name="Freeform 17">
              <a:extLst>
                <a:ext uri="{FF2B5EF4-FFF2-40B4-BE49-F238E27FC236}">
                  <a16:creationId xmlns:a16="http://schemas.microsoft.com/office/drawing/2014/main" id="{7BBE8CB2-B702-BAF7-B4C8-8A0EB98F2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1152"/>
              <a:ext cx="368" cy="361"/>
            </a:xfrm>
            <a:custGeom>
              <a:avLst/>
              <a:gdLst>
                <a:gd name="T0" fmla="*/ 0 w 1622"/>
                <a:gd name="T1" fmla="*/ 0 h 1594"/>
                <a:gd name="T2" fmla="*/ 0 w 1622"/>
                <a:gd name="T3" fmla="*/ 0 h 1594"/>
                <a:gd name="T4" fmla="*/ 0 w 1622"/>
                <a:gd name="T5" fmla="*/ 0 h 1594"/>
                <a:gd name="T6" fmla="*/ 0 w 1622"/>
                <a:gd name="T7" fmla="*/ 0 h 1594"/>
                <a:gd name="T8" fmla="*/ 0 w 1622"/>
                <a:gd name="T9" fmla="*/ 0 h 1594"/>
                <a:gd name="T10" fmla="*/ 0 w 1622"/>
                <a:gd name="T11" fmla="*/ 0 h 1594"/>
                <a:gd name="T12" fmla="*/ 0 w 1622"/>
                <a:gd name="T13" fmla="*/ 0 h 1594"/>
                <a:gd name="T14" fmla="*/ 0 w 1622"/>
                <a:gd name="T15" fmla="*/ 0 h 1594"/>
                <a:gd name="T16" fmla="*/ 0 w 1622"/>
                <a:gd name="T17" fmla="*/ 0 h 1594"/>
                <a:gd name="T18" fmla="*/ 0 w 1622"/>
                <a:gd name="T19" fmla="*/ 0 h 1594"/>
                <a:gd name="T20" fmla="*/ 0 w 1622"/>
                <a:gd name="T21" fmla="*/ 0 h 1594"/>
                <a:gd name="T22" fmla="*/ 0 w 1622"/>
                <a:gd name="T23" fmla="*/ 0 h 1594"/>
                <a:gd name="T24" fmla="*/ 0 w 1622"/>
                <a:gd name="T25" fmla="*/ 0 h 1594"/>
                <a:gd name="T26" fmla="*/ 0 w 1622"/>
                <a:gd name="T27" fmla="*/ 0 h 1594"/>
                <a:gd name="T28" fmla="*/ 0 w 1622"/>
                <a:gd name="T29" fmla="*/ 0 h 1594"/>
                <a:gd name="T30" fmla="*/ 0 w 1622"/>
                <a:gd name="T31" fmla="*/ 0 h 1594"/>
                <a:gd name="T32" fmla="*/ 0 w 1622"/>
                <a:gd name="T33" fmla="*/ 0 h 1594"/>
                <a:gd name="T34" fmla="*/ 0 w 1622"/>
                <a:gd name="T35" fmla="*/ 0 h 1594"/>
                <a:gd name="T36" fmla="*/ 0 w 1622"/>
                <a:gd name="T37" fmla="*/ 0 h 1594"/>
                <a:gd name="T38" fmla="*/ 0 w 1622"/>
                <a:gd name="T39" fmla="*/ 0 h 1594"/>
                <a:gd name="T40" fmla="*/ 0 w 1622"/>
                <a:gd name="T41" fmla="*/ 0 h 1594"/>
                <a:gd name="T42" fmla="*/ 0 w 1622"/>
                <a:gd name="T43" fmla="*/ 0 h 1594"/>
                <a:gd name="T44" fmla="*/ 0 w 1622"/>
                <a:gd name="T45" fmla="*/ 0 h 1594"/>
                <a:gd name="T46" fmla="*/ 0 w 1622"/>
                <a:gd name="T47" fmla="*/ 0 h 15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22"/>
                <a:gd name="T73" fmla="*/ 0 h 1594"/>
                <a:gd name="T74" fmla="*/ 1622 w 1622"/>
                <a:gd name="T75" fmla="*/ 1594 h 15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22" h="1594">
                  <a:moveTo>
                    <a:pt x="338" y="0"/>
                  </a:moveTo>
                  <a:lnTo>
                    <a:pt x="933" y="6"/>
                  </a:lnTo>
                  <a:lnTo>
                    <a:pt x="1621" y="13"/>
                  </a:lnTo>
                  <a:lnTo>
                    <a:pt x="1614" y="238"/>
                  </a:lnTo>
                  <a:lnTo>
                    <a:pt x="1059" y="231"/>
                  </a:lnTo>
                  <a:lnTo>
                    <a:pt x="953" y="337"/>
                  </a:lnTo>
                  <a:lnTo>
                    <a:pt x="953" y="403"/>
                  </a:lnTo>
                  <a:lnTo>
                    <a:pt x="1614" y="873"/>
                  </a:lnTo>
                  <a:lnTo>
                    <a:pt x="1469" y="1124"/>
                  </a:lnTo>
                  <a:lnTo>
                    <a:pt x="1204" y="912"/>
                  </a:lnTo>
                  <a:lnTo>
                    <a:pt x="1079" y="823"/>
                  </a:lnTo>
                  <a:lnTo>
                    <a:pt x="1016" y="781"/>
                  </a:lnTo>
                  <a:lnTo>
                    <a:pt x="953" y="740"/>
                  </a:lnTo>
                  <a:lnTo>
                    <a:pt x="953" y="1593"/>
                  </a:lnTo>
                  <a:lnTo>
                    <a:pt x="622" y="1587"/>
                  </a:lnTo>
                  <a:lnTo>
                    <a:pt x="615" y="1580"/>
                  </a:lnTo>
                  <a:lnTo>
                    <a:pt x="668" y="608"/>
                  </a:lnTo>
                  <a:lnTo>
                    <a:pt x="311" y="1018"/>
                  </a:lnTo>
                  <a:lnTo>
                    <a:pt x="172" y="1190"/>
                  </a:lnTo>
                  <a:lnTo>
                    <a:pt x="0" y="919"/>
                  </a:lnTo>
                  <a:lnTo>
                    <a:pt x="622" y="258"/>
                  </a:lnTo>
                  <a:lnTo>
                    <a:pt x="0" y="324"/>
                  </a:lnTo>
                  <a:lnTo>
                    <a:pt x="20" y="6"/>
                  </a:lnTo>
                  <a:lnTo>
                    <a:pt x="33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12" name="Freeform 18">
              <a:extLst>
                <a:ext uri="{FF2B5EF4-FFF2-40B4-BE49-F238E27FC236}">
                  <a16:creationId xmlns:a16="http://schemas.microsoft.com/office/drawing/2014/main" id="{E958A19B-CE13-973E-4BBF-ADF19E49D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" y="1533"/>
              <a:ext cx="315" cy="365"/>
            </a:xfrm>
            <a:custGeom>
              <a:avLst/>
              <a:gdLst>
                <a:gd name="T0" fmla="*/ 0 w 1390"/>
                <a:gd name="T1" fmla="*/ 0 h 1608"/>
                <a:gd name="T2" fmla="*/ 0 w 1390"/>
                <a:gd name="T3" fmla="*/ 0 h 1608"/>
                <a:gd name="T4" fmla="*/ 0 w 1390"/>
                <a:gd name="T5" fmla="*/ 0 h 1608"/>
                <a:gd name="T6" fmla="*/ 0 w 1390"/>
                <a:gd name="T7" fmla="*/ 0 h 1608"/>
                <a:gd name="T8" fmla="*/ 0 w 1390"/>
                <a:gd name="T9" fmla="*/ 0 h 1608"/>
                <a:gd name="T10" fmla="*/ 0 w 1390"/>
                <a:gd name="T11" fmla="*/ 0 h 1608"/>
                <a:gd name="T12" fmla="*/ 0 w 1390"/>
                <a:gd name="T13" fmla="*/ 0 h 1608"/>
                <a:gd name="T14" fmla="*/ 0 w 1390"/>
                <a:gd name="T15" fmla="*/ 0 h 1608"/>
                <a:gd name="T16" fmla="*/ 0 w 1390"/>
                <a:gd name="T17" fmla="*/ 0 h 1608"/>
                <a:gd name="T18" fmla="*/ 0 w 1390"/>
                <a:gd name="T19" fmla="*/ 0 h 1608"/>
                <a:gd name="T20" fmla="*/ 0 w 1390"/>
                <a:gd name="T21" fmla="*/ 0 h 1608"/>
                <a:gd name="T22" fmla="*/ 0 w 1390"/>
                <a:gd name="T23" fmla="*/ 0 h 1608"/>
                <a:gd name="T24" fmla="*/ 0 w 1390"/>
                <a:gd name="T25" fmla="*/ 0 h 1608"/>
                <a:gd name="T26" fmla="*/ 0 w 1390"/>
                <a:gd name="T27" fmla="*/ 0 h 1608"/>
                <a:gd name="T28" fmla="*/ 0 w 1390"/>
                <a:gd name="T29" fmla="*/ 0 h 1608"/>
                <a:gd name="T30" fmla="*/ 0 w 1390"/>
                <a:gd name="T31" fmla="*/ 0 h 1608"/>
                <a:gd name="T32" fmla="*/ 0 w 1390"/>
                <a:gd name="T33" fmla="*/ 0 h 1608"/>
                <a:gd name="T34" fmla="*/ 0 w 1390"/>
                <a:gd name="T35" fmla="*/ 0 h 1608"/>
                <a:gd name="T36" fmla="*/ 0 w 1390"/>
                <a:gd name="T37" fmla="*/ 0 h 1608"/>
                <a:gd name="T38" fmla="*/ 0 w 1390"/>
                <a:gd name="T39" fmla="*/ 0 h 1608"/>
                <a:gd name="T40" fmla="*/ 0 w 1390"/>
                <a:gd name="T41" fmla="*/ 0 h 1608"/>
                <a:gd name="T42" fmla="*/ 0 w 1390"/>
                <a:gd name="T43" fmla="*/ 0 h 1608"/>
                <a:gd name="T44" fmla="*/ 0 w 1390"/>
                <a:gd name="T45" fmla="*/ 0 h 1608"/>
                <a:gd name="T46" fmla="*/ 0 w 1390"/>
                <a:gd name="T47" fmla="*/ 0 h 1608"/>
                <a:gd name="T48" fmla="*/ 0 w 1390"/>
                <a:gd name="T49" fmla="*/ 0 h 1608"/>
                <a:gd name="T50" fmla="*/ 0 w 1390"/>
                <a:gd name="T51" fmla="*/ 0 h 1608"/>
                <a:gd name="T52" fmla="*/ 0 w 1390"/>
                <a:gd name="T53" fmla="*/ 0 h 1608"/>
                <a:gd name="T54" fmla="*/ 0 w 1390"/>
                <a:gd name="T55" fmla="*/ 0 h 1608"/>
                <a:gd name="T56" fmla="*/ 0 w 1390"/>
                <a:gd name="T57" fmla="*/ 0 h 1608"/>
                <a:gd name="T58" fmla="*/ 0 w 1390"/>
                <a:gd name="T59" fmla="*/ 0 h 1608"/>
                <a:gd name="T60" fmla="*/ 0 w 1390"/>
                <a:gd name="T61" fmla="*/ 0 h 1608"/>
                <a:gd name="T62" fmla="*/ 0 w 1390"/>
                <a:gd name="T63" fmla="*/ 0 h 1608"/>
                <a:gd name="T64" fmla="*/ 0 w 1390"/>
                <a:gd name="T65" fmla="*/ 0 h 1608"/>
                <a:gd name="T66" fmla="*/ 0 w 1390"/>
                <a:gd name="T67" fmla="*/ 0 h 1608"/>
                <a:gd name="T68" fmla="*/ 0 w 1390"/>
                <a:gd name="T69" fmla="*/ 0 h 1608"/>
                <a:gd name="T70" fmla="*/ 0 w 1390"/>
                <a:gd name="T71" fmla="*/ 0 h 1608"/>
                <a:gd name="T72" fmla="*/ 0 w 1390"/>
                <a:gd name="T73" fmla="*/ 0 h 1608"/>
                <a:gd name="T74" fmla="*/ 0 w 1390"/>
                <a:gd name="T75" fmla="*/ 0 h 1608"/>
                <a:gd name="T76" fmla="*/ 0 w 1390"/>
                <a:gd name="T77" fmla="*/ 0 h 1608"/>
                <a:gd name="T78" fmla="*/ 0 w 1390"/>
                <a:gd name="T79" fmla="*/ 0 h 1608"/>
                <a:gd name="T80" fmla="*/ 0 w 1390"/>
                <a:gd name="T81" fmla="*/ 0 h 1608"/>
                <a:gd name="T82" fmla="*/ 0 w 1390"/>
                <a:gd name="T83" fmla="*/ 0 h 1608"/>
                <a:gd name="T84" fmla="*/ 0 w 1390"/>
                <a:gd name="T85" fmla="*/ 0 h 1608"/>
                <a:gd name="T86" fmla="*/ 0 w 1390"/>
                <a:gd name="T87" fmla="*/ 0 h 1608"/>
                <a:gd name="T88" fmla="*/ 0 w 1390"/>
                <a:gd name="T89" fmla="*/ 0 h 1608"/>
                <a:gd name="T90" fmla="*/ 0 w 1390"/>
                <a:gd name="T91" fmla="*/ 0 h 1608"/>
                <a:gd name="T92" fmla="*/ 0 w 1390"/>
                <a:gd name="T93" fmla="*/ 0 h 1608"/>
                <a:gd name="T94" fmla="*/ 0 w 1390"/>
                <a:gd name="T95" fmla="*/ 0 h 1608"/>
                <a:gd name="T96" fmla="*/ 0 w 1390"/>
                <a:gd name="T97" fmla="*/ 0 h 160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90"/>
                <a:gd name="T148" fmla="*/ 0 h 1608"/>
                <a:gd name="T149" fmla="*/ 1390 w 1390"/>
                <a:gd name="T150" fmla="*/ 1608 h 160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90" h="1608">
                  <a:moveTo>
                    <a:pt x="86" y="291"/>
                  </a:moveTo>
                  <a:lnTo>
                    <a:pt x="516" y="245"/>
                  </a:lnTo>
                  <a:lnTo>
                    <a:pt x="595" y="0"/>
                  </a:lnTo>
                  <a:lnTo>
                    <a:pt x="899" y="20"/>
                  </a:lnTo>
                  <a:lnTo>
                    <a:pt x="833" y="232"/>
                  </a:lnTo>
                  <a:lnTo>
                    <a:pt x="916" y="229"/>
                  </a:lnTo>
                  <a:lnTo>
                    <a:pt x="992" y="228"/>
                  </a:lnTo>
                  <a:lnTo>
                    <a:pt x="1061" y="229"/>
                  </a:lnTo>
                  <a:lnTo>
                    <a:pt x="1124" y="232"/>
                  </a:lnTo>
                  <a:lnTo>
                    <a:pt x="1154" y="236"/>
                  </a:lnTo>
                  <a:lnTo>
                    <a:pt x="1182" y="243"/>
                  </a:lnTo>
                  <a:lnTo>
                    <a:pt x="1208" y="251"/>
                  </a:lnTo>
                  <a:lnTo>
                    <a:pt x="1220" y="256"/>
                  </a:lnTo>
                  <a:lnTo>
                    <a:pt x="1232" y="262"/>
                  </a:lnTo>
                  <a:lnTo>
                    <a:pt x="1242" y="268"/>
                  </a:lnTo>
                  <a:lnTo>
                    <a:pt x="1253" y="274"/>
                  </a:lnTo>
                  <a:lnTo>
                    <a:pt x="1262" y="281"/>
                  </a:lnTo>
                  <a:lnTo>
                    <a:pt x="1272" y="289"/>
                  </a:lnTo>
                  <a:lnTo>
                    <a:pt x="1280" y="297"/>
                  </a:lnTo>
                  <a:lnTo>
                    <a:pt x="1288" y="305"/>
                  </a:lnTo>
                  <a:lnTo>
                    <a:pt x="1296" y="314"/>
                  </a:lnTo>
                  <a:lnTo>
                    <a:pt x="1303" y="324"/>
                  </a:lnTo>
                  <a:lnTo>
                    <a:pt x="1315" y="348"/>
                  </a:lnTo>
                  <a:lnTo>
                    <a:pt x="1326" y="374"/>
                  </a:lnTo>
                  <a:lnTo>
                    <a:pt x="1336" y="401"/>
                  </a:lnTo>
                  <a:lnTo>
                    <a:pt x="1344" y="430"/>
                  </a:lnTo>
                  <a:lnTo>
                    <a:pt x="1351" y="461"/>
                  </a:lnTo>
                  <a:lnTo>
                    <a:pt x="1356" y="493"/>
                  </a:lnTo>
                  <a:lnTo>
                    <a:pt x="1360" y="527"/>
                  </a:lnTo>
                  <a:lnTo>
                    <a:pt x="1362" y="563"/>
                  </a:lnTo>
                  <a:lnTo>
                    <a:pt x="1389" y="1502"/>
                  </a:lnTo>
                  <a:lnTo>
                    <a:pt x="641" y="1541"/>
                  </a:lnTo>
                  <a:lnTo>
                    <a:pt x="0" y="1607"/>
                  </a:lnTo>
                  <a:lnTo>
                    <a:pt x="86" y="291"/>
                  </a:lnTo>
                  <a:close/>
                  <a:moveTo>
                    <a:pt x="1071" y="1316"/>
                  </a:moveTo>
                  <a:lnTo>
                    <a:pt x="1064" y="1138"/>
                  </a:lnTo>
                  <a:lnTo>
                    <a:pt x="311" y="1197"/>
                  </a:lnTo>
                  <a:lnTo>
                    <a:pt x="304" y="1363"/>
                  </a:lnTo>
                  <a:lnTo>
                    <a:pt x="1071" y="1316"/>
                  </a:lnTo>
                  <a:close/>
                  <a:moveTo>
                    <a:pt x="1058" y="946"/>
                  </a:moveTo>
                  <a:lnTo>
                    <a:pt x="1051" y="794"/>
                  </a:lnTo>
                  <a:lnTo>
                    <a:pt x="317" y="847"/>
                  </a:lnTo>
                  <a:lnTo>
                    <a:pt x="317" y="986"/>
                  </a:lnTo>
                  <a:lnTo>
                    <a:pt x="1058" y="946"/>
                  </a:lnTo>
                  <a:close/>
                  <a:moveTo>
                    <a:pt x="1038" y="602"/>
                  </a:moveTo>
                  <a:lnTo>
                    <a:pt x="1031" y="450"/>
                  </a:lnTo>
                  <a:lnTo>
                    <a:pt x="337" y="503"/>
                  </a:lnTo>
                  <a:lnTo>
                    <a:pt x="330" y="629"/>
                  </a:lnTo>
                  <a:lnTo>
                    <a:pt x="1038" y="6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13" name="Freeform 19">
              <a:extLst>
                <a:ext uri="{FF2B5EF4-FFF2-40B4-BE49-F238E27FC236}">
                  <a16:creationId xmlns:a16="http://schemas.microsoft.com/office/drawing/2014/main" id="{A9E4D6FC-F929-CA28-491D-082AA0823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" y="1920"/>
              <a:ext cx="336" cy="361"/>
            </a:xfrm>
            <a:custGeom>
              <a:avLst/>
              <a:gdLst>
                <a:gd name="T0" fmla="*/ 0 w 1482"/>
                <a:gd name="T1" fmla="*/ 0 h 1594"/>
                <a:gd name="T2" fmla="*/ 0 w 1482"/>
                <a:gd name="T3" fmla="*/ 0 h 1594"/>
                <a:gd name="T4" fmla="*/ 0 w 1482"/>
                <a:gd name="T5" fmla="*/ 0 h 1594"/>
                <a:gd name="T6" fmla="*/ 0 w 1482"/>
                <a:gd name="T7" fmla="*/ 0 h 1594"/>
                <a:gd name="T8" fmla="*/ 0 w 1482"/>
                <a:gd name="T9" fmla="*/ 0 h 1594"/>
                <a:gd name="T10" fmla="*/ 0 w 1482"/>
                <a:gd name="T11" fmla="*/ 0 h 1594"/>
                <a:gd name="T12" fmla="*/ 0 w 1482"/>
                <a:gd name="T13" fmla="*/ 0 h 1594"/>
                <a:gd name="T14" fmla="*/ 0 w 1482"/>
                <a:gd name="T15" fmla="*/ 0 h 1594"/>
                <a:gd name="T16" fmla="*/ 0 w 1482"/>
                <a:gd name="T17" fmla="*/ 0 h 1594"/>
                <a:gd name="T18" fmla="*/ 0 w 1482"/>
                <a:gd name="T19" fmla="*/ 0 h 1594"/>
                <a:gd name="T20" fmla="*/ 0 w 1482"/>
                <a:gd name="T21" fmla="*/ 0 h 1594"/>
                <a:gd name="T22" fmla="*/ 0 w 1482"/>
                <a:gd name="T23" fmla="*/ 0 h 1594"/>
                <a:gd name="T24" fmla="*/ 0 w 1482"/>
                <a:gd name="T25" fmla="*/ 0 h 1594"/>
                <a:gd name="T26" fmla="*/ 0 w 1482"/>
                <a:gd name="T27" fmla="*/ 0 h 1594"/>
                <a:gd name="T28" fmla="*/ 0 w 1482"/>
                <a:gd name="T29" fmla="*/ 0 h 1594"/>
                <a:gd name="T30" fmla="*/ 0 w 1482"/>
                <a:gd name="T31" fmla="*/ 0 h 1594"/>
                <a:gd name="T32" fmla="*/ 0 w 1482"/>
                <a:gd name="T33" fmla="*/ 0 h 1594"/>
                <a:gd name="T34" fmla="*/ 0 w 1482"/>
                <a:gd name="T35" fmla="*/ 0 h 1594"/>
                <a:gd name="T36" fmla="*/ 0 w 1482"/>
                <a:gd name="T37" fmla="*/ 0 h 1594"/>
                <a:gd name="T38" fmla="*/ 0 w 1482"/>
                <a:gd name="T39" fmla="*/ 0 h 1594"/>
                <a:gd name="T40" fmla="*/ 0 w 1482"/>
                <a:gd name="T41" fmla="*/ 0 h 1594"/>
                <a:gd name="T42" fmla="*/ 0 w 1482"/>
                <a:gd name="T43" fmla="*/ 0 h 1594"/>
                <a:gd name="T44" fmla="*/ 0 w 1482"/>
                <a:gd name="T45" fmla="*/ 0 h 1594"/>
                <a:gd name="T46" fmla="*/ 0 w 1482"/>
                <a:gd name="T47" fmla="*/ 0 h 1594"/>
                <a:gd name="T48" fmla="*/ 0 w 1482"/>
                <a:gd name="T49" fmla="*/ 0 h 1594"/>
                <a:gd name="T50" fmla="*/ 0 w 1482"/>
                <a:gd name="T51" fmla="*/ 0 h 1594"/>
                <a:gd name="T52" fmla="*/ 0 w 1482"/>
                <a:gd name="T53" fmla="*/ 0 h 1594"/>
                <a:gd name="T54" fmla="*/ 0 w 1482"/>
                <a:gd name="T55" fmla="*/ 0 h 1594"/>
                <a:gd name="T56" fmla="*/ 0 w 1482"/>
                <a:gd name="T57" fmla="*/ 0 h 1594"/>
                <a:gd name="T58" fmla="*/ 0 w 1482"/>
                <a:gd name="T59" fmla="*/ 0 h 1594"/>
                <a:gd name="T60" fmla="*/ 0 w 1482"/>
                <a:gd name="T61" fmla="*/ 0 h 1594"/>
                <a:gd name="T62" fmla="*/ 0 w 1482"/>
                <a:gd name="T63" fmla="*/ 0 h 1594"/>
                <a:gd name="T64" fmla="*/ 0 w 1482"/>
                <a:gd name="T65" fmla="*/ 0 h 1594"/>
                <a:gd name="T66" fmla="*/ 0 w 1482"/>
                <a:gd name="T67" fmla="*/ 0 h 1594"/>
                <a:gd name="T68" fmla="*/ 0 w 1482"/>
                <a:gd name="T69" fmla="*/ 0 h 1594"/>
                <a:gd name="T70" fmla="*/ 0 w 1482"/>
                <a:gd name="T71" fmla="*/ 0 h 1594"/>
                <a:gd name="T72" fmla="*/ 0 w 1482"/>
                <a:gd name="T73" fmla="*/ 0 h 1594"/>
                <a:gd name="T74" fmla="*/ 0 w 1482"/>
                <a:gd name="T75" fmla="*/ 0 h 1594"/>
                <a:gd name="T76" fmla="*/ 0 w 1482"/>
                <a:gd name="T77" fmla="*/ 0 h 1594"/>
                <a:gd name="T78" fmla="*/ 0 w 1482"/>
                <a:gd name="T79" fmla="*/ 0 h 1594"/>
                <a:gd name="T80" fmla="*/ 0 w 1482"/>
                <a:gd name="T81" fmla="*/ 0 h 1594"/>
                <a:gd name="T82" fmla="*/ 0 w 1482"/>
                <a:gd name="T83" fmla="*/ 0 h 1594"/>
                <a:gd name="T84" fmla="*/ 0 w 1482"/>
                <a:gd name="T85" fmla="*/ 0 h 1594"/>
                <a:gd name="T86" fmla="*/ 0 w 1482"/>
                <a:gd name="T87" fmla="*/ 0 h 1594"/>
                <a:gd name="T88" fmla="*/ 0 w 1482"/>
                <a:gd name="T89" fmla="*/ 0 h 1594"/>
                <a:gd name="T90" fmla="*/ 0 w 1482"/>
                <a:gd name="T91" fmla="*/ 0 h 1594"/>
                <a:gd name="T92" fmla="*/ 0 w 1482"/>
                <a:gd name="T93" fmla="*/ 0 h 1594"/>
                <a:gd name="T94" fmla="*/ 0 w 1482"/>
                <a:gd name="T95" fmla="*/ 0 h 1594"/>
                <a:gd name="T96" fmla="*/ 0 w 1482"/>
                <a:gd name="T97" fmla="*/ 0 h 1594"/>
                <a:gd name="T98" fmla="*/ 0 w 1482"/>
                <a:gd name="T99" fmla="*/ 0 h 1594"/>
                <a:gd name="T100" fmla="*/ 0 w 1482"/>
                <a:gd name="T101" fmla="*/ 0 h 1594"/>
                <a:gd name="T102" fmla="*/ 0 w 1482"/>
                <a:gd name="T103" fmla="*/ 0 h 1594"/>
                <a:gd name="T104" fmla="*/ 0 w 1482"/>
                <a:gd name="T105" fmla="*/ 0 h 1594"/>
                <a:gd name="T106" fmla="*/ 0 w 1482"/>
                <a:gd name="T107" fmla="*/ 0 h 1594"/>
                <a:gd name="T108" fmla="*/ 0 w 1482"/>
                <a:gd name="T109" fmla="*/ 0 h 1594"/>
                <a:gd name="T110" fmla="*/ 0 w 1482"/>
                <a:gd name="T111" fmla="*/ 0 h 1594"/>
                <a:gd name="T112" fmla="*/ 0 w 1482"/>
                <a:gd name="T113" fmla="*/ 0 h 1594"/>
                <a:gd name="T114" fmla="*/ 0 w 1482"/>
                <a:gd name="T115" fmla="*/ 0 h 1594"/>
                <a:gd name="T116" fmla="*/ 0 w 1482"/>
                <a:gd name="T117" fmla="*/ 0 h 1594"/>
                <a:gd name="T118" fmla="*/ 0 w 1482"/>
                <a:gd name="T119" fmla="*/ 0 h 159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2"/>
                <a:gd name="T181" fmla="*/ 0 h 1594"/>
                <a:gd name="T182" fmla="*/ 1482 w 1482"/>
                <a:gd name="T183" fmla="*/ 1594 h 159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2" h="1594">
                  <a:moveTo>
                    <a:pt x="99" y="324"/>
                  </a:moveTo>
                  <a:lnTo>
                    <a:pt x="602" y="317"/>
                  </a:lnTo>
                  <a:lnTo>
                    <a:pt x="615" y="0"/>
                  </a:lnTo>
                  <a:lnTo>
                    <a:pt x="899" y="0"/>
                  </a:lnTo>
                  <a:lnTo>
                    <a:pt x="886" y="310"/>
                  </a:lnTo>
                  <a:lnTo>
                    <a:pt x="1071" y="304"/>
                  </a:lnTo>
                  <a:lnTo>
                    <a:pt x="1125" y="305"/>
                  </a:lnTo>
                  <a:lnTo>
                    <a:pt x="1174" y="309"/>
                  </a:lnTo>
                  <a:lnTo>
                    <a:pt x="1196" y="312"/>
                  </a:lnTo>
                  <a:lnTo>
                    <a:pt x="1217" y="315"/>
                  </a:lnTo>
                  <a:lnTo>
                    <a:pt x="1237" y="319"/>
                  </a:lnTo>
                  <a:lnTo>
                    <a:pt x="1256" y="324"/>
                  </a:lnTo>
                  <a:lnTo>
                    <a:pt x="1270" y="329"/>
                  </a:lnTo>
                  <a:lnTo>
                    <a:pt x="1283" y="334"/>
                  </a:lnTo>
                  <a:lnTo>
                    <a:pt x="1296" y="340"/>
                  </a:lnTo>
                  <a:lnTo>
                    <a:pt x="1308" y="347"/>
                  </a:lnTo>
                  <a:lnTo>
                    <a:pt x="1320" y="354"/>
                  </a:lnTo>
                  <a:lnTo>
                    <a:pt x="1331" y="363"/>
                  </a:lnTo>
                  <a:lnTo>
                    <a:pt x="1342" y="372"/>
                  </a:lnTo>
                  <a:lnTo>
                    <a:pt x="1352" y="382"/>
                  </a:lnTo>
                  <a:lnTo>
                    <a:pt x="1362" y="392"/>
                  </a:lnTo>
                  <a:lnTo>
                    <a:pt x="1371" y="404"/>
                  </a:lnTo>
                  <a:lnTo>
                    <a:pt x="1379" y="416"/>
                  </a:lnTo>
                  <a:lnTo>
                    <a:pt x="1388" y="429"/>
                  </a:lnTo>
                  <a:lnTo>
                    <a:pt x="1395" y="443"/>
                  </a:lnTo>
                  <a:lnTo>
                    <a:pt x="1402" y="458"/>
                  </a:lnTo>
                  <a:lnTo>
                    <a:pt x="1415" y="489"/>
                  </a:lnTo>
                  <a:lnTo>
                    <a:pt x="1425" y="521"/>
                  </a:lnTo>
                  <a:lnTo>
                    <a:pt x="1433" y="557"/>
                  </a:lnTo>
                  <a:lnTo>
                    <a:pt x="1440" y="597"/>
                  </a:lnTo>
                  <a:lnTo>
                    <a:pt x="1447" y="641"/>
                  </a:lnTo>
                  <a:lnTo>
                    <a:pt x="1456" y="742"/>
                  </a:lnTo>
                  <a:lnTo>
                    <a:pt x="1461" y="859"/>
                  </a:lnTo>
                  <a:lnTo>
                    <a:pt x="1481" y="1521"/>
                  </a:lnTo>
                  <a:lnTo>
                    <a:pt x="1475" y="1534"/>
                  </a:lnTo>
                  <a:lnTo>
                    <a:pt x="1156" y="1530"/>
                  </a:lnTo>
                  <a:lnTo>
                    <a:pt x="1030" y="1531"/>
                  </a:lnTo>
                  <a:lnTo>
                    <a:pt x="926" y="1534"/>
                  </a:lnTo>
                  <a:lnTo>
                    <a:pt x="0" y="1593"/>
                  </a:lnTo>
                  <a:lnTo>
                    <a:pt x="99" y="324"/>
                  </a:lnTo>
                  <a:close/>
                  <a:moveTo>
                    <a:pt x="582" y="1322"/>
                  </a:moveTo>
                  <a:lnTo>
                    <a:pt x="582" y="1011"/>
                  </a:lnTo>
                  <a:lnTo>
                    <a:pt x="344" y="1031"/>
                  </a:lnTo>
                  <a:lnTo>
                    <a:pt x="324" y="1322"/>
                  </a:lnTo>
                  <a:lnTo>
                    <a:pt x="582" y="1322"/>
                  </a:lnTo>
                  <a:close/>
                  <a:moveTo>
                    <a:pt x="588" y="793"/>
                  </a:moveTo>
                  <a:lnTo>
                    <a:pt x="595" y="542"/>
                  </a:lnTo>
                  <a:lnTo>
                    <a:pt x="377" y="555"/>
                  </a:lnTo>
                  <a:lnTo>
                    <a:pt x="357" y="800"/>
                  </a:lnTo>
                  <a:lnTo>
                    <a:pt x="588" y="793"/>
                  </a:lnTo>
                  <a:close/>
                  <a:moveTo>
                    <a:pt x="1151" y="1322"/>
                  </a:moveTo>
                  <a:lnTo>
                    <a:pt x="1137" y="985"/>
                  </a:lnTo>
                  <a:lnTo>
                    <a:pt x="886" y="998"/>
                  </a:lnTo>
                  <a:lnTo>
                    <a:pt x="886" y="1322"/>
                  </a:lnTo>
                  <a:lnTo>
                    <a:pt x="1151" y="1322"/>
                  </a:lnTo>
                  <a:close/>
                  <a:moveTo>
                    <a:pt x="1131" y="793"/>
                  </a:moveTo>
                  <a:lnTo>
                    <a:pt x="1117" y="529"/>
                  </a:lnTo>
                  <a:lnTo>
                    <a:pt x="893" y="529"/>
                  </a:lnTo>
                  <a:lnTo>
                    <a:pt x="886" y="793"/>
                  </a:lnTo>
                  <a:lnTo>
                    <a:pt x="1131" y="7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0502" name="Oval 20">
            <a:extLst>
              <a:ext uri="{FF2B5EF4-FFF2-40B4-BE49-F238E27FC236}">
                <a16:creationId xmlns:a16="http://schemas.microsoft.com/office/drawing/2014/main" id="{BDEB31D2-BDA8-8163-1DA2-3507D39578FB}"/>
              </a:ext>
            </a:extLst>
          </p:cNvPr>
          <p:cNvSpPr>
            <a:spLocks/>
          </p:cNvSpPr>
          <p:nvPr/>
        </p:nvSpPr>
        <p:spPr bwMode="auto">
          <a:xfrm>
            <a:off x="468313" y="1557338"/>
            <a:ext cx="1008062" cy="2159000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grpSp>
        <p:nvGrpSpPr>
          <p:cNvPr id="20503" name="Group 21">
            <a:extLst>
              <a:ext uri="{FF2B5EF4-FFF2-40B4-BE49-F238E27FC236}">
                <a16:creationId xmlns:a16="http://schemas.microsoft.com/office/drawing/2014/main" id="{DE7150A4-BC8B-7914-D64E-5BBAC906D749}"/>
              </a:ext>
            </a:extLst>
          </p:cNvPr>
          <p:cNvGrpSpPr>
            <a:grpSpLocks/>
          </p:cNvGrpSpPr>
          <p:nvPr/>
        </p:nvGrpSpPr>
        <p:grpSpPr bwMode="auto">
          <a:xfrm>
            <a:off x="6877050" y="1989138"/>
            <a:ext cx="460375" cy="1079500"/>
            <a:chOff x="4974" y="1288"/>
            <a:chExt cx="335" cy="747"/>
          </a:xfrm>
          <a:solidFill>
            <a:schemeClr val="tx1"/>
          </a:solidFill>
        </p:grpSpPr>
        <p:sp>
          <p:nvSpPr>
            <p:cNvPr id="20509" name="Freeform 22">
              <a:extLst>
                <a:ext uri="{FF2B5EF4-FFF2-40B4-BE49-F238E27FC236}">
                  <a16:creationId xmlns:a16="http://schemas.microsoft.com/office/drawing/2014/main" id="{2DAB0CD0-223C-E7DD-02A0-4B7F5D1CC0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6" y="1288"/>
              <a:ext cx="315" cy="365"/>
            </a:xfrm>
            <a:custGeom>
              <a:avLst/>
              <a:gdLst>
                <a:gd name="T0" fmla="*/ 0 w 1390"/>
                <a:gd name="T1" fmla="*/ 0 h 1608"/>
                <a:gd name="T2" fmla="*/ 0 w 1390"/>
                <a:gd name="T3" fmla="*/ 0 h 1608"/>
                <a:gd name="T4" fmla="*/ 0 w 1390"/>
                <a:gd name="T5" fmla="*/ 0 h 1608"/>
                <a:gd name="T6" fmla="*/ 0 w 1390"/>
                <a:gd name="T7" fmla="*/ 0 h 1608"/>
                <a:gd name="T8" fmla="*/ 0 w 1390"/>
                <a:gd name="T9" fmla="*/ 0 h 1608"/>
                <a:gd name="T10" fmla="*/ 0 w 1390"/>
                <a:gd name="T11" fmla="*/ 0 h 1608"/>
                <a:gd name="T12" fmla="*/ 0 w 1390"/>
                <a:gd name="T13" fmla="*/ 0 h 1608"/>
                <a:gd name="T14" fmla="*/ 0 w 1390"/>
                <a:gd name="T15" fmla="*/ 0 h 1608"/>
                <a:gd name="T16" fmla="*/ 0 w 1390"/>
                <a:gd name="T17" fmla="*/ 0 h 1608"/>
                <a:gd name="T18" fmla="*/ 0 w 1390"/>
                <a:gd name="T19" fmla="*/ 0 h 1608"/>
                <a:gd name="T20" fmla="*/ 0 w 1390"/>
                <a:gd name="T21" fmla="*/ 0 h 1608"/>
                <a:gd name="T22" fmla="*/ 0 w 1390"/>
                <a:gd name="T23" fmla="*/ 0 h 1608"/>
                <a:gd name="T24" fmla="*/ 0 w 1390"/>
                <a:gd name="T25" fmla="*/ 0 h 1608"/>
                <a:gd name="T26" fmla="*/ 0 w 1390"/>
                <a:gd name="T27" fmla="*/ 0 h 1608"/>
                <a:gd name="T28" fmla="*/ 0 w 1390"/>
                <a:gd name="T29" fmla="*/ 0 h 1608"/>
                <a:gd name="T30" fmla="*/ 0 w 1390"/>
                <a:gd name="T31" fmla="*/ 0 h 1608"/>
                <a:gd name="T32" fmla="*/ 0 w 1390"/>
                <a:gd name="T33" fmla="*/ 0 h 1608"/>
                <a:gd name="T34" fmla="*/ 0 w 1390"/>
                <a:gd name="T35" fmla="*/ 0 h 1608"/>
                <a:gd name="T36" fmla="*/ 0 w 1390"/>
                <a:gd name="T37" fmla="*/ 0 h 1608"/>
                <a:gd name="T38" fmla="*/ 0 w 1390"/>
                <a:gd name="T39" fmla="*/ 0 h 1608"/>
                <a:gd name="T40" fmla="*/ 0 w 1390"/>
                <a:gd name="T41" fmla="*/ 0 h 1608"/>
                <a:gd name="T42" fmla="*/ 0 w 1390"/>
                <a:gd name="T43" fmla="*/ 0 h 1608"/>
                <a:gd name="T44" fmla="*/ 0 w 1390"/>
                <a:gd name="T45" fmla="*/ 0 h 1608"/>
                <a:gd name="T46" fmla="*/ 0 w 1390"/>
                <a:gd name="T47" fmla="*/ 0 h 1608"/>
                <a:gd name="T48" fmla="*/ 0 w 1390"/>
                <a:gd name="T49" fmla="*/ 0 h 1608"/>
                <a:gd name="T50" fmla="*/ 0 w 1390"/>
                <a:gd name="T51" fmla="*/ 0 h 1608"/>
                <a:gd name="T52" fmla="*/ 0 w 1390"/>
                <a:gd name="T53" fmla="*/ 0 h 1608"/>
                <a:gd name="T54" fmla="*/ 0 w 1390"/>
                <a:gd name="T55" fmla="*/ 0 h 1608"/>
                <a:gd name="T56" fmla="*/ 0 w 1390"/>
                <a:gd name="T57" fmla="*/ 0 h 1608"/>
                <a:gd name="T58" fmla="*/ 0 w 1390"/>
                <a:gd name="T59" fmla="*/ 0 h 1608"/>
                <a:gd name="T60" fmla="*/ 0 w 1390"/>
                <a:gd name="T61" fmla="*/ 0 h 1608"/>
                <a:gd name="T62" fmla="*/ 0 w 1390"/>
                <a:gd name="T63" fmla="*/ 0 h 1608"/>
                <a:gd name="T64" fmla="*/ 0 w 1390"/>
                <a:gd name="T65" fmla="*/ 0 h 1608"/>
                <a:gd name="T66" fmla="*/ 0 w 1390"/>
                <a:gd name="T67" fmla="*/ 0 h 1608"/>
                <a:gd name="T68" fmla="*/ 0 w 1390"/>
                <a:gd name="T69" fmla="*/ 0 h 1608"/>
                <a:gd name="T70" fmla="*/ 0 w 1390"/>
                <a:gd name="T71" fmla="*/ 0 h 1608"/>
                <a:gd name="T72" fmla="*/ 0 w 1390"/>
                <a:gd name="T73" fmla="*/ 0 h 1608"/>
                <a:gd name="T74" fmla="*/ 0 w 1390"/>
                <a:gd name="T75" fmla="*/ 0 h 1608"/>
                <a:gd name="T76" fmla="*/ 0 w 1390"/>
                <a:gd name="T77" fmla="*/ 0 h 1608"/>
                <a:gd name="T78" fmla="*/ 0 w 1390"/>
                <a:gd name="T79" fmla="*/ 0 h 1608"/>
                <a:gd name="T80" fmla="*/ 0 w 1390"/>
                <a:gd name="T81" fmla="*/ 0 h 1608"/>
                <a:gd name="T82" fmla="*/ 0 w 1390"/>
                <a:gd name="T83" fmla="*/ 0 h 1608"/>
                <a:gd name="T84" fmla="*/ 0 w 1390"/>
                <a:gd name="T85" fmla="*/ 0 h 1608"/>
                <a:gd name="T86" fmla="*/ 0 w 1390"/>
                <a:gd name="T87" fmla="*/ 0 h 1608"/>
                <a:gd name="T88" fmla="*/ 0 w 1390"/>
                <a:gd name="T89" fmla="*/ 0 h 1608"/>
                <a:gd name="T90" fmla="*/ 0 w 1390"/>
                <a:gd name="T91" fmla="*/ 0 h 1608"/>
                <a:gd name="T92" fmla="*/ 0 w 1390"/>
                <a:gd name="T93" fmla="*/ 0 h 1608"/>
                <a:gd name="T94" fmla="*/ 0 w 1390"/>
                <a:gd name="T95" fmla="*/ 0 h 1608"/>
                <a:gd name="T96" fmla="*/ 0 w 1390"/>
                <a:gd name="T97" fmla="*/ 0 h 160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90"/>
                <a:gd name="T148" fmla="*/ 0 h 1608"/>
                <a:gd name="T149" fmla="*/ 1390 w 1390"/>
                <a:gd name="T150" fmla="*/ 1608 h 160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90" h="1608">
                  <a:moveTo>
                    <a:pt x="86" y="291"/>
                  </a:moveTo>
                  <a:lnTo>
                    <a:pt x="516" y="245"/>
                  </a:lnTo>
                  <a:lnTo>
                    <a:pt x="595" y="0"/>
                  </a:lnTo>
                  <a:lnTo>
                    <a:pt x="899" y="20"/>
                  </a:lnTo>
                  <a:lnTo>
                    <a:pt x="833" y="232"/>
                  </a:lnTo>
                  <a:lnTo>
                    <a:pt x="916" y="229"/>
                  </a:lnTo>
                  <a:lnTo>
                    <a:pt x="992" y="228"/>
                  </a:lnTo>
                  <a:lnTo>
                    <a:pt x="1061" y="229"/>
                  </a:lnTo>
                  <a:lnTo>
                    <a:pt x="1124" y="232"/>
                  </a:lnTo>
                  <a:lnTo>
                    <a:pt x="1154" y="236"/>
                  </a:lnTo>
                  <a:lnTo>
                    <a:pt x="1182" y="243"/>
                  </a:lnTo>
                  <a:lnTo>
                    <a:pt x="1208" y="251"/>
                  </a:lnTo>
                  <a:lnTo>
                    <a:pt x="1220" y="256"/>
                  </a:lnTo>
                  <a:lnTo>
                    <a:pt x="1232" y="262"/>
                  </a:lnTo>
                  <a:lnTo>
                    <a:pt x="1242" y="268"/>
                  </a:lnTo>
                  <a:lnTo>
                    <a:pt x="1253" y="274"/>
                  </a:lnTo>
                  <a:lnTo>
                    <a:pt x="1262" y="281"/>
                  </a:lnTo>
                  <a:lnTo>
                    <a:pt x="1272" y="289"/>
                  </a:lnTo>
                  <a:lnTo>
                    <a:pt x="1280" y="297"/>
                  </a:lnTo>
                  <a:lnTo>
                    <a:pt x="1288" y="305"/>
                  </a:lnTo>
                  <a:lnTo>
                    <a:pt x="1296" y="314"/>
                  </a:lnTo>
                  <a:lnTo>
                    <a:pt x="1303" y="324"/>
                  </a:lnTo>
                  <a:lnTo>
                    <a:pt x="1315" y="348"/>
                  </a:lnTo>
                  <a:lnTo>
                    <a:pt x="1326" y="374"/>
                  </a:lnTo>
                  <a:lnTo>
                    <a:pt x="1336" y="401"/>
                  </a:lnTo>
                  <a:lnTo>
                    <a:pt x="1344" y="430"/>
                  </a:lnTo>
                  <a:lnTo>
                    <a:pt x="1351" y="461"/>
                  </a:lnTo>
                  <a:lnTo>
                    <a:pt x="1356" y="493"/>
                  </a:lnTo>
                  <a:lnTo>
                    <a:pt x="1360" y="527"/>
                  </a:lnTo>
                  <a:lnTo>
                    <a:pt x="1362" y="563"/>
                  </a:lnTo>
                  <a:lnTo>
                    <a:pt x="1389" y="1502"/>
                  </a:lnTo>
                  <a:lnTo>
                    <a:pt x="641" y="1541"/>
                  </a:lnTo>
                  <a:lnTo>
                    <a:pt x="0" y="1607"/>
                  </a:lnTo>
                  <a:lnTo>
                    <a:pt x="86" y="291"/>
                  </a:lnTo>
                  <a:close/>
                  <a:moveTo>
                    <a:pt x="1071" y="1316"/>
                  </a:moveTo>
                  <a:lnTo>
                    <a:pt x="1064" y="1138"/>
                  </a:lnTo>
                  <a:lnTo>
                    <a:pt x="311" y="1197"/>
                  </a:lnTo>
                  <a:lnTo>
                    <a:pt x="304" y="1363"/>
                  </a:lnTo>
                  <a:lnTo>
                    <a:pt x="1071" y="1316"/>
                  </a:lnTo>
                  <a:close/>
                  <a:moveTo>
                    <a:pt x="1058" y="946"/>
                  </a:moveTo>
                  <a:lnTo>
                    <a:pt x="1051" y="794"/>
                  </a:lnTo>
                  <a:lnTo>
                    <a:pt x="317" y="847"/>
                  </a:lnTo>
                  <a:lnTo>
                    <a:pt x="317" y="986"/>
                  </a:lnTo>
                  <a:lnTo>
                    <a:pt x="1058" y="946"/>
                  </a:lnTo>
                  <a:close/>
                  <a:moveTo>
                    <a:pt x="1038" y="602"/>
                  </a:moveTo>
                  <a:lnTo>
                    <a:pt x="1031" y="450"/>
                  </a:lnTo>
                  <a:lnTo>
                    <a:pt x="337" y="503"/>
                  </a:lnTo>
                  <a:lnTo>
                    <a:pt x="330" y="629"/>
                  </a:lnTo>
                  <a:lnTo>
                    <a:pt x="1038" y="6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10" name="Freeform 23">
              <a:extLst>
                <a:ext uri="{FF2B5EF4-FFF2-40B4-BE49-F238E27FC236}">
                  <a16:creationId xmlns:a16="http://schemas.microsoft.com/office/drawing/2014/main" id="{9F860516-7E21-FF65-07CC-951BF2FB3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4" y="1675"/>
              <a:ext cx="336" cy="361"/>
            </a:xfrm>
            <a:custGeom>
              <a:avLst/>
              <a:gdLst>
                <a:gd name="T0" fmla="*/ 0 w 1482"/>
                <a:gd name="T1" fmla="*/ 0 h 1594"/>
                <a:gd name="T2" fmla="*/ 0 w 1482"/>
                <a:gd name="T3" fmla="*/ 0 h 1594"/>
                <a:gd name="T4" fmla="*/ 0 w 1482"/>
                <a:gd name="T5" fmla="*/ 0 h 1594"/>
                <a:gd name="T6" fmla="*/ 0 w 1482"/>
                <a:gd name="T7" fmla="*/ 0 h 1594"/>
                <a:gd name="T8" fmla="*/ 0 w 1482"/>
                <a:gd name="T9" fmla="*/ 0 h 1594"/>
                <a:gd name="T10" fmla="*/ 0 w 1482"/>
                <a:gd name="T11" fmla="*/ 0 h 1594"/>
                <a:gd name="T12" fmla="*/ 0 w 1482"/>
                <a:gd name="T13" fmla="*/ 0 h 1594"/>
                <a:gd name="T14" fmla="*/ 0 w 1482"/>
                <a:gd name="T15" fmla="*/ 0 h 1594"/>
                <a:gd name="T16" fmla="*/ 0 w 1482"/>
                <a:gd name="T17" fmla="*/ 0 h 1594"/>
                <a:gd name="T18" fmla="*/ 0 w 1482"/>
                <a:gd name="T19" fmla="*/ 0 h 1594"/>
                <a:gd name="T20" fmla="*/ 0 w 1482"/>
                <a:gd name="T21" fmla="*/ 0 h 1594"/>
                <a:gd name="T22" fmla="*/ 0 w 1482"/>
                <a:gd name="T23" fmla="*/ 0 h 1594"/>
                <a:gd name="T24" fmla="*/ 0 w 1482"/>
                <a:gd name="T25" fmla="*/ 0 h 1594"/>
                <a:gd name="T26" fmla="*/ 0 w 1482"/>
                <a:gd name="T27" fmla="*/ 0 h 1594"/>
                <a:gd name="T28" fmla="*/ 0 w 1482"/>
                <a:gd name="T29" fmla="*/ 0 h 1594"/>
                <a:gd name="T30" fmla="*/ 0 w 1482"/>
                <a:gd name="T31" fmla="*/ 0 h 1594"/>
                <a:gd name="T32" fmla="*/ 0 w 1482"/>
                <a:gd name="T33" fmla="*/ 0 h 1594"/>
                <a:gd name="T34" fmla="*/ 0 w 1482"/>
                <a:gd name="T35" fmla="*/ 0 h 1594"/>
                <a:gd name="T36" fmla="*/ 0 w 1482"/>
                <a:gd name="T37" fmla="*/ 0 h 1594"/>
                <a:gd name="T38" fmla="*/ 0 w 1482"/>
                <a:gd name="T39" fmla="*/ 0 h 1594"/>
                <a:gd name="T40" fmla="*/ 0 w 1482"/>
                <a:gd name="T41" fmla="*/ 0 h 1594"/>
                <a:gd name="T42" fmla="*/ 0 w 1482"/>
                <a:gd name="T43" fmla="*/ 0 h 1594"/>
                <a:gd name="T44" fmla="*/ 0 w 1482"/>
                <a:gd name="T45" fmla="*/ 0 h 1594"/>
                <a:gd name="T46" fmla="*/ 0 w 1482"/>
                <a:gd name="T47" fmla="*/ 0 h 1594"/>
                <a:gd name="T48" fmla="*/ 0 w 1482"/>
                <a:gd name="T49" fmla="*/ 0 h 1594"/>
                <a:gd name="T50" fmla="*/ 0 w 1482"/>
                <a:gd name="T51" fmla="*/ 0 h 1594"/>
                <a:gd name="T52" fmla="*/ 0 w 1482"/>
                <a:gd name="T53" fmla="*/ 0 h 1594"/>
                <a:gd name="T54" fmla="*/ 0 w 1482"/>
                <a:gd name="T55" fmla="*/ 0 h 1594"/>
                <a:gd name="T56" fmla="*/ 0 w 1482"/>
                <a:gd name="T57" fmla="*/ 0 h 1594"/>
                <a:gd name="T58" fmla="*/ 0 w 1482"/>
                <a:gd name="T59" fmla="*/ 0 h 1594"/>
                <a:gd name="T60" fmla="*/ 0 w 1482"/>
                <a:gd name="T61" fmla="*/ 0 h 1594"/>
                <a:gd name="T62" fmla="*/ 0 w 1482"/>
                <a:gd name="T63" fmla="*/ 0 h 1594"/>
                <a:gd name="T64" fmla="*/ 0 w 1482"/>
                <a:gd name="T65" fmla="*/ 0 h 1594"/>
                <a:gd name="T66" fmla="*/ 0 w 1482"/>
                <a:gd name="T67" fmla="*/ 0 h 1594"/>
                <a:gd name="T68" fmla="*/ 0 w 1482"/>
                <a:gd name="T69" fmla="*/ 0 h 1594"/>
                <a:gd name="T70" fmla="*/ 0 w 1482"/>
                <a:gd name="T71" fmla="*/ 0 h 1594"/>
                <a:gd name="T72" fmla="*/ 0 w 1482"/>
                <a:gd name="T73" fmla="*/ 0 h 1594"/>
                <a:gd name="T74" fmla="*/ 0 w 1482"/>
                <a:gd name="T75" fmla="*/ 0 h 1594"/>
                <a:gd name="T76" fmla="*/ 0 w 1482"/>
                <a:gd name="T77" fmla="*/ 0 h 1594"/>
                <a:gd name="T78" fmla="*/ 0 w 1482"/>
                <a:gd name="T79" fmla="*/ 0 h 1594"/>
                <a:gd name="T80" fmla="*/ 0 w 1482"/>
                <a:gd name="T81" fmla="*/ 0 h 1594"/>
                <a:gd name="T82" fmla="*/ 0 w 1482"/>
                <a:gd name="T83" fmla="*/ 0 h 1594"/>
                <a:gd name="T84" fmla="*/ 0 w 1482"/>
                <a:gd name="T85" fmla="*/ 0 h 1594"/>
                <a:gd name="T86" fmla="*/ 0 w 1482"/>
                <a:gd name="T87" fmla="*/ 0 h 1594"/>
                <a:gd name="T88" fmla="*/ 0 w 1482"/>
                <a:gd name="T89" fmla="*/ 0 h 1594"/>
                <a:gd name="T90" fmla="*/ 0 w 1482"/>
                <a:gd name="T91" fmla="*/ 0 h 1594"/>
                <a:gd name="T92" fmla="*/ 0 w 1482"/>
                <a:gd name="T93" fmla="*/ 0 h 1594"/>
                <a:gd name="T94" fmla="*/ 0 w 1482"/>
                <a:gd name="T95" fmla="*/ 0 h 1594"/>
                <a:gd name="T96" fmla="*/ 0 w 1482"/>
                <a:gd name="T97" fmla="*/ 0 h 1594"/>
                <a:gd name="T98" fmla="*/ 0 w 1482"/>
                <a:gd name="T99" fmla="*/ 0 h 1594"/>
                <a:gd name="T100" fmla="*/ 0 w 1482"/>
                <a:gd name="T101" fmla="*/ 0 h 1594"/>
                <a:gd name="T102" fmla="*/ 0 w 1482"/>
                <a:gd name="T103" fmla="*/ 0 h 1594"/>
                <a:gd name="T104" fmla="*/ 0 w 1482"/>
                <a:gd name="T105" fmla="*/ 0 h 1594"/>
                <a:gd name="T106" fmla="*/ 0 w 1482"/>
                <a:gd name="T107" fmla="*/ 0 h 1594"/>
                <a:gd name="T108" fmla="*/ 0 w 1482"/>
                <a:gd name="T109" fmla="*/ 0 h 1594"/>
                <a:gd name="T110" fmla="*/ 0 w 1482"/>
                <a:gd name="T111" fmla="*/ 0 h 1594"/>
                <a:gd name="T112" fmla="*/ 0 w 1482"/>
                <a:gd name="T113" fmla="*/ 0 h 1594"/>
                <a:gd name="T114" fmla="*/ 0 w 1482"/>
                <a:gd name="T115" fmla="*/ 0 h 1594"/>
                <a:gd name="T116" fmla="*/ 0 w 1482"/>
                <a:gd name="T117" fmla="*/ 0 h 1594"/>
                <a:gd name="T118" fmla="*/ 0 w 1482"/>
                <a:gd name="T119" fmla="*/ 0 h 159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2"/>
                <a:gd name="T181" fmla="*/ 0 h 1594"/>
                <a:gd name="T182" fmla="*/ 1482 w 1482"/>
                <a:gd name="T183" fmla="*/ 1594 h 159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2" h="1594">
                  <a:moveTo>
                    <a:pt x="99" y="324"/>
                  </a:moveTo>
                  <a:lnTo>
                    <a:pt x="602" y="317"/>
                  </a:lnTo>
                  <a:lnTo>
                    <a:pt x="615" y="0"/>
                  </a:lnTo>
                  <a:lnTo>
                    <a:pt x="899" y="0"/>
                  </a:lnTo>
                  <a:lnTo>
                    <a:pt x="886" y="310"/>
                  </a:lnTo>
                  <a:lnTo>
                    <a:pt x="1071" y="304"/>
                  </a:lnTo>
                  <a:lnTo>
                    <a:pt x="1125" y="305"/>
                  </a:lnTo>
                  <a:lnTo>
                    <a:pt x="1174" y="309"/>
                  </a:lnTo>
                  <a:lnTo>
                    <a:pt x="1196" y="312"/>
                  </a:lnTo>
                  <a:lnTo>
                    <a:pt x="1217" y="315"/>
                  </a:lnTo>
                  <a:lnTo>
                    <a:pt x="1237" y="319"/>
                  </a:lnTo>
                  <a:lnTo>
                    <a:pt x="1256" y="324"/>
                  </a:lnTo>
                  <a:lnTo>
                    <a:pt x="1270" y="329"/>
                  </a:lnTo>
                  <a:lnTo>
                    <a:pt x="1283" y="334"/>
                  </a:lnTo>
                  <a:lnTo>
                    <a:pt x="1296" y="340"/>
                  </a:lnTo>
                  <a:lnTo>
                    <a:pt x="1308" y="347"/>
                  </a:lnTo>
                  <a:lnTo>
                    <a:pt x="1320" y="354"/>
                  </a:lnTo>
                  <a:lnTo>
                    <a:pt x="1331" y="363"/>
                  </a:lnTo>
                  <a:lnTo>
                    <a:pt x="1342" y="372"/>
                  </a:lnTo>
                  <a:lnTo>
                    <a:pt x="1352" y="382"/>
                  </a:lnTo>
                  <a:lnTo>
                    <a:pt x="1362" y="392"/>
                  </a:lnTo>
                  <a:lnTo>
                    <a:pt x="1371" y="404"/>
                  </a:lnTo>
                  <a:lnTo>
                    <a:pt x="1379" y="416"/>
                  </a:lnTo>
                  <a:lnTo>
                    <a:pt x="1388" y="429"/>
                  </a:lnTo>
                  <a:lnTo>
                    <a:pt x="1395" y="443"/>
                  </a:lnTo>
                  <a:lnTo>
                    <a:pt x="1402" y="458"/>
                  </a:lnTo>
                  <a:lnTo>
                    <a:pt x="1415" y="489"/>
                  </a:lnTo>
                  <a:lnTo>
                    <a:pt x="1425" y="521"/>
                  </a:lnTo>
                  <a:lnTo>
                    <a:pt x="1433" y="557"/>
                  </a:lnTo>
                  <a:lnTo>
                    <a:pt x="1440" y="597"/>
                  </a:lnTo>
                  <a:lnTo>
                    <a:pt x="1447" y="641"/>
                  </a:lnTo>
                  <a:lnTo>
                    <a:pt x="1456" y="742"/>
                  </a:lnTo>
                  <a:lnTo>
                    <a:pt x="1461" y="859"/>
                  </a:lnTo>
                  <a:lnTo>
                    <a:pt x="1481" y="1521"/>
                  </a:lnTo>
                  <a:lnTo>
                    <a:pt x="1475" y="1534"/>
                  </a:lnTo>
                  <a:lnTo>
                    <a:pt x="1156" y="1530"/>
                  </a:lnTo>
                  <a:lnTo>
                    <a:pt x="1030" y="1531"/>
                  </a:lnTo>
                  <a:lnTo>
                    <a:pt x="926" y="1534"/>
                  </a:lnTo>
                  <a:lnTo>
                    <a:pt x="0" y="1593"/>
                  </a:lnTo>
                  <a:lnTo>
                    <a:pt x="99" y="324"/>
                  </a:lnTo>
                  <a:close/>
                  <a:moveTo>
                    <a:pt x="582" y="1322"/>
                  </a:moveTo>
                  <a:lnTo>
                    <a:pt x="582" y="1011"/>
                  </a:lnTo>
                  <a:lnTo>
                    <a:pt x="344" y="1031"/>
                  </a:lnTo>
                  <a:lnTo>
                    <a:pt x="324" y="1322"/>
                  </a:lnTo>
                  <a:lnTo>
                    <a:pt x="582" y="1322"/>
                  </a:lnTo>
                  <a:close/>
                  <a:moveTo>
                    <a:pt x="588" y="793"/>
                  </a:moveTo>
                  <a:lnTo>
                    <a:pt x="595" y="542"/>
                  </a:lnTo>
                  <a:lnTo>
                    <a:pt x="377" y="555"/>
                  </a:lnTo>
                  <a:lnTo>
                    <a:pt x="357" y="800"/>
                  </a:lnTo>
                  <a:lnTo>
                    <a:pt x="588" y="793"/>
                  </a:lnTo>
                  <a:close/>
                  <a:moveTo>
                    <a:pt x="1151" y="1322"/>
                  </a:moveTo>
                  <a:lnTo>
                    <a:pt x="1137" y="985"/>
                  </a:lnTo>
                  <a:lnTo>
                    <a:pt x="886" y="998"/>
                  </a:lnTo>
                  <a:lnTo>
                    <a:pt x="886" y="1322"/>
                  </a:lnTo>
                  <a:lnTo>
                    <a:pt x="1151" y="1322"/>
                  </a:lnTo>
                  <a:close/>
                  <a:moveTo>
                    <a:pt x="1131" y="793"/>
                  </a:moveTo>
                  <a:lnTo>
                    <a:pt x="1117" y="529"/>
                  </a:lnTo>
                  <a:lnTo>
                    <a:pt x="893" y="529"/>
                  </a:lnTo>
                  <a:lnTo>
                    <a:pt x="886" y="793"/>
                  </a:lnTo>
                  <a:lnTo>
                    <a:pt x="1131" y="7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0504" name="Oval 24">
            <a:extLst>
              <a:ext uri="{FF2B5EF4-FFF2-40B4-BE49-F238E27FC236}">
                <a16:creationId xmlns:a16="http://schemas.microsoft.com/office/drawing/2014/main" id="{1E5388D7-0AF4-5A59-8A76-9DD5BD594636}"/>
              </a:ext>
            </a:extLst>
          </p:cNvPr>
          <p:cNvSpPr>
            <a:spLocks/>
          </p:cNvSpPr>
          <p:nvPr/>
        </p:nvSpPr>
        <p:spPr bwMode="auto">
          <a:xfrm>
            <a:off x="6588125" y="1773238"/>
            <a:ext cx="1008063" cy="1584325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20505" name="Oval 24">
            <a:extLst>
              <a:ext uri="{FF2B5EF4-FFF2-40B4-BE49-F238E27FC236}">
                <a16:creationId xmlns:a16="http://schemas.microsoft.com/office/drawing/2014/main" id="{A0D21BC5-F68D-A700-4E9D-448FC6025B2D}"/>
              </a:ext>
            </a:extLst>
          </p:cNvPr>
          <p:cNvSpPr>
            <a:spLocks/>
          </p:cNvSpPr>
          <p:nvPr/>
        </p:nvSpPr>
        <p:spPr bwMode="auto">
          <a:xfrm>
            <a:off x="7812088" y="1773238"/>
            <a:ext cx="936625" cy="1584325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grpSp>
        <p:nvGrpSpPr>
          <p:cNvPr id="20506" name="Group 25">
            <a:extLst>
              <a:ext uri="{FF2B5EF4-FFF2-40B4-BE49-F238E27FC236}">
                <a16:creationId xmlns:a16="http://schemas.microsoft.com/office/drawing/2014/main" id="{584ABD73-CE71-A3A3-1159-1A32E93CBDDC}"/>
              </a:ext>
            </a:extLst>
          </p:cNvPr>
          <p:cNvGrpSpPr>
            <a:grpSpLocks/>
          </p:cNvGrpSpPr>
          <p:nvPr/>
        </p:nvGrpSpPr>
        <p:grpSpPr bwMode="auto">
          <a:xfrm>
            <a:off x="8027988" y="2060575"/>
            <a:ext cx="504825" cy="1008063"/>
            <a:chOff x="5732" y="1310"/>
            <a:chExt cx="368" cy="746"/>
          </a:xfrm>
          <a:solidFill>
            <a:schemeClr val="tx1"/>
          </a:solidFill>
        </p:grpSpPr>
        <p:sp>
          <p:nvSpPr>
            <p:cNvPr id="20507" name="Freeform 26">
              <a:extLst>
                <a:ext uri="{FF2B5EF4-FFF2-40B4-BE49-F238E27FC236}">
                  <a16:creationId xmlns:a16="http://schemas.microsoft.com/office/drawing/2014/main" id="{81620361-D3E0-7379-B139-B06A67F84B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2" y="1310"/>
              <a:ext cx="368" cy="361"/>
            </a:xfrm>
            <a:custGeom>
              <a:avLst/>
              <a:gdLst>
                <a:gd name="T0" fmla="*/ 0 w 1622"/>
                <a:gd name="T1" fmla="*/ 0 h 1594"/>
                <a:gd name="T2" fmla="*/ 0 w 1622"/>
                <a:gd name="T3" fmla="*/ 0 h 1594"/>
                <a:gd name="T4" fmla="*/ 0 w 1622"/>
                <a:gd name="T5" fmla="*/ 0 h 1594"/>
                <a:gd name="T6" fmla="*/ 0 w 1622"/>
                <a:gd name="T7" fmla="*/ 0 h 1594"/>
                <a:gd name="T8" fmla="*/ 0 w 1622"/>
                <a:gd name="T9" fmla="*/ 0 h 1594"/>
                <a:gd name="T10" fmla="*/ 0 w 1622"/>
                <a:gd name="T11" fmla="*/ 0 h 1594"/>
                <a:gd name="T12" fmla="*/ 0 w 1622"/>
                <a:gd name="T13" fmla="*/ 0 h 1594"/>
                <a:gd name="T14" fmla="*/ 0 w 1622"/>
                <a:gd name="T15" fmla="*/ 0 h 1594"/>
                <a:gd name="T16" fmla="*/ 0 w 1622"/>
                <a:gd name="T17" fmla="*/ 0 h 1594"/>
                <a:gd name="T18" fmla="*/ 0 w 1622"/>
                <a:gd name="T19" fmla="*/ 0 h 1594"/>
                <a:gd name="T20" fmla="*/ 0 w 1622"/>
                <a:gd name="T21" fmla="*/ 0 h 1594"/>
                <a:gd name="T22" fmla="*/ 0 w 1622"/>
                <a:gd name="T23" fmla="*/ 0 h 1594"/>
                <a:gd name="T24" fmla="*/ 0 w 1622"/>
                <a:gd name="T25" fmla="*/ 0 h 1594"/>
                <a:gd name="T26" fmla="*/ 0 w 1622"/>
                <a:gd name="T27" fmla="*/ 0 h 1594"/>
                <a:gd name="T28" fmla="*/ 0 w 1622"/>
                <a:gd name="T29" fmla="*/ 0 h 1594"/>
                <a:gd name="T30" fmla="*/ 0 w 1622"/>
                <a:gd name="T31" fmla="*/ 0 h 1594"/>
                <a:gd name="T32" fmla="*/ 0 w 1622"/>
                <a:gd name="T33" fmla="*/ 0 h 1594"/>
                <a:gd name="T34" fmla="*/ 0 w 1622"/>
                <a:gd name="T35" fmla="*/ 0 h 1594"/>
                <a:gd name="T36" fmla="*/ 0 w 1622"/>
                <a:gd name="T37" fmla="*/ 0 h 1594"/>
                <a:gd name="T38" fmla="*/ 0 w 1622"/>
                <a:gd name="T39" fmla="*/ 0 h 1594"/>
                <a:gd name="T40" fmla="*/ 0 w 1622"/>
                <a:gd name="T41" fmla="*/ 0 h 1594"/>
                <a:gd name="T42" fmla="*/ 0 w 1622"/>
                <a:gd name="T43" fmla="*/ 0 h 1594"/>
                <a:gd name="T44" fmla="*/ 0 w 1622"/>
                <a:gd name="T45" fmla="*/ 0 h 1594"/>
                <a:gd name="T46" fmla="*/ 0 w 1622"/>
                <a:gd name="T47" fmla="*/ 0 h 15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22"/>
                <a:gd name="T73" fmla="*/ 0 h 1594"/>
                <a:gd name="T74" fmla="*/ 1622 w 1622"/>
                <a:gd name="T75" fmla="*/ 1594 h 15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22" h="1594">
                  <a:moveTo>
                    <a:pt x="338" y="0"/>
                  </a:moveTo>
                  <a:lnTo>
                    <a:pt x="933" y="6"/>
                  </a:lnTo>
                  <a:lnTo>
                    <a:pt x="1621" y="13"/>
                  </a:lnTo>
                  <a:lnTo>
                    <a:pt x="1614" y="238"/>
                  </a:lnTo>
                  <a:lnTo>
                    <a:pt x="1059" y="231"/>
                  </a:lnTo>
                  <a:lnTo>
                    <a:pt x="953" y="337"/>
                  </a:lnTo>
                  <a:lnTo>
                    <a:pt x="953" y="403"/>
                  </a:lnTo>
                  <a:lnTo>
                    <a:pt x="1614" y="873"/>
                  </a:lnTo>
                  <a:lnTo>
                    <a:pt x="1469" y="1124"/>
                  </a:lnTo>
                  <a:lnTo>
                    <a:pt x="1204" y="912"/>
                  </a:lnTo>
                  <a:lnTo>
                    <a:pt x="1079" y="823"/>
                  </a:lnTo>
                  <a:lnTo>
                    <a:pt x="1016" y="781"/>
                  </a:lnTo>
                  <a:lnTo>
                    <a:pt x="953" y="740"/>
                  </a:lnTo>
                  <a:lnTo>
                    <a:pt x="953" y="1593"/>
                  </a:lnTo>
                  <a:lnTo>
                    <a:pt x="622" y="1587"/>
                  </a:lnTo>
                  <a:lnTo>
                    <a:pt x="615" y="1580"/>
                  </a:lnTo>
                  <a:lnTo>
                    <a:pt x="668" y="608"/>
                  </a:lnTo>
                  <a:lnTo>
                    <a:pt x="311" y="1018"/>
                  </a:lnTo>
                  <a:lnTo>
                    <a:pt x="172" y="1190"/>
                  </a:lnTo>
                  <a:lnTo>
                    <a:pt x="0" y="919"/>
                  </a:lnTo>
                  <a:lnTo>
                    <a:pt x="622" y="258"/>
                  </a:lnTo>
                  <a:lnTo>
                    <a:pt x="0" y="324"/>
                  </a:lnTo>
                  <a:lnTo>
                    <a:pt x="20" y="6"/>
                  </a:lnTo>
                  <a:lnTo>
                    <a:pt x="33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08" name="Freeform 27">
              <a:extLst>
                <a:ext uri="{FF2B5EF4-FFF2-40B4-BE49-F238E27FC236}">
                  <a16:creationId xmlns:a16="http://schemas.microsoft.com/office/drawing/2014/main" id="{C9E9F7A7-4586-7F39-A51C-BEDB18965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6" y="1690"/>
              <a:ext cx="365" cy="366"/>
            </a:xfrm>
            <a:custGeom>
              <a:avLst/>
              <a:gdLst>
                <a:gd name="T0" fmla="*/ 0 w 1608"/>
                <a:gd name="T1" fmla="*/ 0 h 1615"/>
                <a:gd name="T2" fmla="*/ 0 w 1608"/>
                <a:gd name="T3" fmla="*/ 0 h 1615"/>
                <a:gd name="T4" fmla="*/ 0 w 1608"/>
                <a:gd name="T5" fmla="*/ 0 h 1615"/>
                <a:gd name="T6" fmla="*/ 0 w 1608"/>
                <a:gd name="T7" fmla="*/ 0 h 1615"/>
                <a:gd name="T8" fmla="*/ 0 w 1608"/>
                <a:gd name="T9" fmla="*/ 0 h 1615"/>
                <a:gd name="T10" fmla="*/ 0 w 1608"/>
                <a:gd name="T11" fmla="*/ 0 h 1615"/>
                <a:gd name="T12" fmla="*/ 0 w 1608"/>
                <a:gd name="T13" fmla="*/ 0 h 1615"/>
                <a:gd name="T14" fmla="*/ 0 w 1608"/>
                <a:gd name="T15" fmla="*/ 0 h 1615"/>
                <a:gd name="T16" fmla="*/ 0 w 1608"/>
                <a:gd name="T17" fmla="*/ 0 h 1615"/>
                <a:gd name="T18" fmla="*/ 0 w 1608"/>
                <a:gd name="T19" fmla="*/ 0 h 1615"/>
                <a:gd name="T20" fmla="*/ 0 w 1608"/>
                <a:gd name="T21" fmla="*/ 0 h 1615"/>
                <a:gd name="T22" fmla="*/ 0 w 1608"/>
                <a:gd name="T23" fmla="*/ 0 h 1615"/>
                <a:gd name="T24" fmla="*/ 0 w 1608"/>
                <a:gd name="T25" fmla="*/ 0 h 1615"/>
                <a:gd name="T26" fmla="*/ 0 w 1608"/>
                <a:gd name="T27" fmla="*/ 0 h 1615"/>
                <a:gd name="T28" fmla="*/ 0 w 1608"/>
                <a:gd name="T29" fmla="*/ 0 h 1615"/>
                <a:gd name="T30" fmla="*/ 0 w 1608"/>
                <a:gd name="T31" fmla="*/ 0 h 1615"/>
                <a:gd name="T32" fmla="*/ 0 w 1608"/>
                <a:gd name="T33" fmla="*/ 0 h 1615"/>
                <a:gd name="T34" fmla="*/ 0 w 1608"/>
                <a:gd name="T35" fmla="*/ 0 h 1615"/>
                <a:gd name="T36" fmla="*/ 0 w 1608"/>
                <a:gd name="T37" fmla="*/ 0 h 1615"/>
                <a:gd name="T38" fmla="*/ 0 w 1608"/>
                <a:gd name="T39" fmla="*/ 0 h 1615"/>
                <a:gd name="T40" fmla="*/ 0 w 1608"/>
                <a:gd name="T41" fmla="*/ 0 h 1615"/>
                <a:gd name="T42" fmla="*/ 0 w 1608"/>
                <a:gd name="T43" fmla="*/ 0 h 1615"/>
                <a:gd name="T44" fmla="*/ 0 w 1608"/>
                <a:gd name="T45" fmla="*/ 0 h 1615"/>
                <a:gd name="T46" fmla="*/ 0 w 1608"/>
                <a:gd name="T47" fmla="*/ 0 h 1615"/>
                <a:gd name="T48" fmla="*/ 0 w 1608"/>
                <a:gd name="T49" fmla="*/ 0 h 1615"/>
                <a:gd name="T50" fmla="*/ 0 w 1608"/>
                <a:gd name="T51" fmla="*/ 0 h 1615"/>
                <a:gd name="T52" fmla="*/ 0 w 1608"/>
                <a:gd name="T53" fmla="*/ 0 h 1615"/>
                <a:gd name="T54" fmla="*/ 0 w 1608"/>
                <a:gd name="T55" fmla="*/ 0 h 1615"/>
                <a:gd name="T56" fmla="*/ 0 w 1608"/>
                <a:gd name="T57" fmla="*/ 0 h 1615"/>
                <a:gd name="T58" fmla="*/ 0 w 1608"/>
                <a:gd name="T59" fmla="*/ 0 h 1615"/>
                <a:gd name="T60" fmla="*/ 0 w 1608"/>
                <a:gd name="T61" fmla="*/ 0 h 1615"/>
                <a:gd name="T62" fmla="*/ 0 w 1608"/>
                <a:gd name="T63" fmla="*/ 0 h 1615"/>
                <a:gd name="T64" fmla="*/ 0 w 1608"/>
                <a:gd name="T65" fmla="*/ 0 h 1615"/>
                <a:gd name="T66" fmla="*/ 0 w 1608"/>
                <a:gd name="T67" fmla="*/ 0 h 1615"/>
                <a:gd name="T68" fmla="*/ 0 w 1608"/>
                <a:gd name="T69" fmla="*/ 0 h 1615"/>
                <a:gd name="T70" fmla="*/ 0 w 1608"/>
                <a:gd name="T71" fmla="*/ 0 h 1615"/>
                <a:gd name="T72" fmla="*/ 0 w 1608"/>
                <a:gd name="T73" fmla="*/ 0 h 1615"/>
                <a:gd name="T74" fmla="*/ 0 w 1608"/>
                <a:gd name="T75" fmla="*/ 0 h 1615"/>
                <a:gd name="T76" fmla="*/ 0 w 1608"/>
                <a:gd name="T77" fmla="*/ 0 h 1615"/>
                <a:gd name="T78" fmla="*/ 0 w 1608"/>
                <a:gd name="T79" fmla="*/ 0 h 1615"/>
                <a:gd name="T80" fmla="*/ 0 w 1608"/>
                <a:gd name="T81" fmla="*/ 0 h 1615"/>
                <a:gd name="T82" fmla="*/ 0 w 1608"/>
                <a:gd name="T83" fmla="*/ 0 h 1615"/>
                <a:gd name="T84" fmla="*/ 0 w 1608"/>
                <a:gd name="T85" fmla="*/ 0 h 1615"/>
                <a:gd name="T86" fmla="*/ 0 w 1608"/>
                <a:gd name="T87" fmla="*/ 0 h 1615"/>
                <a:gd name="T88" fmla="*/ 0 w 1608"/>
                <a:gd name="T89" fmla="*/ 0 h 1615"/>
                <a:gd name="T90" fmla="*/ 0 w 1608"/>
                <a:gd name="T91" fmla="*/ 0 h 1615"/>
                <a:gd name="T92" fmla="*/ 0 w 1608"/>
                <a:gd name="T93" fmla="*/ 0 h 1615"/>
                <a:gd name="T94" fmla="*/ 0 w 1608"/>
                <a:gd name="T95" fmla="*/ 0 h 1615"/>
                <a:gd name="T96" fmla="*/ 0 w 1608"/>
                <a:gd name="T97" fmla="*/ 0 h 1615"/>
                <a:gd name="T98" fmla="*/ 0 w 1608"/>
                <a:gd name="T99" fmla="*/ 0 h 1615"/>
                <a:gd name="T100" fmla="*/ 0 w 1608"/>
                <a:gd name="T101" fmla="*/ 0 h 1615"/>
                <a:gd name="T102" fmla="*/ 0 w 1608"/>
                <a:gd name="T103" fmla="*/ 0 h 1615"/>
                <a:gd name="T104" fmla="*/ 0 w 1608"/>
                <a:gd name="T105" fmla="*/ 0 h 1615"/>
                <a:gd name="T106" fmla="*/ 0 w 1608"/>
                <a:gd name="T107" fmla="*/ 0 h 1615"/>
                <a:gd name="T108" fmla="*/ 0 w 1608"/>
                <a:gd name="T109" fmla="*/ 0 h 1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8"/>
                <a:gd name="T166" fmla="*/ 0 h 1615"/>
                <a:gd name="T167" fmla="*/ 1608 w 1608"/>
                <a:gd name="T168" fmla="*/ 1615 h 1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8" h="1615">
                  <a:moveTo>
                    <a:pt x="1290" y="596"/>
                  </a:moveTo>
                  <a:lnTo>
                    <a:pt x="1277" y="371"/>
                  </a:lnTo>
                  <a:lnTo>
                    <a:pt x="1161" y="365"/>
                  </a:lnTo>
                  <a:lnTo>
                    <a:pt x="1044" y="362"/>
                  </a:lnTo>
                  <a:lnTo>
                    <a:pt x="801" y="368"/>
                  </a:lnTo>
                  <a:lnTo>
                    <a:pt x="548" y="388"/>
                  </a:lnTo>
                  <a:lnTo>
                    <a:pt x="285" y="424"/>
                  </a:lnTo>
                  <a:lnTo>
                    <a:pt x="278" y="622"/>
                  </a:lnTo>
                  <a:lnTo>
                    <a:pt x="7" y="655"/>
                  </a:lnTo>
                  <a:lnTo>
                    <a:pt x="27" y="205"/>
                  </a:lnTo>
                  <a:lnTo>
                    <a:pt x="662" y="152"/>
                  </a:lnTo>
                  <a:lnTo>
                    <a:pt x="675" y="0"/>
                  </a:lnTo>
                  <a:lnTo>
                    <a:pt x="959" y="0"/>
                  </a:lnTo>
                  <a:lnTo>
                    <a:pt x="939" y="139"/>
                  </a:lnTo>
                  <a:lnTo>
                    <a:pt x="1131" y="133"/>
                  </a:lnTo>
                  <a:lnTo>
                    <a:pt x="1230" y="135"/>
                  </a:lnTo>
                  <a:lnTo>
                    <a:pt x="1275" y="136"/>
                  </a:lnTo>
                  <a:lnTo>
                    <a:pt x="1316" y="139"/>
                  </a:lnTo>
                  <a:lnTo>
                    <a:pt x="1357" y="145"/>
                  </a:lnTo>
                  <a:lnTo>
                    <a:pt x="1396" y="153"/>
                  </a:lnTo>
                  <a:lnTo>
                    <a:pt x="1430" y="162"/>
                  </a:lnTo>
                  <a:lnTo>
                    <a:pt x="1462" y="174"/>
                  </a:lnTo>
                  <a:lnTo>
                    <a:pt x="1490" y="187"/>
                  </a:lnTo>
                  <a:lnTo>
                    <a:pt x="1502" y="195"/>
                  </a:lnTo>
                  <a:lnTo>
                    <a:pt x="1514" y="202"/>
                  </a:lnTo>
                  <a:lnTo>
                    <a:pt x="1526" y="211"/>
                  </a:lnTo>
                  <a:lnTo>
                    <a:pt x="1536" y="219"/>
                  </a:lnTo>
                  <a:lnTo>
                    <a:pt x="1545" y="228"/>
                  </a:lnTo>
                  <a:lnTo>
                    <a:pt x="1554" y="238"/>
                  </a:lnTo>
                  <a:lnTo>
                    <a:pt x="1560" y="247"/>
                  </a:lnTo>
                  <a:lnTo>
                    <a:pt x="1566" y="256"/>
                  </a:lnTo>
                  <a:lnTo>
                    <a:pt x="1571" y="266"/>
                  </a:lnTo>
                  <a:lnTo>
                    <a:pt x="1576" y="276"/>
                  </a:lnTo>
                  <a:lnTo>
                    <a:pt x="1580" y="287"/>
                  </a:lnTo>
                  <a:lnTo>
                    <a:pt x="1583" y="299"/>
                  </a:lnTo>
                  <a:lnTo>
                    <a:pt x="1585" y="311"/>
                  </a:lnTo>
                  <a:lnTo>
                    <a:pt x="1587" y="324"/>
                  </a:lnTo>
                  <a:lnTo>
                    <a:pt x="1596" y="386"/>
                  </a:lnTo>
                  <a:lnTo>
                    <a:pt x="1602" y="453"/>
                  </a:lnTo>
                  <a:lnTo>
                    <a:pt x="1606" y="525"/>
                  </a:lnTo>
                  <a:lnTo>
                    <a:pt x="1607" y="602"/>
                  </a:lnTo>
                  <a:lnTo>
                    <a:pt x="1290" y="596"/>
                  </a:lnTo>
                  <a:close/>
                  <a:moveTo>
                    <a:pt x="443" y="708"/>
                  </a:moveTo>
                  <a:lnTo>
                    <a:pt x="615" y="397"/>
                  </a:lnTo>
                  <a:lnTo>
                    <a:pt x="860" y="477"/>
                  </a:lnTo>
                  <a:lnTo>
                    <a:pt x="754" y="695"/>
                  </a:lnTo>
                  <a:lnTo>
                    <a:pt x="1607" y="728"/>
                  </a:lnTo>
                  <a:lnTo>
                    <a:pt x="1594" y="959"/>
                  </a:lnTo>
                  <a:lnTo>
                    <a:pt x="1330" y="953"/>
                  </a:lnTo>
                  <a:lnTo>
                    <a:pt x="1091" y="1230"/>
                  </a:lnTo>
                  <a:lnTo>
                    <a:pt x="1535" y="1376"/>
                  </a:lnTo>
                  <a:lnTo>
                    <a:pt x="1363" y="1594"/>
                  </a:lnTo>
                  <a:lnTo>
                    <a:pt x="880" y="1435"/>
                  </a:lnTo>
                  <a:lnTo>
                    <a:pt x="675" y="1614"/>
                  </a:lnTo>
                  <a:lnTo>
                    <a:pt x="417" y="1475"/>
                  </a:lnTo>
                  <a:lnTo>
                    <a:pt x="569" y="1356"/>
                  </a:lnTo>
                  <a:lnTo>
                    <a:pt x="556" y="1356"/>
                  </a:lnTo>
                  <a:lnTo>
                    <a:pt x="417" y="1310"/>
                  </a:lnTo>
                  <a:lnTo>
                    <a:pt x="399" y="1301"/>
                  </a:lnTo>
                  <a:lnTo>
                    <a:pt x="382" y="1292"/>
                  </a:lnTo>
                  <a:lnTo>
                    <a:pt x="367" y="1282"/>
                  </a:lnTo>
                  <a:lnTo>
                    <a:pt x="352" y="1272"/>
                  </a:lnTo>
                  <a:lnTo>
                    <a:pt x="339" y="1261"/>
                  </a:lnTo>
                  <a:lnTo>
                    <a:pt x="327" y="1249"/>
                  </a:lnTo>
                  <a:lnTo>
                    <a:pt x="315" y="1237"/>
                  </a:lnTo>
                  <a:lnTo>
                    <a:pt x="305" y="1224"/>
                  </a:lnTo>
                  <a:lnTo>
                    <a:pt x="300" y="1216"/>
                  </a:lnTo>
                  <a:lnTo>
                    <a:pt x="296" y="1209"/>
                  </a:lnTo>
                  <a:lnTo>
                    <a:pt x="292" y="1201"/>
                  </a:lnTo>
                  <a:lnTo>
                    <a:pt x="289" y="1193"/>
                  </a:lnTo>
                  <a:lnTo>
                    <a:pt x="286" y="1185"/>
                  </a:lnTo>
                  <a:lnTo>
                    <a:pt x="283" y="1177"/>
                  </a:lnTo>
                  <a:lnTo>
                    <a:pt x="281" y="1169"/>
                  </a:lnTo>
                  <a:lnTo>
                    <a:pt x="280" y="1161"/>
                  </a:lnTo>
                  <a:lnTo>
                    <a:pt x="279" y="1153"/>
                  </a:lnTo>
                  <a:lnTo>
                    <a:pt x="278" y="1144"/>
                  </a:lnTo>
                  <a:lnTo>
                    <a:pt x="278" y="1136"/>
                  </a:lnTo>
                  <a:lnTo>
                    <a:pt x="278" y="1127"/>
                  </a:lnTo>
                  <a:lnTo>
                    <a:pt x="279" y="1119"/>
                  </a:lnTo>
                  <a:lnTo>
                    <a:pt x="281" y="1110"/>
                  </a:lnTo>
                  <a:lnTo>
                    <a:pt x="285" y="1092"/>
                  </a:lnTo>
                  <a:lnTo>
                    <a:pt x="287" y="1083"/>
                  </a:lnTo>
                  <a:lnTo>
                    <a:pt x="290" y="1073"/>
                  </a:lnTo>
                  <a:lnTo>
                    <a:pt x="294" y="1061"/>
                  </a:lnTo>
                  <a:lnTo>
                    <a:pt x="300" y="1047"/>
                  </a:lnTo>
                  <a:lnTo>
                    <a:pt x="313" y="1016"/>
                  </a:lnTo>
                  <a:lnTo>
                    <a:pt x="331" y="979"/>
                  </a:lnTo>
                  <a:lnTo>
                    <a:pt x="0" y="1019"/>
                  </a:lnTo>
                  <a:lnTo>
                    <a:pt x="0" y="748"/>
                  </a:lnTo>
                  <a:lnTo>
                    <a:pt x="443" y="708"/>
                  </a:lnTo>
                  <a:close/>
                  <a:moveTo>
                    <a:pt x="807" y="1151"/>
                  </a:moveTo>
                  <a:lnTo>
                    <a:pt x="1006" y="946"/>
                  </a:lnTo>
                  <a:lnTo>
                    <a:pt x="648" y="953"/>
                  </a:lnTo>
                  <a:lnTo>
                    <a:pt x="635" y="970"/>
                  </a:lnTo>
                  <a:lnTo>
                    <a:pt x="624" y="986"/>
                  </a:lnTo>
                  <a:lnTo>
                    <a:pt x="612" y="1003"/>
                  </a:lnTo>
                  <a:lnTo>
                    <a:pt x="602" y="1019"/>
                  </a:lnTo>
                  <a:lnTo>
                    <a:pt x="596" y="1032"/>
                  </a:lnTo>
                  <a:lnTo>
                    <a:pt x="591" y="1043"/>
                  </a:lnTo>
                  <a:lnTo>
                    <a:pt x="588" y="1054"/>
                  </a:lnTo>
                  <a:lnTo>
                    <a:pt x="586" y="1059"/>
                  </a:lnTo>
                  <a:lnTo>
                    <a:pt x="585" y="1063"/>
                  </a:lnTo>
                  <a:lnTo>
                    <a:pt x="585" y="1068"/>
                  </a:lnTo>
                  <a:lnTo>
                    <a:pt x="584" y="1072"/>
                  </a:lnTo>
                  <a:lnTo>
                    <a:pt x="584" y="1076"/>
                  </a:lnTo>
                  <a:lnTo>
                    <a:pt x="585" y="1080"/>
                  </a:lnTo>
                  <a:lnTo>
                    <a:pt x="585" y="1083"/>
                  </a:lnTo>
                  <a:lnTo>
                    <a:pt x="586" y="1086"/>
                  </a:lnTo>
                  <a:lnTo>
                    <a:pt x="587" y="1089"/>
                  </a:lnTo>
                  <a:lnTo>
                    <a:pt x="589" y="1092"/>
                  </a:lnTo>
                  <a:lnTo>
                    <a:pt x="807" y="1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BE5EC39D-2195-B7C9-B718-86F31AD07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213303"/>
            <a:ext cx="7886700" cy="1325563"/>
          </a:xfrm>
        </p:spPr>
        <p:txBody>
          <a:bodyPr/>
          <a:lstStyle/>
          <a:p>
            <a:pPr algn="ctr">
              <a:defRPr/>
            </a:pP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反抗期について</a:t>
            </a:r>
          </a:p>
        </p:txBody>
      </p:sp>
    </p:spTree>
    <p:extLst>
      <p:ext uri="{BB962C8B-B14F-4D97-AF65-F5344CB8AC3E}">
        <p14:creationId xmlns:p14="http://schemas.microsoft.com/office/powerpoint/2010/main" val="370608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A46992-D5D4-65CA-8051-6259255BC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反抗期について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C12E2F-8EBF-4612-187E-84BCBB56B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第一反抗期：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歳半～３歳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第二反抗期：思春期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反抗したら一安心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686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2A7C57-68D2-4BF2-B029-25205F19D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549275"/>
            <a:ext cx="8229600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自己肯定感を育むのに、</a:t>
            </a:r>
            <a:b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特別なことは必要ない！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CFEA09-E7CF-4C3B-A804-E6C057015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2133600"/>
            <a:ext cx="8434387" cy="452596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sz="2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ご飯を作る、洗濯する、寝床を用意する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病気になったら、医者に連れて行く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話を聞く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→何気ない「日々のお世話」が何より大事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0784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D40382-A011-45CC-AD3C-A8B8BAB82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549275"/>
            <a:ext cx="8229600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自己肯定感を育てるために</a:t>
            </a:r>
            <a:b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具体的にどうすればいい？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210E3F-EC7B-49DE-B8B9-8A438D528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131" y="2636912"/>
            <a:ext cx="8567738" cy="3096046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１．スキンシップ、話を聴く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dirty="0"/>
              <a:t>　　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sz="28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2800" dirty="0"/>
              <a:t>　　</a:t>
            </a:r>
            <a:r>
              <a:rPr lang="en-US" altLang="ja-JP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子どもの気持ちを汲んで、言葉にして返す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（言葉育て）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223BF3-C5F4-435A-BCCE-0D56F353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7813"/>
            <a:ext cx="9036496" cy="1139825"/>
          </a:xfrm>
        </p:spPr>
        <p:txBody>
          <a:bodyPr/>
          <a:lstStyle/>
          <a:p>
            <a:pPr algn="ctr"/>
            <a: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今の子どもをめぐる問題の根っこは？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B2242E-248D-4A01-A422-31802B35B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636912"/>
            <a:ext cx="8363272" cy="3489251"/>
          </a:xfrm>
        </p:spPr>
        <p:txBody>
          <a:bodyPr/>
          <a:lstStyle/>
          <a:p>
            <a:r>
              <a:rPr lang="ja-JP" altLang="en-US" sz="4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「自己肯定感の極端な低さ」</a:t>
            </a:r>
          </a:p>
          <a:p>
            <a:pPr marL="0" indent="0">
              <a:buNone/>
            </a:pPr>
            <a:r>
              <a:rPr lang="ja-JP" altLang="en-US" sz="4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</a:p>
          <a:p>
            <a:pPr marL="0" indent="0"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（自己肯定感＝自己評価、自尊感情）</a:t>
            </a:r>
          </a:p>
        </p:txBody>
      </p:sp>
    </p:spTree>
    <p:extLst>
      <p:ext uri="{BB962C8B-B14F-4D97-AF65-F5344CB8AC3E}">
        <p14:creationId xmlns:p14="http://schemas.microsoft.com/office/powerpoint/2010/main" val="72949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D40382-A011-45CC-AD3C-A8B8BAB82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549275"/>
            <a:ext cx="8229600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自己肯定感を育てるために</a:t>
            </a:r>
            <a:b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具体的にどうすればいい？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210E3F-EC7B-49DE-B8B9-8A438D528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131" y="2636912"/>
            <a:ext cx="8567738" cy="3096046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２．ほめる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１）できないことより、できているところに注目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２）できて当たり前でなく、できなくて当たり前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３）比較するなら、以前のその子と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47232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D40382-A011-45CC-AD3C-A8B8BAB82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549275"/>
            <a:ext cx="8229600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自己肯定感を育てるために</a:t>
            </a:r>
            <a:b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具体的にどうすればいい？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210E3F-EC7B-49DE-B8B9-8A438D528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636912"/>
            <a:ext cx="8352036" cy="3733726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３．ありがとう</a:t>
            </a:r>
          </a:p>
          <a:p>
            <a:pPr marL="0" indent="0"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・「ありがとう」は最高のほめ言葉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02953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BCF0EC-717D-4E52-8411-F98CE3F0F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子どもにキレてしまうとき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F407E5-9C2C-42D5-BC06-9D557F3B4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過度の責任感を持っている→肩の力を抜く。</a:t>
            </a:r>
          </a:p>
          <a:p>
            <a:pPr marL="0" indent="0">
              <a:buNone/>
            </a:pPr>
            <a:endParaRPr lang="ja-JP" altLang="en-US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・子どもを変えようとするよりも、子どもが今、</a:t>
            </a:r>
          </a:p>
          <a:p>
            <a:pPr marL="0" indent="0">
              <a:buNone/>
            </a:pPr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すでにもっているいい所に注目する。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136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2FED90-BEB5-443B-8BEF-002DD59B9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20228"/>
            <a:ext cx="8229600" cy="1007517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親の自己肯定感も大切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3293A9-D39E-4B5E-9368-9C949A21E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27" y="1700808"/>
            <a:ext cx="8928546" cy="46799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親も自分のケアをすることに、罪悪感を</a:t>
            </a:r>
          </a:p>
          <a:p>
            <a:pPr marL="0" indent="0"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持たなくていい。</a:t>
            </a:r>
          </a:p>
          <a:p>
            <a:pPr marL="0" indent="0"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（飛行機のマスクのたとえ）</a:t>
            </a:r>
          </a:p>
          <a:p>
            <a:pPr marL="0" indent="0">
              <a:buNone/>
              <a:defRPr/>
            </a:pPr>
            <a:endParaRPr lang="ja-JP" altLang="en-US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・自分をほめてくれる人を一人は見つける。</a:t>
            </a:r>
          </a:p>
          <a:p>
            <a:pPr marL="0" indent="0">
              <a:buNone/>
              <a:defRPr/>
            </a:pPr>
            <a:endParaRPr lang="ja-JP" altLang="en-US" sz="3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・自分で自分をほめる練習（リフレーミング）</a:t>
            </a:r>
          </a:p>
          <a:p>
            <a:pPr marL="0" indent="0">
              <a:buNone/>
              <a:defRPr/>
            </a:pPr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「子が宝なら、親もまた宝」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3" name="Group 1">
            <a:extLst>
              <a:ext uri="{FF2B5EF4-FFF2-40B4-BE49-F238E27FC236}">
                <a16:creationId xmlns:a16="http://schemas.microsoft.com/office/drawing/2014/main" id="{8F708731-363B-48E1-A2C8-8AB6C887B315}"/>
              </a:ext>
            </a:extLst>
          </p:cNvPr>
          <p:cNvGrpSpPr>
            <a:grpSpLocks/>
          </p:cNvGrpSpPr>
          <p:nvPr/>
        </p:nvGrpSpPr>
        <p:grpSpPr bwMode="auto">
          <a:xfrm>
            <a:off x="1403350" y="2400300"/>
            <a:ext cx="6262688" cy="1403350"/>
            <a:chOff x="1247" y="1655"/>
            <a:chExt cx="3855" cy="975"/>
          </a:xfrm>
          <a:solidFill>
            <a:schemeClr val="bg1"/>
          </a:solidFill>
        </p:grpSpPr>
        <p:sp>
          <p:nvSpPr>
            <p:cNvPr id="14427" name="Freeform 2">
              <a:extLst>
                <a:ext uri="{FF2B5EF4-FFF2-40B4-BE49-F238E27FC236}">
                  <a16:creationId xmlns:a16="http://schemas.microsoft.com/office/drawing/2014/main" id="{8475DB79-416D-4DEE-8550-DDB52BB6C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7" y="1655"/>
              <a:ext cx="3855" cy="975"/>
            </a:xfrm>
            <a:custGeom>
              <a:avLst/>
              <a:gdLst>
                <a:gd name="T0" fmla="*/ 0 w 17001"/>
                <a:gd name="T1" fmla="*/ 975 h 4301"/>
                <a:gd name="T2" fmla="*/ 0 w 17001"/>
                <a:gd name="T3" fmla="*/ 0 h 4301"/>
                <a:gd name="T4" fmla="*/ 3855 w 17001"/>
                <a:gd name="T5" fmla="*/ 0 h 4301"/>
                <a:gd name="T6" fmla="*/ 3855 w 17001"/>
                <a:gd name="T7" fmla="*/ 975 h 4301"/>
                <a:gd name="T8" fmla="*/ 0 w 17001"/>
                <a:gd name="T9" fmla="*/ 975 h 43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001" h="4301">
                  <a:moveTo>
                    <a:pt x="0" y="4300"/>
                  </a:moveTo>
                  <a:lnTo>
                    <a:pt x="0" y="0"/>
                  </a:lnTo>
                  <a:lnTo>
                    <a:pt x="17000" y="0"/>
                  </a:lnTo>
                  <a:lnTo>
                    <a:pt x="17000" y="4300"/>
                  </a:lnTo>
                  <a:lnTo>
                    <a:pt x="0" y="4300"/>
                  </a:lnTo>
                </a:path>
              </a:pathLst>
            </a:custGeom>
            <a:grpFill/>
            <a:ln w="720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 dirty="0"/>
            </a:p>
          </p:txBody>
        </p:sp>
        <p:sp>
          <p:nvSpPr>
            <p:cNvPr id="14432" name="Freeform 7">
              <a:extLst>
                <a:ext uri="{FF2B5EF4-FFF2-40B4-BE49-F238E27FC236}">
                  <a16:creationId xmlns:a16="http://schemas.microsoft.com/office/drawing/2014/main" id="{84BA1282-6D39-46DF-8A24-81AC0B94F4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9" y="2108"/>
              <a:ext cx="88" cy="235"/>
            </a:xfrm>
            <a:custGeom>
              <a:avLst/>
              <a:gdLst>
                <a:gd name="T0" fmla="*/ 88 w 387"/>
                <a:gd name="T1" fmla="*/ 3 h 1036"/>
                <a:gd name="T2" fmla="*/ 88 w 387"/>
                <a:gd name="T3" fmla="*/ 5 h 1036"/>
                <a:gd name="T4" fmla="*/ 88 w 387"/>
                <a:gd name="T5" fmla="*/ 7 h 1036"/>
                <a:gd name="T6" fmla="*/ 87 w 387"/>
                <a:gd name="T7" fmla="*/ 8 h 1036"/>
                <a:gd name="T8" fmla="*/ 85 w 387"/>
                <a:gd name="T9" fmla="*/ 10 h 1036"/>
                <a:gd name="T10" fmla="*/ 80 w 387"/>
                <a:gd name="T11" fmla="*/ 12 h 1036"/>
                <a:gd name="T12" fmla="*/ 67 w 387"/>
                <a:gd name="T13" fmla="*/ 21 h 1036"/>
                <a:gd name="T14" fmla="*/ 48 w 387"/>
                <a:gd name="T15" fmla="*/ 37 h 1036"/>
                <a:gd name="T16" fmla="*/ 34 w 387"/>
                <a:gd name="T17" fmla="*/ 54 h 1036"/>
                <a:gd name="T18" fmla="*/ 25 w 387"/>
                <a:gd name="T19" fmla="*/ 69 h 1036"/>
                <a:gd name="T20" fmla="*/ 20 w 387"/>
                <a:gd name="T21" fmla="*/ 84 h 1036"/>
                <a:gd name="T22" fmla="*/ 15 w 387"/>
                <a:gd name="T23" fmla="*/ 117 h 1036"/>
                <a:gd name="T24" fmla="*/ 20 w 387"/>
                <a:gd name="T25" fmla="*/ 151 h 1036"/>
                <a:gd name="T26" fmla="*/ 26 w 387"/>
                <a:gd name="T27" fmla="*/ 166 h 1036"/>
                <a:gd name="T28" fmla="*/ 34 w 387"/>
                <a:gd name="T29" fmla="*/ 180 h 1036"/>
                <a:gd name="T30" fmla="*/ 53 w 387"/>
                <a:gd name="T31" fmla="*/ 202 h 1036"/>
                <a:gd name="T32" fmla="*/ 67 w 387"/>
                <a:gd name="T33" fmla="*/ 214 h 1036"/>
                <a:gd name="T34" fmla="*/ 80 w 387"/>
                <a:gd name="T35" fmla="*/ 222 h 1036"/>
                <a:gd name="T36" fmla="*/ 85 w 387"/>
                <a:gd name="T37" fmla="*/ 225 h 1036"/>
                <a:gd name="T38" fmla="*/ 87 w 387"/>
                <a:gd name="T39" fmla="*/ 226 h 1036"/>
                <a:gd name="T40" fmla="*/ 88 w 387"/>
                <a:gd name="T41" fmla="*/ 228 h 1036"/>
                <a:gd name="T42" fmla="*/ 88 w 387"/>
                <a:gd name="T43" fmla="*/ 229 h 1036"/>
                <a:gd name="T44" fmla="*/ 88 w 387"/>
                <a:gd name="T45" fmla="*/ 231 h 1036"/>
                <a:gd name="T46" fmla="*/ 87 w 387"/>
                <a:gd name="T47" fmla="*/ 233 h 1036"/>
                <a:gd name="T48" fmla="*/ 85 w 387"/>
                <a:gd name="T49" fmla="*/ 234 h 1036"/>
                <a:gd name="T50" fmla="*/ 84 w 387"/>
                <a:gd name="T51" fmla="*/ 235 h 1036"/>
                <a:gd name="T52" fmla="*/ 82 w 387"/>
                <a:gd name="T53" fmla="*/ 235 h 1036"/>
                <a:gd name="T54" fmla="*/ 80 w 387"/>
                <a:gd name="T55" fmla="*/ 234 h 1036"/>
                <a:gd name="T56" fmla="*/ 78 w 387"/>
                <a:gd name="T57" fmla="*/ 233 h 1036"/>
                <a:gd name="T58" fmla="*/ 61 w 387"/>
                <a:gd name="T59" fmla="*/ 224 h 1036"/>
                <a:gd name="T60" fmla="*/ 45 w 387"/>
                <a:gd name="T61" fmla="*/ 212 h 1036"/>
                <a:gd name="T62" fmla="*/ 26 w 387"/>
                <a:gd name="T63" fmla="*/ 193 h 1036"/>
                <a:gd name="T64" fmla="*/ 16 w 387"/>
                <a:gd name="T65" fmla="*/ 179 h 1036"/>
                <a:gd name="T66" fmla="*/ 9 w 387"/>
                <a:gd name="T67" fmla="*/ 164 h 1036"/>
                <a:gd name="T68" fmla="*/ 2 w 387"/>
                <a:gd name="T69" fmla="*/ 142 h 1036"/>
                <a:gd name="T70" fmla="*/ 0 w 387"/>
                <a:gd name="T71" fmla="*/ 105 h 1036"/>
                <a:gd name="T72" fmla="*/ 7 w 387"/>
                <a:gd name="T73" fmla="*/ 76 h 1036"/>
                <a:gd name="T74" fmla="*/ 13 w 387"/>
                <a:gd name="T75" fmla="*/ 60 h 1036"/>
                <a:gd name="T76" fmla="*/ 23 w 387"/>
                <a:gd name="T77" fmla="*/ 46 h 1036"/>
                <a:gd name="T78" fmla="*/ 39 w 387"/>
                <a:gd name="T79" fmla="*/ 27 h 1036"/>
                <a:gd name="T80" fmla="*/ 56 w 387"/>
                <a:gd name="T81" fmla="*/ 14 h 1036"/>
                <a:gd name="T82" fmla="*/ 73 w 387"/>
                <a:gd name="T83" fmla="*/ 4 h 1036"/>
                <a:gd name="T84" fmla="*/ 80 w 387"/>
                <a:gd name="T85" fmla="*/ 0 h 1036"/>
                <a:gd name="T86" fmla="*/ 82 w 387"/>
                <a:gd name="T87" fmla="*/ 0 h 1036"/>
                <a:gd name="T88" fmla="*/ 84 w 387"/>
                <a:gd name="T89" fmla="*/ 0 h 1036"/>
                <a:gd name="T90" fmla="*/ 85 w 387"/>
                <a:gd name="T91" fmla="*/ 1 h 1036"/>
                <a:gd name="T92" fmla="*/ 87 w 387"/>
                <a:gd name="T93" fmla="*/ 2 h 10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87" h="1036">
                  <a:moveTo>
                    <a:pt x="384" y="10"/>
                  </a:moveTo>
                  <a:lnTo>
                    <a:pt x="385" y="13"/>
                  </a:lnTo>
                  <a:lnTo>
                    <a:pt x="386" y="15"/>
                  </a:lnTo>
                  <a:lnTo>
                    <a:pt x="386" y="18"/>
                  </a:lnTo>
                  <a:lnTo>
                    <a:pt x="386" y="21"/>
                  </a:lnTo>
                  <a:lnTo>
                    <a:pt x="386" y="23"/>
                  </a:lnTo>
                  <a:lnTo>
                    <a:pt x="386" y="26"/>
                  </a:lnTo>
                  <a:lnTo>
                    <a:pt x="386" y="28"/>
                  </a:lnTo>
                  <a:lnTo>
                    <a:pt x="385" y="30"/>
                  </a:lnTo>
                  <a:lnTo>
                    <a:pt x="384" y="32"/>
                  </a:lnTo>
                  <a:lnTo>
                    <a:pt x="383" y="34"/>
                  </a:lnTo>
                  <a:lnTo>
                    <a:pt x="381" y="36"/>
                  </a:lnTo>
                  <a:lnTo>
                    <a:pt x="380" y="38"/>
                  </a:lnTo>
                  <a:lnTo>
                    <a:pt x="378" y="40"/>
                  </a:lnTo>
                  <a:lnTo>
                    <a:pt x="376" y="42"/>
                  </a:lnTo>
                  <a:lnTo>
                    <a:pt x="374" y="43"/>
                  </a:lnTo>
                  <a:lnTo>
                    <a:pt x="371" y="45"/>
                  </a:lnTo>
                  <a:lnTo>
                    <a:pt x="352" y="55"/>
                  </a:lnTo>
                  <a:lnTo>
                    <a:pt x="333" y="66"/>
                  </a:lnTo>
                  <a:lnTo>
                    <a:pt x="313" y="79"/>
                  </a:lnTo>
                  <a:lnTo>
                    <a:pt x="294" y="93"/>
                  </a:lnTo>
                  <a:lnTo>
                    <a:pt x="274" y="108"/>
                  </a:lnTo>
                  <a:lnTo>
                    <a:pt x="253" y="126"/>
                  </a:lnTo>
                  <a:lnTo>
                    <a:pt x="212" y="164"/>
                  </a:lnTo>
                  <a:lnTo>
                    <a:pt x="178" y="201"/>
                  </a:lnTo>
                  <a:lnTo>
                    <a:pt x="162" y="220"/>
                  </a:lnTo>
                  <a:lnTo>
                    <a:pt x="148" y="240"/>
                  </a:lnTo>
                  <a:lnTo>
                    <a:pt x="135" y="261"/>
                  </a:lnTo>
                  <a:lnTo>
                    <a:pt x="123" y="282"/>
                  </a:lnTo>
                  <a:lnTo>
                    <a:pt x="112" y="303"/>
                  </a:lnTo>
                  <a:lnTo>
                    <a:pt x="103" y="325"/>
                  </a:lnTo>
                  <a:lnTo>
                    <a:pt x="94" y="347"/>
                  </a:lnTo>
                  <a:lnTo>
                    <a:pt x="87" y="370"/>
                  </a:lnTo>
                  <a:lnTo>
                    <a:pt x="76" y="417"/>
                  </a:lnTo>
                  <a:lnTo>
                    <a:pt x="69" y="466"/>
                  </a:lnTo>
                  <a:lnTo>
                    <a:pt x="67" y="517"/>
                  </a:lnTo>
                  <a:lnTo>
                    <a:pt x="69" y="568"/>
                  </a:lnTo>
                  <a:lnTo>
                    <a:pt x="76" y="617"/>
                  </a:lnTo>
                  <a:lnTo>
                    <a:pt x="87" y="664"/>
                  </a:lnTo>
                  <a:lnTo>
                    <a:pt x="95" y="687"/>
                  </a:lnTo>
                  <a:lnTo>
                    <a:pt x="103" y="709"/>
                  </a:lnTo>
                  <a:lnTo>
                    <a:pt x="113" y="731"/>
                  </a:lnTo>
                  <a:lnTo>
                    <a:pt x="123" y="752"/>
                  </a:lnTo>
                  <a:lnTo>
                    <a:pt x="135" y="773"/>
                  </a:lnTo>
                  <a:lnTo>
                    <a:pt x="148" y="793"/>
                  </a:lnTo>
                  <a:lnTo>
                    <a:pt x="178" y="833"/>
                  </a:lnTo>
                  <a:lnTo>
                    <a:pt x="212" y="870"/>
                  </a:lnTo>
                  <a:lnTo>
                    <a:pt x="233" y="890"/>
                  </a:lnTo>
                  <a:lnTo>
                    <a:pt x="253" y="909"/>
                  </a:lnTo>
                  <a:lnTo>
                    <a:pt x="274" y="926"/>
                  </a:lnTo>
                  <a:lnTo>
                    <a:pt x="294" y="942"/>
                  </a:lnTo>
                  <a:lnTo>
                    <a:pt x="313" y="956"/>
                  </a:lnTo>
                  <a:lnTo>
                    <a:pt x="333" y="969"/>
                  </a:lnTo>
                  <a:lnTo>
                    <a:pt x="352" y="980"/>
                  </a:lnTo>
                  <a:lnTo>
                    <a:pt x="371" y="989"/>
                  </a:lnTo>
                  <a:lnTo>
                    <a:pt x="374" y="991"/>
                  </a:lnTo>
                  <a:lnTo>
                    <a:pt x="376" y="993"/>
                  </a:lnTo>
                  <a:lnTo>
                    <a:pt x="378" y="994"/>
                  </a:lnTo>
                  <a:lnTo>
                    <a:pt x="380" y="996"/>
                  </a:lnTo>
                  <a:lnTo>
                    <a:pt x="381" y="998"/>
                  </a:lnTo>
                  <a:lnTo>
                    <a:pt x="383" y="1000"/>
                  </a:lnTo>
                  <a:lnTo>
                    <a:pt x="384" y="1002"/>
                  </a:lnTo>
                  <a:lnTo>
                    <a:pt x="385" y="1005"/>
                  </a:lnTo>
                  <a:lnTo>
                    <a:pt x="386" y="1007"/>
                  </a:lnTo>
                  <a:lnTo>
                    <a:pt x="386" y="1009"/>
                  </a:lnTo>
                  <a:lnTo>
                    <a:pt x="386" y="1011"/>
                  </a:lnTo>
                  <a:lnTo>
                    <a:pt x="386" y="1014"/>
                  </a:lnTo>
                  <a:lnTo>
                    <a:pt x="386" y="1016"/>
                  </a:lnTo>
                  <a:lnTo>
                    <a:pt x="386" y="1019"/>
                  </a:lnTo>
                  <a:lnTo>
                    <a:pt x="385" y="1021"/>
                  </a:lnTo>
                  <a:lnTo>
                    <a:pt x="384" y="1024"/>
                  </a:lnTo>
                  <a:lnTo>
                    <a:pt x="382" y="1026"/>
                  </a:lnTo>
                  <a:lnTo>
                    <a:pt x="380" y="1028"/>
                  </a:lnTo>
                  <a:lnTo>
                    <a:pt x="379" y="1030"/>
                  </a:lnTo>
                  <a:lnTo>
                    <a:pt x="376" y="1031"/>
                  </a:lnTo>
                  <a:lnTo>
                    <a:pt x="374" y="1032"/>
                  </a:lnTo>
                  <a:lnTo>
                    <a:pt x="372" y="1033"/>
                  </a:lnTo>
                  <a:lnTo>
                    <a:pt x="370" y="1034"/>
                  </a:lnTo>
                  <a:lnTo>
                    <a:pt x="367" y="1034"/>
                  </a:lnTo>
                  <a:lnTo>
                    <a:pt x="365" y="1035"/>
                  </a:lnTo>
                  <a:lnTo>
                    <a:pt x="362" y="1035"/>
                  </a:lnTo>
                  <a:lnTo>
                    <a:pt x="359" y="1034"/>
                  </a:lnTo>
                  <a:lnTo>
                    <a:pt x="357" y="1034"/>
                  </a:lnTo>
                  <a:lnTo>
                    <a:pt x="354" y="1033"/>
                  </a:lnTo>
                  <a:lnTo>
                    <a:pt x="351" y="1032"/>
                  </a:lnTo>
                  <a:lnTo>
                    <a:pt x="347" y="1031"/>
                  </a:lnTo>
                  <a:lnTo>
                    <a:pt x="344" y="1029"/>
                  </a:lnTo>
                  <a:lnTo>
                    <a:pt x="319" y="1017"/>
                  </a:lnTo>
                  <a:lnTo>
                    <a:pt x="294" y="1004"/>
                  </a:lnTo>
                  <a:lnTo>
                    <a:pt x="270" y="989"/>
                  </a:lnTo>
                  <a:lnTo>
                    <a:pt x="245" y="972"/>
                  </a:lnTo>
                  <a:lnTo>
                    <a:pt x="221" y="955"/>
                  </a:lnTo>
                  <a:lnTo>
                    <a:pt x="197" y="935"/>
                  </a:lnTo>
                  <a:lnTo>
                    <a:pt x="173" y="914"/>
                  </a:lnTo>
                  <a:lnTo>
                    <a:pt x="150" y="892"/>
                  </a:lnTo>
                  <a:lnTo>
                    <a:pt x="115" y="853"/>
                  </a:lnTo>
                  <a:lnTo>
                    <a:pt x="99" y="833"/>
                  </a:lnTo>
                  <a:lnTo>
                    <a:pt x="84" y="812"/>
                  </a:lnTo>
                  <a:lnTo>
                    <a:pt x="71" y="791"/>
                  </a:lnTo>
                  <a:lnTo>
                    <a:pt x="59" y="769"/>
                  </a:lnTo>
                  <a:lnTo>
                    <a:pt x="47" y="746"/>
                  </a:lnTo>
                  <a:lnTo>
                    <a:pt x="38" y="723"/>
                  </a:lnTo>
                  <a:lnTo>
                    <a:pt x="29" y="700"/>
                  </a:lnTo>
                  <a:lnTo>
                    <a:pt x="21" y="675"/>
                  </a:lnTo>
                  <a:lnTo>
                    <a:pt x="9" y="625"/>
                  </a:lnTo>
                  <a:lnTo>
                    <a:pt x="2" y="572"/>
                  </a:lnTo>
                  <a:lnTo>
                    <a:pt x="0" y="517"/>
                  </a:lnTo>
                  <a:lnTo>
                    <a:pt x="2" y="462"/>
                  </a:lnTo>
                  <a:lnTo>
                    <a:pt x="9" y="409"/>
                  </a:lnTo>
                  <a:lnTo>
                    <a:pt x="21" y="359"/>
                  </a:lnTo>
                  <a:lnTo>
                    <a:pt x="29" y="334"/>
                  </a:lnTo>
                  <a:lnTo>
                    <a:pt x="38" y="311"/>
                  </a:lnTo>
                  <a:lnTo>
                    <a:pt x="47" y="288"/>
                  </a:lnTo>
                  <a:lnTo>
                    <a:pt x="59" y="265"/>
                  </a:lnTo>
                  <a:lnTo>
                    <a:pt x="71" y="243"/>
                  </a:lnTo>
                  <a:lnTo>
                    <a:pt x="84" y="222"/>
                  </a:lnTo>
                  <a:lnTo>
                    <a:pt x="99" y="201"/>
                  </a:lnTo>
                  <a:lnTo>
                    <a:pt x="115" y="181"/>
                  </a:lnTo>
                  <a:lnTo>
                    <a:pt x="150" y="142"/>
                  </a:lnTo>
                  <a:lnTo>
                    <a:pt x="173" y="120"/>
                  </a:lnTo>
                  <a:lnTo>
                    <a:pt x="197" y="99"/>
                  </a:lnTo>
                  <a:lnTo>
                    <a:pt x="221" y="80"/>
                  </a:lnTo>
                  <a:lnTo>
                    <a:pt x="245" y="62"/>
                  </a:lnTo>
                  <a:lnTo>
                    <a:pt x="270" y="46"/>
                  </a:lnTo>
                  <a:lnTo>
                    <a:pt x="294" y="31"/>
                  </a:lnTo>
                  <a:lnTo>
                    <a:pt x="319" y="18"/>
                  </a:lnTo>
                  <a:lnTo>
                    <a:pt x="344" y="6"/>
                  </a:lnTo>
                  <a:lnTo>
                    <a:pt x="351" y="3"/>
                  </a:lnTo>
                  <a:lnTo>
                    <a:pt x="354" y="2"/>
                  </a:lnTo>
                  <a:lnTo>
                    <a:pt x="357" y="1"/>
                  </a:lnTo>
                  <a:lnTo>
                    <a:pt x="359" y="1"/>
                  </a:lnTo>
                  <a:lnTo>
                    <a:pt x="362" y="0"/>
                  </a:lnTo>
                  <a:lnTo>
                    <a:pt x="365" y="0"/>
                  </a:lnTo>
                  <a:lnTo>
                    <a:pt x="367" y="0"/>
                  </a:lnTo>
                  <a:lnTo>
                    <a:pt x="370" y="0"/>
                  </a:lnTo>
                  <a:lnTo>
                    <a:pt x="372" y="1"/>
                  </a:lnTo>
                  <a:lnTo>
                    <a:pt x="374" y="2"/>
                  </a:lnTo>
                  <a:lnTo>
                    <a:pt x="376" y="3"/>
                  </a:lnTo>
                  <a:lnTo>
                    <a:pt x="379" y="4"/>
                  </a:lnTo>
                  <a:lnTo>
                    <a:pt x="380" y="6"/>
                  </a:lnTo>
                  <a:lnTo>
                    <a:pt x="382" y="8"/>
                  </a:lnTo>
                  <a:lnTo>
                    <a:pt x="384" y="1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33" name="Freeform 8">
              <a:extLst>
                <a:ext uri="{FF2B5EF4-FFF2-40B4-BE49-F238E27FC236}">
                  <a16:creationId xmlns:a16="http://schemas.microsoft.com/office/drawing/2014/main" id="{979C7ED8-671A-498C-BAE4-2B3317044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8" y="2113"/>
              <a:ext cx="177" cy="205"/>
            </a:xfrm>
            <a:custGeom>
              <a:avLst/>
              <a:gdLst>
                <a:gd name="T0" fmla="*/ 38 w 786"/>
                <a:gd name="T1" fmla="*/ 39 h 906"/>
                <a:gd name="T2" fmla="*/ 32 w 786"/>
                <a:gd name="T3" fmla="*/ 50 h 906"/>
                <a:gd name="T4" fmla="*/ 27 w 786"/>
                <a:gd name="T5" fmla="*/ 62 h 906"/>
                <a:gd name="T6" fmla="*/ 22 w 786"/>
                <a:gd name="T7" fmla="*/ 91 h 906"/>
                <a:gd name="T8" fmla="*/ 22 w 786"/>
                <a:gd name="T9" fmla="*/ 124 h 906"/>
                <a:gd name="T10" fmla="*/ 28 w 786"/>
                <a:gd name="T11" fmla="*/ 147 h 906"/>
                <a:gd name="T12" fmla="*/ 34 w 786"/>
                <a:gd name="T13" fmla="*/ 159 h 906"/>
                <a:gd name="T14" fmla="*/ 41 w 786"/>
                <a:gd name="T15" fmla="*/ 169 h 906"/>
                <a:gd name="T16" fmla="*/ 48 w 786"/>
                <a:gd name="T17" fmla="*/ 176 h 906"/>
                <a:gd name="T18" fmla="*/ 56 w 786"/>
                <a:gd name="T19" fmla="*/ 181 h 906"/>
                <a:gd name="T20" fmla="*/ 64 w 786"/>
                <a:gd name="T21" fmla="*/ 184 h 906"/>
                <a:gd name="T22" fmla="*/ 82 w 786"/>
                <a:gd name="T23" fmla="*/ 188 h 906"/>
                <a:gd name="T24" fmla="*/ 102 w 786"/>
                <a:gd name="T25" fmla="*/ 188 h 906"/>
                <a:gd name="T26" fmla="*/ 114 w 786"/>
                <a:gd name="T27" fmla="*/ 184 h 906"/>
                <a:gd name="T28" fmla="*/ 122 w 786"/>
                <a:gd name="T29" fmla="*/ 181 h 906"/>
                <a:gd name="T30" fmla="*/ 130 w 786"/>
                <a:gd name="T31" fmla="*/ 176 h 906"/>
                <a:gd name="T32" fmla="*/ 137 w 786"/>
                <a:gd name="T33" fmla="*/ 169 h 906"/>
                <a:gd name="T34" fmla="*/ 144 w 786"/>
                <a:gd name="T35" fmla="*/ 159 h 906"/>
                <a:gd name="T36" fmla="*/ 149 w 786"/>
                <a:gd name="T37" fmla="*/ 147 h 906"/>
                <a:gd name="T38" fmla="*/ 155 w 786"/>
                <a:gd name="T39" fmla="*/ 124 h 906"/>
                <a:gd name="T40" fmla="*/ 156 w 786"/>
                <a:gd name="T41" fmla="*/ 91 h 906"/>
                <a:gd name="T42" fmla="*/ 151 w 786"/>
                <a:gd name="T43" fmla="*/ 62 h 906"/>
                <a:gd name="T44" fmla="*/ 146 w 786"/>
                <a:gd name="T45" fmla="*/ 50 h 906"/>
                <a:gd name="T46" fmla="*/ 139 w 786"/>
                <a:gd name="T47" fmla="*/ 39 h 906"/>
                <a:gd name="T48" fmla="*/ 132 w 786"/>
                <a:gd name="T49" fmla="*/ 31 h 906"/>
                <a:gd name="T50" fmla="*/ 125 w 786"/>
                <a:gd name="T51" fmla="*/ 26 h 906"/>
                <a:gd name="T52" fmla="*/ 117 w 786"/>
                <a:gd name="T53" fmla="*/ 21 h 906"/>
                <a:gd name="T54" fmla="*/ 102 w 786"/>
                <a:gd name="T55" fmla="*/ 17 h 906"/>
                <a:gd name="T56" fmla="*/ 82 w 786"/>
                <a:gd name="T57" fmla="*/ 16 h 906"/>
                <a:gd name="T58" fmla="*/ 64 w 786"/>
                <a:gd name="T59" fmla="*/ 20 h 906"/>
                <a:gd name="T60" fmla="*/ 56 w 786"/>
                <a:gd name="T61" fmla="*/ 24 h 906"/>
                <a:gd name="T62" fmla="*/ 48 w 786"/>
                <a:gd name="T63" fmla="*/ 29 h 906"/>
                <a:gd name="T64" fmla="*/ 151 w 786"/>
                <a:gd name="T65" fmla="*/ 25 h 906"/>
                <a:gd name="T66" fmla="*/ 160 w 786"/>
                <a:gd name="T67" fmla="*/ 36 h 906"/>
                <a:gd name="T68" fmla="*/ 167 w 786"/>
                <a:gd name="T69" fmla="*/ 48 h 906"/>
                <a:gd name="T70" fmla="*/ 174 w 786"/>
                <a:gd name="T71" fmla="*/ 68 h 906"/>
                <a:gd name="T72" fmla="*/ 178 w 786"/>
                <a:gd name="T73" fmla="*/ 102 h 906"/>
                <a:gd name="T74" fmla="*/ 174 w 786"/>
                <a:gd name="T75" fmla="*/ 137 h 906"/>
                <a:gd name="T76" fmla="*/ 167 w 786"/>
                <a:gd name="T77" fmla="*/ 156 h 906"/>
                <a:gd name="T78" fmla="*/ 160 w 786"/>
                <a:gd name="T79" fmla="*/ 169 h 906"/>
                <a:gd name="T80" fmla="*/ 151 w 786"/>
                <a:gd name="T81" fmla="*/ 180 h 906"/>
                <a:gd name="T82" fmla="*/ 134 w 786"/>
                <a:gd name="T83" fmla="*/ 193 h 906"/>
                <a:gd name="T84" fmla="*/ 123 w 786"/>
                <a:gd name="T85" fmla="*/ 198 h 906"/>
                <a:gd name="T86" fmla="*/ 107 w 786"/>
                <a:gd name="T87" fmla="*/ 203 h 906"/>
                <a:gd name="T88" fmla="*/ 80 w 786"/>
                <a:gd name="T89" fmla="*/ 204 h 906"/>
                <a:gd name="T90" fmla="*/ 59 w 786"/>
                <a:gd name="T91" fmla="*/ 200 h 906"/>
                <a:gd name="T92" fmla="*/ 47 w 786"/>
                <a:gd name="T93" fmla="*/ 195 h 906"/>
                <a:gd name="T94" fmla="*/ 34 w 786"/>
                <a:gd name="T95" fmla="*/ 186 h 906"/>
                <a:gd name="T96" fmla="*/ 21 w 786"/>
                <a:gd name="T97" fmla="*/ 173 h 906"/>
                <a:gd name="T98" fmla="*/ 13 w 786"/>
                <a:gd name="T99" fmla="*/ 160 h 906"/>
                <a:gd name="T100" fmla="*/ 7 w 786"/>
                <a:gd name="T101" fmla="*/ 147 h 906"/>
                <a:gd name="T102" fmla="*/ 0 w 786"/>
                <a:gd name="T103" fmla="*/ 114 h 906"/>
                <a:gd name="T104" fmla="*/ 2 w 786"/>
                <a:gd name="T105" fmla="*/ 78 h 906"/>
                <a:gd name="T106" fmla="*/ 9 w 786"/>
                <a:gd name="T107" fmla="*/ 53 h 906"/>
                <a:gd name="T108" fmla="*/ 15 w 786"/>
                <a:gd name="T109" fmla="*/ 40 h 906"/>
                <a:gd name="T110" fmla="*/ 24 w 786"/>
                <a:gd name="T111" fmla="*/ 29 h 906"/>
                <a:gd name="T112" fmla="*/ 40 w 786"/>
                <a:gd name="T113" fmla="*/ 14 h 906"/>
                <a:gd name="T114" fmla="*/ 51 w 786"/>
                <a:gd name="T115" fmla="*/ 8 h 906"/>
                <a:gd name="T116" fmla="*/ 63 w 786"/>
                <a:gd name="T117" fmla="*/ 4 h 906"/>
                <a:gd name="T118" fmla="*/ 89 w 786"/>
                <a:gd name="T119" fmla="*/ 0 h 906"/>
                <a:gd name="T120" fmla="*/ 115 w 786"/>
                <a:gd name="T121" fmla="*/ 4 h 906"/>
                <a:gd name="T122" fmla="*/ 127 w 786"/>
                <a:gd name="T123" fmla="*/ 8 h 906"/>
                <a:gd name="T124" fmla="*/ 137 w 786"/>
                <a:gd name="T125" fmla="*/ 14 h 90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786" h="906">
                  <a:moveTo>
                    <a:pt x="194" y="146"/>
                  </a:moveTo>
                  <a:lnTo>
                    <a:pt x="182" y="159"/>
                  </a:lnTo>
                  <a:lnTo>
                    <a:pt x="170" y="173"/>
                  </a:lnTo>
                  <a:lnTo>
                    <a:pt x="159" y="188"/>
                  </a:lnTo>
                  <a:lnTo>
                    <a:pt x="150" y="203"/>
                  </a:lnTo>
                  <a:lnTo>
                    <a:pt x="140" y="219"/>
                  </a:lnTo>
                  <a:lnTo>
                    <a:pt x="132" y="236"/>
                  </a:lnTo>
                  <a:lnTo>
                    <a:pt x="125" y="254"/>
                  </a:lnTo>
                  <a:lnTo>
                    <a:pt x="118" y="273"/>
                  </a:lnTo>
                  <a:lnTo>
                    <a:pt x="107" y="312"/>
                  </a:lnTo>
                  <a:lnTo>
                    <a:pt x="99" y="355"/>
                  </a:lnTo>
                  <a:lnTo>
                    <a:pt x="95" y="401"/>
                  </a:lnTo>
                  <a:lnTo>
                    <a:pt x="93" y="450"/>
                  </a:lnTo>
                  <a:lnTo>
                    <a:pt x="95" y="500"/>
                  </a:lnTo>
                  <a:lnTo>
                    <a:pt x="99" y="547"/>
                  </a:lnTo>
                  <a:lnTo>
                    <a:pt x="107" y="590"/>
                  </a:lnTo>
                  <a:lnTo>
                    <a:pt x="118" y="631"/>
                  </a:lnTo>
                  <a:lnTo>
                    <a:pt x="125" y="650"/>
                  </a:lnTo>
                  <a:lnTo>
                    <a:pt x="132" y="668"/>
                  </a:lnTo>
                  <a:lnTo>
                    <a:pt x="140" y="685"/>
                  </a:lnTo>
                  <a:lnTo>
                    <a:pt x="150" y="701"/>
                  </a:lnTo>
                  <a:lnTo>
                    <a:pt x="159" y="717"/>
                  </a:lnTo>
                  <a:lnTo>
                    <a:pt x="170" y="732"/>
                  </a:lnTo>
                  <a:lnTo>
                    <a:pt x="182" y="746"/>
                  </a:lnTo>
                  <a:lnTo>
                    <a:pt x="194" y="759"/>
                  </a:lnTo>
                  <a:lnTo>
                    <a:pt x="204" y="768"/>
                  </a:lnTo>
                  <a:lnTo>
                    <a:pt x="214" y="777"/>
                  </a:lnTo>
                  <a:lnTo>
                    <a:pt x="224" y="784"/>
                  </a:lnTo>
                  <a:lnTo>
                    <a:pt x="235" y="792"/>
                  </a:lnTo>
                  <a:lnTo>
                    <a:pt x="246" y="799"/>
                  </a:lnTo>
                  <a:lnTo>
                    <a:pt x="257" y="805"/>
                  </a:lnTo>
                  <a:lnTo>
                    <a:pt x="269" y="810"/>
                  </a:lnTo>
                  <a:lnTo>
                    <a:pt x="281" y="815"/>
                  </a:lnTo>
                  <a:lnTo>
                    <a:pt x="307" y="823"/>
                  </a:lnTo>
                  <a:lnTo>
                    <a:pt x="334" y="829"/>
                  </a:lnTo>
                  <a:lnTo>
                    <a:pt x="363" y="833"/>
                  </a:lnTo>
                  <a:lnTo>
                    <a:pt x="393" y="834"/>
                  </a:lnTo>
                  <a:lnTo>
                    <a:pt x="423" y="833"/>
                  </a:lnTo>
                  <a:lnTo>
                    <a:pt x="452" y="829"/>
                  </a:lnTo>
                  <a:lnTo>
                    <a:pt x="479" y="823"/>
                  </a:lnTo>
                  <a:lnTo>
                    <a:pt x="492" y="820"/>
                  </a:lnTo>
                  <a:lnTo>
                    <a:pt x="504" y="815"/>
                  </a:lnTo>
                  <a:lnTo>
                    <a:pt x="517" y="810"/>
                  </a:lnTo>
                  <a:lnTo>
                    <a:pt x="528" y="805"/>
                  </a:lnTo>
                  <a:lnTo>
                    <a:pt x="540" y="799"/>
                  </a:lnTo>
                  <a:lnTo>
                    <a:pt x="551" y="792"/>
                  </a:lnTo>
                  <a:lnTo>
                    <a:pt x="561" y="784"/>
                  </a:lnTo>
                  <a:lnTo>
                    <a:pt x="572" y="777"/>
                  </a:lnTo>
                  <a:lnTo>
                    <a:pt x="581" y="768"/>
                  </a:lnTo>
                  <a:lnTo>
                    <a:pt x="591" y="759"/>
                  </a:lnTo>
                  <a:lnTo>
                    <a:pt x="603" y="746"/>
                  </a:lnTo>
                  <a:lnTo>
                    <a:pt x="615" y="732"/>
                  </a:lnTo>
                  <a:lnTo>
                    <a:pt x="626" y="717"/>
                  </a:lnTo>
                  <a:lnTo>
                    <a:pt x="635" y="701"/>
                  </a:lnTo>
                  <a:lnTo>
                    <a:pt x="645" y="685"/>
                  </a:lnTo>
                  <a:lnTo>
                    <a:pt x="653" y="668"/>
                  </a:lnTo>
                  <a:lnTo>
                    <a:pt x="660" y="650"/>
                  </a:lnTo>
                  <a:lnTo>
                    <a:pt x="667" y="631"/>
                  </a:lnTo>
                  <a:lnTo>
                    <a:pt x="678" y="590"/>
                  </a:lnTo>
                  <a:lnTo>
                    <a:pt x="686" y="547"/>
                  </a:lnTo>
                  <a:lnTo>
                    <a:pt x="690" y="500"/>
                  </a:lnTo>
                  <a:lnTo>
                    <a:pt x="692" y="450"/>
                  </a:lnTo>
                  <a:lnTo>
                    <a:pt x="690" y="401"/>
                  </a:lnTo>
                  <a:lnTo>
                    <a:pt x="686" y="355"/>
                  </a:lnTo>
                  <a:lnTo>
                    <a:pt x="678" y="312"/>
                  </a:lnTo>
                  <a:lnTo>
                    <a:pt x="667" y="273"/>
                  </a:lnTo>
                  <a:lnTo>
                    <a:pt x="660" y="254"/>
                  </a:lnTo>
                  <a:lnTo>
                    <a:pt x="653" y="236"/>
                  </a:lnTo>
                  <a:lnTo>
                    <a:pt x="645" y="219"/>
                  </a:lnTo>
                  <a:lnTo>
                    <a:pt x="635" y="203"/>
                  </a:lnTo>
                  <a:lnTo>
                    <a:pt x="626" y="188"/>
                  </a:lnTo>
                  <a:lnTo>
                    <a:pt x="615" y="173"/>
                  </a:lnTo>
                  <a:lnTo>
                    <a:pt x="603" y="159"/>
                  </a:lnTo>
                  <a:lnTo>
                    <a:pt x="591" y="146"/>
                  </a:lnTo>
                  <a:lnTo>
                    <a:pt x="581" y="137"/>
                  </a:lnTo>
                  <a:lnTo>
                    <a:pt x="572" y="128"/>
                  </a:lnTo>
                  <a:lnTo>
                    <a:pt x="561" y="121"/>
                  </a:lnTo>
                  <a:lnTo>
                    <a:pt x="551" y="113"/>
                  </a:lnTo>
                  <a:lnTo>
                    <a:pt x="539" y="106"/>
                  </a:lnTo>
                  <a:lnTo>
                    <a:pt x="528" y="100"/>
                  </a:lnTo>
                  <a:lnTo>
                    <a:pt x="516" y="95"/>
                  </a:lnTo>
                  <a:lnTo>
                    <a:pt x="504" y="90"/>
                  </a:lnTo>
                  <a:lnTo>
                    <a:pt x="479" y="82"/>
                  </a:lnTo>
                  <a:lnTo>
                    <a:pt x="452" y="76"/>
                  </a:lnTo>
                  <a:lnTo>
                    <a:pt x="423" y="72"/>
                  </a:lnTo>
                  <a:lnTo>
                    <a:pt x="393" y="71"/>
                  </a:lnTo>
                  <a:lnTo>
                    <a:pt x="363" y="72"/>
                  </a:lnTo>
                  <a:lnTo>
                    <a:pt x="334" y="76"/>
                  </a:lnTo>
                  <a:lnTo>
                    <a:pt x="307" y="82"/>
                  </a:lnTo>
                  <a:lnTo>
                    <a:pt x="282" y="90"/>
                  </a:lnTo>
                  <a:lnTo>
                    <a:pt x="269" y="95"/>
                  </a:lnTo>
                  <a:lnTo>
                    <a:pt x="257" y="100"/>
                  </a:lnTo>
                  <a:lnTo>
                    <a:pt x="246" y="106"/>
                  </a:lnTo>
                  <a:lnTo>
                    <a:pt x="235" y="113"/>
                  </a:lnTo>
                  <a:lnTo>
                    <a:pt x="224" y="121"/>
                  </a:lnTo>
                  <a:lnTo>
                    <a:pt x="214" y="128"/>
                  </a:lnTo>
                  <a:lnTo>
                    <a:pt x="204" y="137"/>
                  </a:lnTo>
                  <a:lnTo>
                    <a:pt x="194" y="146"/>
                  </a:lnTo>
                  <a:close/>
                  <a:moveTo>
                    <a:pt x="666" y="111"/>
                  </a:moveTo>
                  <a:lnTo>
                    <a:pt x="680" y="126"/>
                  </a:lnTo>
                  <a:lnTo>
                    <a:pt x="694" y="142"/>
                  </a:lnTo>
                  <a:lnTo>
                    <a:pt x="706" y="159"/>
                  </a:lnTo>
                  <a:lnTo>
                    <a:pt x="718" y="177"/>
                  </a:lnTo>
                  <a:lnTo>
                    <a:pt x="729" y="195"/>
                  </a:lnTo>
                  <a:lnTo>
                    <a:pt x="738" y="214"/>
                  </a:lnTo>
                  <a:lnTo>
                    <a:pt x="747" y="234"/>
                  </a:lnTo>
                  <a:lnTo>
                    <a:pt x="755" y="255"/>
                  </a:lnTo>
                  <a:lnTo>
                    <a:pt x="768" y="299"/>
                  </a:lnTo>
                  <a:lnTo>
                    <a:pt x="778" y="346"/>
                  </a:lnTo>
                  <a:lnTo>
                    <a:pt x="783" y="396"/>
                  </a:lnTo>
                  <a:lnTo>
                    <a:pt x="785" y="450"/>
                  </a:lnTo>
                  <a:lnTo>
                    <a:pt x="783" y="505"/>
                  </a:lnTo>
                  <a:lnTo>
                    <a:pt x="778" y="556"/>
                  </a:lnTo>
                  <a:lnTo>
                    <a:pt x="768" y="604"/>
                  </a:lnTo>
                  <a:lnTo>
                    <a:pt x="755" y="649"/>
                  </a:lnTo>
                  <a:lnTo>
                    <a:pt x="747" y="670"/>
                  </a:lnTo>
                  <a:lnTo>
                    <a:pt x="738" y="690"/>
                  </a:lnTo>
                  <a:lnTo>
                    <a:pt x="729" y="709"/>
                  </a:lnTo>
                  <a:lnTo>
                    <a:pt x="718" y="728"/>
                  </a:lnTo>
                  <a:lnTo>
                    <a:pt x="706" y="746"/>
                  </a:lnTo>
                  <a:lnTo>
                    <a:pt x="694" y="763"/>
                  </a:lnTo>
                  <a:lnTo>
                    <a:pt x="680" y="779"/>
                  </a:lnTo>
                  <a:lnTo>
                    <a:pt x="666" y="794"/>
                  </a:lnTo>
                  <a:lnTo>
                    <a:pt x="637" y="820"/>
                  </a:lnTo>
                  <a:lnTo>
                    <a:pt x="607" y="843"/>
                  </a:lnTo>
                  <a:lnTo>
                    <a:pt x="592" y="853"/>
                  </a:lnTo>
                  <a:lnTo>
                    <a:pt x="576" y="862"/>
                  </a:lnTo>
                  <a:lnTo>
                    <a:pt x="559" y="870"/>
                  </a:lnTo>
                  <a:lnTo>
                    <a:pt x="542" y="877"/>
                  </a:lnTo>
                  <a:lnTo>
                    <a:pt x="525" y="884"/>
                  </a:lnTo>
                  <a:lnTo>
                    <a:pt x="507" y="889"/>
                  </a:lnTo>
                  <a:lnTo>
                    <a:pt x="471" y="898"/>
                  </a:lnTo>
                  <a:lnTo>
                    <a:pt x="433" y="903"/>
                  </a:lnTo>
                  <a:lnTo>
                    <a:pt x="393" y="905"/>
                  </a:lnTo>
                  <a:lnTo>
                    <a:pt x="353" y="903"/>
                  </a:lnTo>
                  <a:lnTo>
                    <a:pt x="315" y="898"/>
                  </a:lnTo>
                  <a:lnTo>
                    <a:pt x="278" y="889"/>
                  </a:lnTo>
                  <a:lnTo>
                    <a:pt x="260" y="884"/>
                  </a:lnTo>
                  <a:lnTo>
                    <a:pt x="243" y="877"/>
                  </a:lnTo>
                  <a:lnTo>
                    <a:pt x="226" y="870"/>
                  </a:lnTo>
                  <a:lnTo>
                    <a:pt x="209" y="862"/>
                  </a:lnTo>
                  <a:lnTo>
                    <a:pt x="193" y="853"/>
                  </a:lnTo>
                  <a:lnTo>
                    <a:pt x="178" y="843"/>
                  </a:lnTo>
                  <a:lnTo>
                    <a:pt x="148" y="820"/>
                  </a:lnTo>
                  <a:lnTo>
                    <a:pt x="119" y="794"/>
                  </a:lnTo>
                  <a:lnTo>
                    <a:pt x="105" y="779"/>
                  </a:lnTo>
                  <a:lnTo>
                    <a:pt x="91" y="763"/>
                  </a:lnTo>
                  <a:lnTo>
                    <a:pt x="79" y="746"/>
                  </a:lnTo>
                  <a:lnTo>
                    <a:pt x="67" y="728"/>
                  </a:lnTo>
                  <a:lnTo>
                    <a:pt x="56" y="709"/>
                  </a:lnTo>
                  <a:lnTo>
                    <a:pt x="47" y="690"/>
                  </a:lnTo>
                  <a:lnTo>
                    <a:pt x="38" y="670"/>
                  </a:lnTo>
                  <a:lnTo>
                    <a:pt x="30" y="649"/>
                  </a:lnTo>
                  <a:lnTo>
                    <a:pt x="17" y="604"/>
                  </a:lnTo>
                  <a:lnTo>
                    <a:pt x="7" y="556"/>
                  </a:lnTo>
                  <a:lnTo>
                    <a:pt x="2" y="505"/>
                  </a:lnTo>
                  <a:lnTo>
                    <a:pt x="0" y="450"/>
                  </a:lnTo>
                  <a:lnTo>
                    <a:pt x="2" y="396"/>
                  </a:lnTo>
                  <a:lnTo>
                    <a:pt x="7" y="346"/>
                  </a:lnTo>
                  <a:lnTo>
                    <a:pt x="17" y="299"/>
                  </a:lnTo>
                  <a:lnTo>
                    <a:pt x="30" y="255"/>
                  </a:lnTo>
                  <a:lnTo>
                    <a:pt x="38" y="234"/>
                  </a:lnTo>
                  <a:lnTo>
                    <a:pt x="47" y="214"/>
                  </a:lnTo>
                  <a:lnTo>
                    <a:pt x="56" y="195"/>
                  </a:lnTo>
                  <a:lnTo>
                    <a:pt x="67" y="177"/>
                  </a:lnTo>
                  <a:lnTo>
                    <a:pt x="79" y="159"/>
                  </a:lnTo>
                  <a:lnTo>
                    <a:pt x="91" y="142"/>
                  </a:lnTo>
                  <a:lnTo>
                    <a:pt x="105" y="126"/>
                  </a:lnTo>
                  <a:lnTo>
                    <a:pt x="119" y="111"/>
                  </a:lnTo>
                  <a:lnTo>
                    <a:pt x="148" y="85"/>
                  </a:lnTo>
                  <a:lnTo>
                    <a:pt x="178" y="62"/>
                  </a:lnTo>
                  <a:lnTo>
                    <a:pt x="193" y="52"/>
                  </a:lnTo>
                  <a:lnTo>
                    <a:pt x="209" y="43"/>
                  </a:lnTo>
                  <a:lnTo>
                    <a:pt x="226" y="35"/>
                  </a:lnTo>
                  <a:lnTo>
                    <a:pt x="243" y="28"/>
                  </a:lnTo>
                  <a:lnTo>
                    <a:pt x="260" y="21"/>
                  </a:lnTo>
                  <a:lnTo>
                    <a:pt x="278" y="16"/>
                  </a:lnTo>
                  <a:lnTo>
                    <a:pt x="315" y="7"/>
                  </a:lnTo>
                  <a:lnTo>
                    <a:pt x="353" y="2"/>
                  </a:lnTo>
                  <a:lnTo>
                    <a:pt x="393" y="0"/>
                  </a:lnTo>
                  <a:lnTo>
                    <a:pt x="433" y="2"/>
                  </a:lnTo>
                  <a:lnTo>
                    <a:pt x="471" y="7"/>
                  </a:lnTo>
                  <a:lnTo>
                    <a:pt x="508" y="16"/>
                  </a:lnTo>
                  <a:lnTo>
                    <a:pt x="525" y="21"/>
                  </a:lnTo>
                  <a:lnTo>
                    <a:pt x="543" y="28"/>
                  </a:lnTo>
                  <a:lnTo>
                    <a:pt x="559" y="35"/>
                  </a:lnTo>
                  <a:lnTo>
                    <a:pt x="576" y="43"/>
                  </a:lnTo>
                  <a:lnTo>
                    <a:pt x="592" y="52"/>
                  </a:lnTo>
                  <a:lnTo>
                    <a:pt x="607" y="62"/>
                  </a:lnTo>
                  <a:lnTo>
                    <a:pt x="637" y="85"/>
                  </a:lnTo>
                  <a:lnTo>
                    <a:pt x="666" y="1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34" name="Freeform 9">
              <a:extLst>
                <a:ext uri="{FF2B5EF4-FFF2-40B4-BE49-F238E27FC236}">
                  <a16:creationId xmlns:a16="http://schemas.microsoft.com/office/drawing/2014/main" id="{E7DC1321-1033-49C8-A75B-A4B73174F6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2194"/>
              <a:ext cx="235" cy="41"/>
            </a:xfrm>
            <a:custGeom>
              <a:avLst/>
              <a:gdLst>
                <a:gd name="T0" fmla="*/ 135 w 1026"/>
                <a:gd name="T1" fmla="*/ 34 h 274"/>
                <a:gd name="T2" fmla="*/ 153 w 1026"/>
                <a:gd name="T3" fmla="*/ 43 h 274"/>
                <a:gd name="T4" fmla="*/ 165 w 1026"/>
                <a:gd name="T5" fmla="*/ 45 h 274"/>
                <a:gd name="T6" fmla="*/ 176 w 1026"/>
                <a:gd name="T7" fmla="*/ 45 h 274"/>
                <a:gd name="T8" fmla="*/ 190 w 1026"/>
                <a:gd name="T9" fmla="*/ 43 h 274"/>
                <a:gd name="T10" fmla="*/ 196 w 1026"/>
                <a:gd name="T11" fmla="*/ 40 h 274"/>
                <a:gd name="T12" fmla="*/ 201 w 1026"/>
                <a:gd name="T13" fmla="*/ 37 h 274"/>
                <a:gd name="T14" fmla="*/ 207 w 1026"/>
                <a:gd name="T15" fmla="*/ 31 h 274"/>
                <a:gd name="T16" fmla="*/ 213 w 1026"/>
                <a:gd name="T17" fmla="*/ 22 h 274"/>
                <a:gd name="T18" fmla="*/ 219 w 1026"/>
                <a:gd name="T19" fmla="*/ 12 h 274"/>
                <a:gd name="T20" fmla="*/ 221 w 1026"/>
                <a:gd name="T21" fmla="*/ 6 h 274"/>
                <a:gd name="T22" fmla="*/ 223 w 1026"/>
                <a:gd name="T23" fmla="*/ 4 h 274"/>
                <a:gd name="T24" fmla="*/ 224 w 1026"/>
                <a:gd name="T25" fmla="*/ 3 h 274"/>
                <a:gd name="T26" fmla="*/ 226 w 1026"/>
                <a:gd name="T27" fmla="*/ 3 h 274"/>
                <a:gd name="T28" fmla="*/ 228 w 1026"/>
                <a:gd name="T29" fmla="*/ 3 h 274"/>
                <a:gd name="T30" fmla="*/ 230 w 1026"/>
                <a:gd name="T31" fmla="*/ 4 h 274"/>
                <a:gd name="T32" fmla="*/ 231 w 1026"/>
                <a:gd name="T33" fmla="*/ 5 h 274"/>
                <a:gd name="T34" fmla="*/ 232 w 1026"/>
                <a:gd name="T35" fmla="*/ 6 h 274"/>
                <a:gd name="T36" fmla="*/ 233 w 1026"/>
                <a:gd name="T37" fmla="*/ 8 h 274"/>
                <a:gd name="T38" fmla="*/ 233 w 1026"/>
                <a:gd name="T39" fmla="*/ 10 h 274"/>
                <a:gd name="T40" fmla="*/ 231 w 1026"/>
                <a:gd name="T41" fmla="*/ 17 h 274"/>
                <a:gd name="T42" fmla="*/ 226 w 1026"/>
                <a:gd name="T43" fmla="*/ 30 h 274"/>
                <a:gd name="T44" fmla="*/ 218 w 1026"/>
                <a:gd name="T45" fmla="*/ 41 h 274"/>
                <a:gd name="T46" fmla="*/ 211 w 1026"/>
                <a:gd name="T47" fmla="*/ 48 h 274"/>
                <a:gd name="T48" fmla="*/ 203 w 1026"/>
                <a:gd name="T49" fmla="*/ 53 h 274"/>
                <a:gd name="T50" fmla="*/ 194 w 1026"/>
                <a:gd name="T51" fmla="*/ 57 h 274"/>
                <a:gd name="T52" fmla="*/ 174 w 1026"/>
                <a:gd name="T53" fmla="*/ 62 h 274"/>
                <a:gd name="T54" fmla="*/ 161 w 1026"/>
                <a:gd name="T55" fmla="*/ 61 h 274"/>
                <a:gd name="T56" fmla="*/ 147 w 1026"/>
                <a:gd name="T57" fmla="*/ 58 h 274"/>
                <a:gd name="T58" fmla="*/ 125 w 1026"/>
                <a:gd name="T59" fmla="*/ 47 h 274"/>
                <a:gd name="T60" fmla="*/ 103 w 1026"/>
                <a:gd name="T61" fmla="*/ 31 h 274"/>
                <a:gd name="T62" fmla="*/ 85 w 1026"/>
                <a:gd name="T63" fmla="*/ 21 h 274"/>
                <a:gd name="T64" fmla="*/ 71 w 1026"/>
                <a:gd name="T65" fmla="*/ 17 h 274"/>
                <a:gd name="T66" fmla="*/ 63 w 1026"/>
                <a:gd name="T67" fmla="*/ 16 h 274"/>
                <a:gd name="T68" fmla="*/ 51 w 1026"/>
                <a:gd name="T69" fmla="*/ 17 h 274"/>
                <a:gd name="T70" fmla="*/ 45 w 1026"/>
                <a:gd name="T71" fmla="*/ 19 h 274"/>
                <a:gd name="T72" fmla="*/ 36 w 1026"/>
                <a:gd name="T73" fmla="*/ 24 h 274"/>
                <a:gd name="T74" fmla="*/ 26 w 1026"/>
                <a:gd name="T75" fmla="*/ 33 h 274"/>
                <a:gd name="T76" fmla="*/ 19 w 1026"/>
                <a:gd name="T77" fmla="*/ 42 h 274"/>
                <a:gd name="T78" fmla="*/ 14 w 1026"/>
                <a:gd name="T79" fmla="*/ 52 h 274"/>
                <a:gd name="T80" fmla="*/ 12 w 1026"/>
                <a:gd name="T81" fmla="*/ 56 h 274"/>
                <a:gd name="T82" fmla="*/ 11 w 1026"/>
                <a:gd name="T83" fmla="*/ 58 h 274"/>
                <a:gd name="T84" fmla="*/ 9 w 1026"/>
                <a:gd name="T85" fmla="*/ 59 h 274"/>
                <a:gd name="T86" fmla="*/ 8 w 1026"/>
                <a:gd name="T87" fmla="*/ 60 h 274"/>
                <a:gd name="T88" fmla="*/ 6 w 1026"/>
                <a:gd name="T89" fmla="*/ 60 h 274"/>
                <a:gd name="T90" fmla="*/ 4 w 1026"/>
                <a:gd name="T91" fmla="*/ 60 h 274"/>
                <a:gd name="T92" fmla="*/ 3 w 1026"/>
                <a:gd name="T93" fmla="*/ 59 h 274"/>
                <a:gd name="T94" fmla="*/ 2 w 1026"/>
                <a:gd name="T95" fmla="*/ 58 h 274"/>
                <a:gd name="T96" fmla="*/ 1 w 1026"/>
                <a:gd name="T97" fmla="*/ 56 h 274"/>
                <a:gd name="T98" fmla="*/ 0 w 1026"/>
                <a:gd name="T99" fmla="*/ 54 h 274"/>
                <a:gd name="T100" fmla="*/ 0 w 1026"/>
                <a:gd name="T101" fmla="*/ 52 h 274"/>
                <a:gd name="T102" fmla="*/ 4 w 1026"/>
                <a:gd name="T103" fmla="*/ 39 h 274"/>
                <a:gd name="T104" fmla="*/ 12 w 1026"/>
                <a:gd name="T105" fmla="*/ 27 h 274"/>
                <a:gd name="T106" fmla="*/ 23 w 1026"/>
                <a:gd name="T107" fmla="*/ 15 h 274"/>
                <a:gd name="T108" fmla="*/ 34 w 1026"/>
                <a:gd name="T109" fmla="*/ 8 h 274"/>
                <a:gd name="T110" fmla="*/ 43 w 1026"/>
                <a:gd name="T111" fmla="*/ 4 h 274"/>
                <a:gd name="T112" fmla="*/ 60 w 1026"/>
                <a:gd name="T113" fmla="*/ 0 h 274"/>
                <a:gd name="T114" fmla="*/ 73 w 1026"/>
                <a:gd name="T115" fmla="*/ 0 h 274"/>
                <a:gd name="T116" fmla="*/ 83 w 1026"/>
                <a:gd name="T117" fmla="*/ 2 h 274"/>
                <a:gd name="T118" fmla="*/ 100 w 1026"/>
                <a:gd name="T119" fmla="*/ 10 h 274"/>
                <a:gd name="T120" fmla="*/ 122 w 1026"/>
                <a:gd name="T121" fmla="*/ 25 h 27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26" h="274">
                  <a:moveTo>
                    <a:pt x="538" y="110"/>
                  </a:moveTo>
                  <a:lnTo>
                    <a:pt x="566" y="132"/>
                  </a:lnTo>
                  <a:lnTo>
                    <a:pt x="594" y="151"/>
                  </a:lnTo>
                  <a:lnTo>
                    <a:pt x="621" y="166"/>
                  </a:lnTo>
                  <a:lnTo>
                    <a:pt x="648" y="179"/>
                  </a:lnTo>
                  <a:lnTo>
                    <a:pt x="674" y="189"/>
                  </a:lnTo>
                  <a:lnTo>
                    <a:pt x="700" y="196"/>
                  </a:lnTo>
                  <a:lnTo>
                    <a:pt x="712" y="199"/>
                  </a:lnTo>
                  <a:lnTo>
                    <a:pt x="725" y="201"/>
                  </a:lnTo>
                  <a:lnTo>
                    <a:pt x="737" y="202"/>
                  </a:lnTo>
                  <a:lnTo>
                    <a:pt x="749" y="202"/>
                  </a:lnTo>
                  <a:lnTo>
                    <a:pt x="773" y="201"/>
                  </a:lnTo>
                  <a:lnTo>
                    <a:pt x="795" y="199"/>
                  </a:lnTo>
                  <a:lnTo>
                    <a:pt x="816" y="195"/>
                  </a:lnTo>
                  <a:lnTo>
                    <a:pt x="835" y="189"/>
                  </a:lnTo>
                  <a:lnTo>
                    <a:pt x="844" y="186"/>
                  </a:lnTo>
                  <a:lnTo>
                    <a:pt x="853" y="182"/>
                  </a:lnTo>
                  <a:lnTo>
                    <a:pt x="862" y="177"/>
                  </a:lnTo>
                  <a:lnTo>
                    <a:pt x="870" y="172"/>
                  </a:lnTo>
                  <a:lnTo>
                    <a:pt x="878" y="167"/>
                  </a:lnTo>
                  <a:lnTo>
                    <a:pt x="885" y="162"/>
                  </a:lnTo>
                  <a:lnTo>
                    <a:pt x="892" y="156"/>
                  </a:lnTo>
                  <a:lnTo>
                    <a:pt x="899" y="149"/>
                  </a:lnTo>
                  <a:lnTo>
                    <a:pt x="910" y="138"/>
                  </a:lnTo>
                  <a:lnTo>
                    <a:pt x="920" y="126"/>
                  </a:lnTo>
                  <a:lnTo>
                    <a:pt x="930" y="113"/>
                  </a:lnTo>
                  <a:lnTo>
                    <a:pt x="939" y="99"/>
                  </a:lnTo>
                  <a:lnTo>
                    <a:pt x="948" y="84"/>
                  </a:lnTo>
                  <a:lnTo>
                    <a:pt x="956" y="69"/>
                  </a:lnTo>
                  <a:lnTo>
                    <a:pt x="963" y="52"/>
                  </a:lnTo>
                  <a:lnTo>
                    <a:pt x="970" y="35"/>
                  </a:lnTo>
                  <a:lnTo>
                    <a:pt x="973" y="29"/>
                  </a:lnTo>
                  <a:lnTo>
                    <a:pt x="975" y="26"/>
                  </a:lnTo>
                  <a:lnTo>
                    <a:pt x="977" y="24"/>
                  </a:lnTo>
                  <a:lnTo>
                    <a:pt x="979" y="21"/>
                  </a:lnTo>
                  <a:lnTo>
                    <a:pt x="981" y="19"/>
                  </a:lnTo>
                  <a:lnTo>
                    <a:pt x="983" y="18"/>
                  </a:lnTo>
                  <a:lnTo>
                    <a:pt x="985" y="16"/>
                  </a:lnTo>
                  <a:lnTo>
                    <a:pt x="987" y="15"/>
                  </a:lnTo>
                  <a:lnTo>
                    <a:pt x="990" y="14"/>
                  </a:lnTo>
                  <a:lnTo>
                    <a:pt x="992" y="13"/>
                  </a:lnTo>
                  <a:lnTo>
                    <a:pt x="994" y="13"/>
                  </a:lnTo>
                  <a:lnTo>
                    <a:pt x="997" y="12"/>
                  </a:lnTo>
                  <a:lnTo>
                    <a:pt x="1000" y="12"/>
                  </a:lnTo>
                  <a:lnTo>
                    <a:pt x="1002" y="13"/>
                  </a:lnTo>
                  <a:lnTo>
                    <a:pt x="1005" y="13"/>
                  </a:lnTo>
                  <a:lnTo>
                    <a:pt x="1008" y="14"/>
                  </a:lnTo>
                  <a:lnTo>
                    <a:pt x="1011" y="16"/>
                  </a:lnTo>
                  <a:lnTo>
                    <a:pt x="1014" y="17"/>
                  </a:lnTo>
                  <a:lnTo>
                    <a:pt x="1016" y="19"/>
                  </a:lnTo>
                  <a:lnTo>
                    <a:pt x="1018" y="21"/>
                  </a:lnTo>
                  <a:lnTo>
                    <a:pt x="1020" y="23"/>
                  </a:lnTo>
                  <a:lnTo>
                    <a:pt x="1022" y="25"/>
                  </a:lnTo>
                  <a:lnTo>
                    <a:pt x="1023" y="27"/>
                  </a:lnTo>
                  <a:lnTo>
                    <a:pt x="1024" y="30"/>
                  </a:lnTo>
                  <a:lnTo>
                    <a:pt x="1025" y="32"/>
                  </a:lnTo>
                  <a:lnTo>
                    <a:pt x="1025" y="35"/>
                  </a:lnTo>
                  <a:lnTo>
                    <a:pt x="1025" y="38"/>
                  </a:lnTo>
                  <a:lnTo>
                    <a:pt x="1025" y="41"/>
                  </a:lnTo>
                  <a:lnTo>
                    <a:pt x="1025" y="45"/>
                  </a:lnTo>
                  <a:lnTo>
                    <a:pt x="1024" y="48"/>
                  </a:lnTo>
                  <a:lnTo>
                    <a:pt x="1023" y="52"/>
                  </a:lnTo>
                  <a:lnTo>
                    <a:pt x="1017" y="74"/>
                  </a:lnTo>
                  <a:lnTo>
                    <a:pt x="1010" y="94"/>
                  </a:lnTo>
                  <a:lnTo>
                    <a:pt x="1002" y="113"/>
                  </a:lnTo>
                  <a:lnTo>
                    <a:pt x="993" y="132"/>
                  </a:lnTo>
                  <a:lnTo>
                    <a:pt x="983" y="149"/>
                  </a:lnTo>
                  <a:lnTo>
                    <a:pt x="972" y="165"/>
                  </a:lnTo>
                  <a:lnTo>
                    <a:pt x="961" y="180"/>
                  </a:lnTo>
                  <a:lnTo>
                    <a:pt x="948" y="194"/>
                  </a:lnTo>
                  <a:lnTo>
                    <a:pt x="938" y="204"/>
                  </a:lnTo>
                  <a:lnTo>
                    <a:pt x="927" y="213"/>
                  </a:lnTo>
                  <a:lnTo>
                    <a:pt x="917" y="221"/>
                  </a:lnTo>
                  <a:lnTo>
                    <a:pt x="905" y="229"/>
                  </a:lnTo>
                  <a:lnTo>
                    <a:pt x="893" y="236"/>
                  </a:lnTo>
                  <a:lnTo>
                    <a:pt x="881" y="243"/>
                  </a:lnTo>
                  <a:lnTo>
                    <a:pt x="868" y="248"/>
                  </a:lnTo>
                  <a:lnTo>
                    <a:pt x="855" y="254"/>
                  </a:lnTo>
                  <a:lnTo>
                    <a:pt x="828" y="262"/>
                  </a:lnTo>
                  <a:lnTo>
                    <a:pt x="799" y="268"/>
                  </a:lnTo>
                  <a:lnTo>
                    <a:pt x="768" y="272"/>
                  </a:lnTo>
                  <a:lnTo>
                    <a:pt x="736" y="273"/>
                  </a:lnTo>
                  <a:lnTo>
                    <a:pt x="722" y="273"/>
                  </a:lnTo>
                  <a:lnTo>
                    <a:pt x="707" y="271"/>
                  </a:lnTo>
                  <a:lnTo>
                    <a:pt x="692" y="269"/>
                  </a:lnTo>
                  <a:lnTo>
                    <a:pt x="677" y="266"/>
                  </a:lnTo>
                  <a:lnTo>
                    <a:pt x="646" y="257"/>
                  </a:lnTo>
                  <a:lnTo>
                    <a:pt x="615" y="244"/>
                  </a:lnTo>
                  <a:lnTo>
                    <a:pt x="582" y="228"/>
                  </a:lnTo>
                  <a:lnTo>
                    <a:pt x="549" y="208"/>
                  </a:lnTo>
                  <a:lnTo>
                    <a:pt x="515" y="185"/>
                  </a:lnTo>
                  <a:lnTo>
                    <a:pt x="480" y="158"/>
                  </a:lnTo>
                  <a:lnTo>
                    <a:pt x="453" y="138"/>
                  </a:lnTo>
                  <a:lnTo>
                    <a:pt x="426" y="120"/>
                  </a:lnTo>
                  <a:lnTo>
                    <a:pt x="400" y="105"/>
                  </a:lnTo>
                  <a:lnTo>
                    <a:pt x="374" y="92"/>
                  </a:lnTo>
                  <a:lnTo>
                    <a:pt x="349" y="83"/>
                  </a:lnTo>
                  <a:lnTo>
                    <a:pt x="325" y="76"/>
                  </a:lnTo>
                  <a:lnTo>
                    <a:pt x="313" y="73"/>
                  </a:lnTo>
                  <a:lnTo>
                    <a:pt x="301" y="71"/>
                  </a:lnTo>
                  <a:lnTo>
                    <a:pt x="289" y="70"/>
                  </a:lnTo>
                  <a:lnTo>
                    <a:pt x="277" y="70"/>
                  </a:lnTo>
                  <a:lnTo>
                    <a:pt x="256" y="71"/>
                  </a:lnTo>
                  <a:lnTo>
                    <a:pt x="235" y="74"/>
                  </a:lnTo>
                  <a:lnTo>
                    <a:pt x="225" y="76"/>
                  </a:lnTo>
                  <a:lnTo>
                    <a:pt x="215" y="79"/>
                  </a:lnTo>
                  <a:lnTo>
                    <a:pt x="205" y="82"/>
                  </a:lnTo>
                  <a:lnTo>
                    <a:pt x="196" y="86"/>
                  </a:lnTo>
                  <a:lnTo>
                    <a:pt x="187" y="90"/>
                  </a:lnTo>
                  <a:lnTo>
                    <a:pt x="178" y="94"/>
                  </a:lnTo>
                  <a:lnTo>
                    <a:pt x="160" y="105"/>
                  </a:lnTo>
                  <a:lnTo>
                    <a:pt x="143" y="118"/>
                  </a:lnTo>
                  <a:lnTo>
                    <a:pt x="127" y="132"/>
                  </a:lnTo>
                  <a:lnTo>
                    <a:pt x="114" y="145"/>
                  </a:lnTo>
                  <a:lnTo>
                    <a:pt x="103" y="158"/>
                  </a:lnTo>
                  <a:lnTo>
                    <a:pt x="92" y="172"/>
                  </a:lnTo>
                  <a:lnTo>
                    <a:pt x="83" y="186"/>
                  </a:lnTo>
                  <a:lnTo>
                    <a:pt x="75" y="200"/>
                  </a:lnTo>
                  <a:lnTo>
                    <a:pt x="68" y="214"/>
                  </a:lnTo>
                  <a:lnTo>
                    <a:pt x="62" y="228"/>
                  </a:lnTo>
                  <a:lnTo>
                    <a:pt x="57" y="242"/>
                  </a:lnTo>
                  <a:lnTo>
                    <a:pt x="55" y="245"/>
                  </a:lnTo>
                  <a:lnTo>
                    <a:pt x="53" y="248"/>
                  </a:lnTo>
                  <a:lnTo>
                    <a:pt x="52" y="251"/>
                  </a:lnTo>
                  <a:lnTo>
                    <a:pt x="50" y="253"/>
                  </a:lnTo>
                  <a:lnTo>
                    <a:pt x="48" y="256"/>
                  </a:lnTo>
                  <a:lnTo>
                    <a:pt x="46" y="258"/>
                  </a:lnTo>
                  <a:lnTo>
                    <a:pt x="44" y="259"/>
                  </a:lnTo>
                  <a:lnTo>
                    <a:pt x="41" y="261"/>
                  </a:lnTo>
                  <a:lnTo>
                    <a:pt x="39" y="262"/>
                  </a:lnTo>
                  <a:lnTo>
                    <a:pt x="37" y="263"/>
                  </a:lnTo>
                  <a:lnTo>
                    <a:pt x="35" y="264"/>
                  </a:lnTo>
                  <a:lnTo>
                    <a:pt x="32" y="264"/>
                  </a:lnTo>
                  <a:lnTo>
                    <a:pt x="30" y="265"/>
                  </a:lnTo>
                  <a:lnTo>
                    <a:pt x="27" y="265"/>
                  </a:lnTo>
                  <a:lnTo>
                    <a:pt x="25" y="264"/>
                  </a:lnTo>
                  <a:lnTo>
                    <a:pt x="22" y="264"/>
                  </a:lnTo>
                  <a:lnTo>
                    <a:pt x="19" y="263"/>
                  </a:lnTo>
                  <a:lnTo>
                    <a:pt x="17" y="262"/>
                  </a:lnTo>
                  <a:lnTo>
                    <a:pt x="15" y="261"/>
                  </a:lnTo>
                  <a:lnTo>
                    <a:pt x="13" y="260"/>
                  </a:lnTo>
                  <a:lnTo>
                    <a:pt x="11" y="259"/>
                  </a:lnTo>
                  <a:lnTo>
                    <a:pt x="9" y="257"/>
                  </a:lnTo>
                  <a:lnTo>
                    <a:pt x="7" y="255"/>
                  </a:lnTo>
                  <a:lnTo>
                    <a:pt x="6" y="253"/>
                  </a:lnTo>
                  <a:lnTo>
                    <a:pt x="4" y="251"/>
                  </a:lnTo>
                  <a:lnTo>
                    <a:pt x="3" y="248"/>
                  </a:lnTo>
                  <a:lnTo>
                    <a:pt x="2" y="245"/>
                  </a:lnTo>
                  <a:lnTo>
                    <a:pt x="1" y="242"/>
                  </a:lnTo>
                  <a:lnTo>
                    <a:pt x="1" y="239"/>
                  </a:lnTo>
                  <a:lnTo>
                    <a:pt x="0" y="236"/>
                  </a:lnTo>
                  <a:lnTo>
                    <a:pt x="0" y="233"/>
                  </a:lnTo>
                  <a:lnTo>
                    <a:pt x="0" y="229"/>
                  </a:lnTo>
                  <a:lnTo>
                    <a:pt x="5" y="209"/>
                  </a:lnTo>
                  <a:lnTo>
                    <a:pt x="11" y="190"/>
                  </a:lnTo>
                  <a:lnTo>
                    <a:pt x="19" y="172"/>
                  </a:lnTo>
                  <a:lnTo>
                    <a:pt x="28" y="154"/>
                  </a:lnTo>
                  <a:lnTo>
                    <a:pt x="39" y="137"/>
                  </a:lnTo>
                  <a:lnTo>
                    <a:pt x="51" y="120"/>
                  </a:lnTo>
                  <a:lnTo>
                    <a:pt x="64" y="104"/>
                  </a:lnTo>
                  <a:lnTo>
                    <a:pt x="79" y="88"/>
                  </a:lnTo>
                  <a:lnTo>
                    <a:pt x="102" y="67"/>
                  </a:lnTo>
                  <a:lnTo>
                    <a:pt x="126" y="49"/>
                  </a:lnTo>
                  <a:lnTo>
                    <a:pt x="138" y="41"/>
                  </a:lnTo>
                  <a:lnTo>
                    <a:pt x="151" y="34"/>
                  </a:lnTo>
                  <a:lnTo>
                    <a:pt x="164" y="28"/>
                  </a:lnTo>
                  <a:lnTo>
                    <a:pt x="177" y="22"/>
                  </a:lnTo>
                  <a:lnTo>
                    <a:pt x="191" y="17"/>
                  </a:lnTo>
                  <a:lnTo>
                    <a:pt x="205" y="12"/>
                  </a:lnTo>
                  <a:lnTo>
                    <a:pt x="234" y="5"/>
                  </a:lnTo>
                  <a:lnTo>
                    <a:pt x="264" y="1"/>
                  </a:lnTo>
                  <a:lnTo>
                    <a:pt x="295" y="0"/>
                  </a:lnTo>
                  <a:lnTo>
                    <a:pt x="308" y="0"/>
                  </a:lnTo>
                  <a:lnTo>
                    <a:pt x="322" y="2"/>
                  </a:lnTo>
                  <a:lnTo>
                    <a:pt x="336" y="4"/>
                  </a:lnTo>
                  <a:lnTo>
                    <a:pt x="350" y="7"/>
                  </a:lnTo>
                  <a:lnTo>
                    <a:pt x="364" y="11"/>
                  </a:lnTo>
                  <a:lnTo>
                    <a:pt x="379" y="15"/>
                  </a:lnTo>
                  <a:lnTo>
                    <a:pt x="409" y="27"/>
                  </a:lnTo>
                  <a:lnTo>
                    <a:pt x="439" y="43"/>
                  </a:lnTo>
                  <a:lnTo>
                    <a:pt x="471" y="62"/>
                  </a:lnTo>
                  <a:lnTo>
                    <a:pt x="504" y="84"/>
                  </a:lnTo>
                  <a:lnTo>
                    <a:pt x="538" y="11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35" name="Freeform 10">
              <a:extLst>
                <a:ext uri="{FF2B5EF4-FFF2-40B4-BE49-F238E27FC236}">
                  <a16:creationId xmlns:a16="http://schemas.microsoft.com/office/drawing/2014/main" id="{4ACD8EF3-7B18-45AD-BD7B-D278868C3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8" y="2102"/>
              <a:ext cx="166" cy="205"/>
            </a:xfrm>
            <a:custGeom>
              <a:avLst/>
              <a:gdLst>
                <a:gd name="T0" fmla="*/ 126 w 734"/>
                <a:gd name="T1" fmla="*/ 7 h 906"/>
                <a:gd name="T2" fmla="*/ 145 w 734"/>
                <a:gd name="T3" fmla="*/ 19 h 906"/>
                <a:gd name="T4" fmla="*/ 159 w 734"/>
                <a:gd name="T5" fmla="*/ 40 h 906"/>
                <a:gd name="T6" fmla="*/ 161 w 734"/>
                <a:gd name="T7" fmla="*/ 52 h 906"/>
                <a:gd name="T8" fmla="*/ 157 w 734"/>
                <a:gd name="T9" fmla="*/ 69 h 906"/>
                <a:gd name="T10" fmla="*/ 151 w 734"/>
                <a:gd name="T11" fmla="*/ 79 h 906"/>
                <a:gd name="T12" fmla="*/ 130 w 734"/>
                <a:gd name="T13" fmla="*/ 93 h 906"/>
                <a:gd name="T14" fmla="*/ 133 w 734"/>
                <a:gd name="T15" fmla="*/ 103 h 906"/>
                <a:gd name="T16" fmla="*/ 157 w 734"/>
                <a:gd name="T17" fmla="*/ 120 h 906"/>
                <a:gd name="T18" fmla="*/ 163 w 734"/>
                <a:gd name="T19" fmla="*/ 130 h 906"/>
                <a:gd name="T20" fmla="*/ 166 w 734"/>
                <a:gd name="T21" fmla="*/ 153 h 906"/>
                <a:gd name="T22" fmla="*/ 159 w 734"/>
                <a:gd name="T23" fmla="*/ 174 h 906"/>
                <a:gd name="T24" fmla="*/ 149 w 734"/>
                <a:gd name="T25" fmla="*/ 186 h 906"/>
                <a:gd name="T26" fmla="*/ 129 w 734"/>
                <a:gd name="T27" fmla="*/ 198 h 906"/>
                <a:gd name="T28" fmla="*/ 76 w 734"/>
                <a:gd name="T29" fmla="*/ 205 h 906"/>
                <a:gd name="T30" fmla="*/ 31 w 734"/>
                <a:gd name="T31" fmla="*/ 193 h 906"/>
                <a:gd name="T32" fmla="*/ 12 w 734"/>
                <a:gd name="T33" fmla="*/ 178 h 906"/>
                <a:gd name="T34" fmla="*/ 2 w 734"/>
                <a:gd name="T35" fmla="*/ 157 h 906"/>
                <a:gd name="T36" fmla="*/ 0 w 734"/>
                <a:gd name="T37" fmla="*/ 145 h 906"/>
                <a:gd name="T38" fmla="*/ 3 w 734"/>
                <a:gd name="T39" fmla="*/ 141 h 906"/>
                <a:gd name="T40" fmla="*/ 9 w 734"/>
                <a:gd name="T41" fmla="*/ 139 h 906"/>
                <a:gd name="T42" fmla="*/ 15 w 734"/>
                <a:gd name="T43" fmla="*/ 140 h 906"/>
                <a:gd name="T44" fmla="*/ 19 w 734"/>
                <a:gd name="T45" fmla="*/ 144 h 906"/>
                <a:gd name="T46" fmla="*/ 23 w 734"/>
                <a:gd name="T47" fmla="*/ 157 h 906"/>
                <a:gd name="T48" fmla="*/ 34 w 734"/>
                <a:gd name="T49" fmla="*/ 174 h 906"/>
                <a:gd name="T50" fmla="*/ 49 w 734"/>
                <a:gd name="T51" fmla="*/ 183 h 906"/>
                <a:gd name="T52" fmla="*/ 83 w 734"/>
                <a:gd name="T53" fmla="*/ 189 h 906"/>
                <a:gd name="T54" fmla="*/ 121 w 734"/>
                <a:gd name="T55" fmla="*/ 182 h 906"/>
                <a:gd name="T56" fmla="*/ 136 w 734"/>
                <a:gd name="T57" fmla="*/ 173 h 906"/>
                <a:gd name="T58" fmla="*/ 143 w 734"/>
                <a:gd name="T59" fmla="*/ 163 h 906"/>
                <a:gd name="T60" fmla="*/ 146 w 734"/>
                <a:gd name="T61" fmla="*/ 147 h 906"/>
                <a:gd name="T62" fmla="*/ 144 w 734"/>
                <a:gd name="T63" fmla="*/ 135 h 906"/>
                <a:gd name="T64" fmla="*/ 135 w 734"/>
                <a:gd name="T65" fmla="*/ 123 h 906"/>
                <a:gd name="T66" fmla="*/ 120 w 734"/>
                <a:gd name="T67" fmla="*/ 113 h 906"/>
                <a:gd name="T68" fmla="*/ 86 w 734"/>
                <a:gd name="T69" fmla="*/ 108 h 906"/>
                <a:gd name="T70" fmla="*/ 63 w 734"/>
                <a:gd name="T71" fmla="*/ 109 h 906"/>
                <a:gd name="T72" fmla="*/ 57 w 734"/>
                <a:gd name="T73" fmla="*/ 106 h 906"/>
                <a:gd name="T74" fmla="*/ 55 w 734"/>
                <a:gd name="T75" fmla="*/ 99 h 906"/>
                <a:gd name="T76" fmla="*/ 57 w 734"/>
                <a:gd name="T77" fmla="*/ 91 h 906"/>
                <a:gd name="T78" fmla="*/ 62 w 734"/>
                <a:gd name="T79" fmla="*/ 87 h 906"/>
                <a:gd name="T80" fmla="*/ 71 w 734"/>
                <a:gd name="T81" fmla="*/ 87 h 906"/>
                <a:gd name="T82" fmla="*/ 98 w 734"/>
                <a:gd name="T83" fmla="*/ 87 h 906"/>
                <a:gd name="T84" fmla="*/ 122 w 734"/>
                <a:gd name="T85" fmla="*/ 81 h 906"/>
                <a:gd name="T86" fmla="*/ 134 w 734"/>
                <a:gd name="T87" fmla="*/ 71 h 906"/>
                <a:gd name="T88" fmla="*/ 140 w 734"/>
                <a:gd name="T89" fmla="*/ 59 h 906"/>
                <a:gd name="T90" fmla="*/ 141 w 734"/>
                <a:gd name="T91" fmla="*/ 50 h 906"/>
                <a:gd name="T92" fmla="*/ 138 w 734"/>
                <a:gd name="T93" fmla="*/ 40 h 906"/>
                <a:gd name="T94" fmla="*/ 126 w 734"/>
                <a:gd name="T95" fmla="*/ 27 h 906"/>
                <a:gd name="T96" fmla="*/ 106 w 734"/>
                <a:gd name="T97" fmla="*/ 18 h 906"/>
                <a:gd name="T98" fmla="*/ 69 w 734"/>
                <a:gd name="T99" fmla="*/ 17 h 906"/>
                <a:gd name="T100" fmla="*/ 47 w 734"/>
                <a:gd name="T101" fmla="*/ 25 h 906"/>
                <a:gd name="T102" fmla="*/ 31 w 734"/>
                <a:gd name="T103" fmla="*/ 41 h 906"/>
                <a:gd name="T104" fmla="*/ 22 w 734"/>
                <a:gd name="T105" fmla="*/ 54 h 906"/>
                <a:gd name="T106" fmla="*/ 18 w 734"/>
                <a:gd name="T107" fmla="*/ 57 h 906"/>
                <a:gd name="T108" fmla="*/ 12 w 734"/>
                <a:gd name="T109" fmla="*/ 56 h 906"/>
                <a:gd name="T110" fmla="*/ 7 w 734"/>
                <a:gd name="T111" fmla="*/ 52 h 906"/>
                <a:gd name="T112" fmla="*/ 6 w 734"/>
                <a:gd name="T113" fmla="*/ 47 h 906"/>
                <a:gd name="T114" fmla="*/ 9 w 734"/>
                <a:gd name="T115" fmla="*/ 38 h 906"/>
                <a:gd name="T116" fmla="*/ 23 w 734"/>
                <a:gd name="T117" fmla="*/ 20 h 906"/>
                <a:gd name="T118" fmla="*/ 41 w 734"/>
                <a:gd name="T119" fmla="*/ 7 h 906"/>
                <a:gd name="T120" fmla="*/ 85 w 734"/>
                <a:gd name="T121" fmla="*/ 0 h 90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34" h="906">
                  <a:moveTo>
                    <a:pt x="376" y="0"/>
                  </a:moveTo>
                  <a:lnTo>
                    <a:pt x="422" y="2"/>
                  </a:lnTo>
                  <a:lnTo>
                    <a:pt x="465" y="6"/>
                  </a:lnTo>
                  <a:lnTo>
                    <a:pt x="504" y="14"/>
                  </a:lnTo>
                  <a:lnTo>
                    <a:pt x="540" y="25"/>
                  </a:lnTo>
                  <a:lnTo>
                    <a:pt x="557" y="31"/>
                  </a:lnTo>
                  <a:lnTo>
                    <a:pt x="574" y="38"/>
                  </a:lnTo>
                  <a:lnTo>
                    <a:pt x="589" y="46"/>
                  </a:lnTo>
                  <a:lnTo>
                    <a:pt x="603" y="55"/>
                  </a:lnTo>
                  <a:lnTo>
                    <a:pt x="617" y="64"/>
                  </a:lnTo>
                  <a:lnTo>
                    <a:pt x="630" y="74"/>
                  </a:lnTo>
                  <a:lnTo>
                    <a:pt x="642" y="85"/>
                  </a:lnTo>
                  <a:lnTo>
                    <a:pt x="653" y="97"/>
                  </a:lnTo>
                  <a:lnTo>
                    <a:pt x="667" y="113"/>
                  </a:lnTo>
                  <a:lnTo>
                    <a:pt x="679" y="129"/>
                  </a:lnTo>
                  <a:lnTo>
                    <a:pt x="689" y="145"/>
                  </a:lnTo>
                  <a:lnTo>
                    <a:pt x="697" y="162"/>
                  </a:lnTo>
                  <a:lnTo>
                    <a:pt x="703" y="178"/>
                  </a:lnTo>
                  <a:lnTo>
                    <a:pt x="706" y="187"/>
                  </a:lnTo>
                  <a:lnTo>
                    <a:pt x="708" y="195"/>
                  </a:lnTo>
                  <a:lnTo>
                    <a:pt x="709" y="204"/>
                  </a:lnTo>
                  <a:lnTo>
                    <a:pt x="711" y="213"/>
                  </a:lnTo>
                  <a:lnTo>
                    <a:pt x="711" y="221"/>
                  </a:lnTo>
                  <a:lnTo>
                    <a:pt x="711" y="230"/>
                  </a:lnTo>
                  <a:lnTo>
                    <a:pt x="711" y="248"/>
                  </a:lnTo>
                  <a:lnTo>
                    <a:pt x="708" y="266"/>
                  </a:lnTo>
                  <a:lnTo>
                    <a:pt x="705" y="282"/>
                  </a:lnTo>
                  <a:lnTo>
                    <a:pt x="702" y="290"/>
                  </a:lnTo>
                  <a:lnTo>
                    <a:pt x="699" y="298"/>
                  </a:lnTo>
                  <a:lnTo>
                    <a:pt x="696" y="306"/>
                  </a:lnTo>
                  <a:lnTo>
                    <a:pt x="692" y="313"/>
                  </a:lnTo>
                  <a:lnTo>
                    <a:pt x="688" y="320"/>
                  </a:lnTo>
                  <a:lnTo>
                    <a:pt x="684" y="327"/>
                  </a:lnTo>
                  <a:lnTo>
                    <a:pt x="679" y="334"/>
                  </a:lnTo>
                  <a:lnTo>
                    <a:pt x="674" y="341"/>
                  </a:lnTo>
                  <a:lnTo>
                    <a:pt x="668" y="347"/>
                  </a:lnTo>
                  <a:lnTo>
                    <a:pt x="662" y="353"/>
                  </a:lnTo>
                  <a:lnTo>
                    <a:pt x="647" y="366"/>
                  </a:lnTo>
                  <a:lnTo>
                    <a:pt x="631" y="379"/>
                  </a:lnTo>
                  <a:lnTo>
                    <a:pt x="614" y="390"/>
                  </a:lnTo>
                  <a:lnTo>
                    <a:pt x="595" y="400"/>
                  </a:lnTo>
                  <a:lnTo>
                    <a:pt x="576" y="409"/>
                  </a:lnTo>
                  <a:lnTo>
                    <a:pt x="555" y="416"/>
                  </a:lnTo>
                  <a:lnTo>
                    <a:pt x="532" y="423"/>
                  </a:lnTo>
                  <a:lnTo>
                    <a:pt x="508" y="428"/>
                  </a:lnTo>
                  <a:lnTo>
                    <a:pt x="536" y="436"/>
                  </a:lnTo>
                  <a:lnTo>
                    <a:pt x="562" y="445"/>
                  </a:lnTo>
                  <a:lnTo>
                    <a:pt x="586" y="455"/>
                  </a:lnTo>
                  <a:lnTo>
                    <a:pt x="609" y="466"/>
                  </a:lnTo>
                  <a:lnTo>
                    <a:pt x="629" y="477"/>
                  </a:lnTo>
                  <a:lnTo>
                    <a:pt x="648" y="489"/>
                  </a:lnTo>
                  <a:lnTo>
                    <a:pt x="665" y="502"/>
                  </a:lnTo>
                  <a:lnTo>
                    <a:pt x="680" y="516"/>
                  </a:lnTo>
                  <a:lnTo>
                    <a:pt x="693" y="530"/>
                  </a:lnTo>
                  <a:lnTo>
                    <a:pt x="699" y="537"/>
                  </a:lnTo>
                  <a:lnTo>
                    <a:pt x="704" y="544"/>
                  </a:lnTo>
                  <a:lnTo>
                    <a:pt x="709" y="552"/>
                  </a:lnTo>
                  <a:lnTo>
                    <a:pt x="713" y="560"/>
                  </a:lnTo>
                  <a:lnTo>
                    <a:pt x="717" y="568"/>
                  </a:lnTo>
                  <a:lnTo>
                    <a:pt x="720" y="576"/>
                  </a:lnTo>
                  <a:lnTo>
                    <a:pt x="723" y="584"/>
                  </a:lnTo>
                  <a:lnTo>
                    <a:pt x="726" y="593"/>
                  </a:lnTo>
                  <a:lnTo>
                    <a:pt x="730" y="611"/>
                  </a:lnTo>
                  <a:lnTo>
                    <a:pt x="733" y="630"/>
                  </a:lnTo>
                  <a:lnTo>
                    <a:pt x="733" y="649"/>
                  </a:lnTo>
                  <a:lnTo>
                    <a:pt x="733" y="674"/>
                  </a:lnTo>
                  <a:lnTo>
                    <a:pt x="730" y="697"/>
                  </a:lnTo>
                  <a:lnTo>
                    <a:pt x="725" y="719"/>
                  </a:lnTo>
                  <a:lnTo>
                    <a:pt x="718" y="740"/>
                  </a:lnTo>
                  <a:lnTo>
                    <a:pt x="714" y="750"/>
                  </a:lnTo>
                  <a:lnTo>
                    <a:pt x="709" y="760"/>
                  </a:lnTo>
                  <a:lnTo>
                    <a:pt x="704" y="770"/>
                  </a:lnTo>
                  <a:lnTo>
                    <a:pt x="698" y="779"/>
                  </a:lnTo>
                  <a:lnTo>
                    <a:pt x="692" y="787"/>
                  </a:lnTo>
                  <a:lnTo>
                    <a:pt x="686" y="796"/>
                  </a:lnTo>
                  <a:lnTo>
                    <a:pt x="679" y="804"/>
                  </a:lnTo>
                  <a:lnTo>
                    <a:pt x="671" y="812"/>
                  </a:lnTo>
                  <a:lnTo>
                    <a:pt x="659" y="823"/>
                  </a:lnTo>
                  <a:lnTo>
                    <a:pt x="647" y="834"/>
                  </a:lnTo>
                  <a:lnTo>
                    <a:pt x="633" y="844"/>
                  </a:lnTo>
                  <a:lnTo>
                    <a:pt x="618" y="853"/>
                  </a:lnTo>
                  <a:lnTo>
                    <a:pt x="603" y="861"/>
                  </a:lnTo>
                  <a:lnTo>
                    <a:pt x="586" y="869"/>
                  </a:lnTo>
                  <a:lnTo>
                    <a:pt x="569" y="876"/>
                  </a:lnTo>
                  <a:lnTo>
                    <a:pt x="551" y="882"/>
                  </a:lnTo>
                  <a:lnTo>
                    <a:pt x="513" y="892"/>
                  </a:lnTo>
                  <a:lnTo>
                    <a:pt x="471" y="899"/>
                  </a:lnTo>
                  <a:lnTo>
                    <a:pt x="425" y="904"/>
                  </a:lnTo>
                  <a:lnTo>
                    <a:pt x="376" y="905"/>
                  </a:lnTo>
                  <a:lnTo>
                    <a:pt x="335" y="904"/>
                  </a:lnTo>
                  <a:lnTo>
                    <a:pt x="295" y="901"/>
                  </a:lnTo>
                  <a:lnTo>
                    <a:pt x="258" y="895"/>
                  </a:lnTo>
                  <a:lnTo>
                    <a:pt x="224" y="888"/>
                  </a:lnTo>
                  <a:lnTo>
                    <a:pt x="192" y="879"/>
                  </a:lnTo>
                  <a:lnTo>
                    <a:pt x="163" y="867"/>
                  </a:lnTo>
                  <a:lnTo>
                    <a:pt x="136" y="854"/>
                  </a:lnTo>
                  <a:lnTo>
                    <a:pt x="123" y="846"/>
                  </a:lnTo>
                  <a:lnTo>
                    <a:pt x="111" y="838"/>
                  </a:lnTo>
                  <a:lnTo>
                    <a:pt x="90" y="822"/>
                  </a:lnTo>
                  <a:lnTo>
                    <a:pt x="71" y="804"/>
                  </a:lnTo>
                  <a:lnTo>
                    <a:pt x="63" y="795"/>
                  </a:lnTo>
                  <a:lnTo>
                    <a:pt x="54" y="785"/>
                  </a:lnTo>
                  <a:lnTo>
                    <a:pt x="47" y="775"/>
                  </a:lnTo>
                  <a:lnTo>
                    <a:pt x="40" y="764"/>
                  </a:lnTo>
                  <a:lnTo>
                    <a:pt x="33" y="753"/>
                  </a:lnTo>
                  <a:lnTo>
                    <a:pt x="27" y="742"/>
                  </a:lnTo>
                  <a:lnTo>
                    <a:pt x="16" y="718"/>
                  </a:lnTo>
                  <a:lnTo>
                    <a:pt x="8" y="693"/>
                  </a:lnTo>
                  <a:lnTo>
                    <a:pt x="1" y="666"/>
                  </a:lnTo>
                  <a:lnTo>
                    <a:pt x="1" y="661"/>
                  </a:lnTo>
                  <a:lnTo>
                    <a:pt x="0" y="656"/>
                  </a:lnTo>
                  <a:lnTo>
                    <a:pt x="0" y="651"/>
                  </a:lnTo>
                  <a:lnTo>
                    <a:pt x="0" y="646"/>
                  </a:lnTo>
                  <a:lnTo>
                    <a:pt x="1" y="642"/>
                  </a:lnTo>
                  <a:lnTo>
                    <a:pt x="2" y="638"/>
                  </a:lnTo>
                  <a:lnTo>
                    <a:pt x="4" y="634"/>
                  </a:lnTo>
                  <a:lnTo>
                    <a:pt x="6" y="631"/>
                  </a:lnTo>
                  <a:lnTo>
                    <a:pt x="8" y="628"/>
                  </a:lnTo>
                  <a:lnTo>
                    <a:pt x="11" y="625"/>
                  </a:lnTo>
                  <a:lnTo>
                    <a:pt x="14" y="622"/>
                  </a:lnTo>
                  <a:lnTo>
                    <a:pt x="18" y="620"/>
                  </a:lnTo>
                  <a:lnTo>
                    <a:pt x="22" y="618"/>
                  </a:lnTo>
                  <a:lnTo>
                    <a:pt x="26" y="616"/>
                  </a:lnTo>
                  <a:lnTo>
                    <a:pt x="31" y="614"/>
                  </a:lnTo>
                  <a:lnTo>
                    <a:pt x="36" y="613"/>
                  </a:lnTo>
                  <a:lnTo>
                    <a:pt x="42" y="613"/>
                  </a:lnTo>
                  <a:lnTo>
                    <a:pt x="47" y="613"/>
                  </a:lnTo>
                  <a:lnTo>
                    <a:pt x="52" y="613"/>
                  </a:lnTo>
                  <a:lnTo>
                    <a:pt x="56" y="614"/>
                  </a:lnTo>
                  <a:lnTo>
                    <a:pt x="60" y="615"/>
                  </a:lnTo>
                  <a:lnTo>
                    <a:pt x="64" y="617"/>
                  </a:lnTo>
                  <a:lnTo>
                    <a:pt x="68" y="619"/>
                  </a:lnTo>
                  <a:lnTo>
                    <a:pt x="72" y="621"/>
                  </a:lnTo>
                  <a:lnTo>
                    <a:pt x="75" y="624"/>
                  </a:lnTo>
                  <a:lnTo>
                    <a:pt x="78" y="627"/>
                  </a:lnTo>
                  <a:lnTo>
                    <a:pt x="80" y="630"/>
                  </a:lnTo>
                  <a:lnTo>
                    <a:pt x="83" y="634"/>
                  </a:lnTo>
                  <a:lnTo>
                    <a:pt x="85" y="638"/>
                  </a:lnTo>
                  <a:lnTo>
                    <a:pt x="87" y="643"/>
                  </a:lnTo>
                  <a:lnTo>
                    <a:pt x="88" y="648"/>
                  </a:lnTo>
                  <a:lnTo>
                    <a:pt x="89" y="653"/>
                  </a:lnTo>
                  <a:lnTo>
                    <a:pt x="93" y="667"/>
                  </a:lnTo>
                  <a:lnTo>
                    <a:pt x="98" y="681"/>
                  </a:lnTo>
                  <a:lnTo>
                    <a:pt x="103" y="695"/>
                  </a:lnTo>
                  <a:lnTo>
                    <a:pt x="109" y="708"/>
                  </a:lnTo>
                  <a:lnTo>
                    <a:pt x="116" y="721"/>
                  </a:lnTo>
                  <a:lnTo>
                    <a:pt x="124" y="734"/>
                  </a:lnTo>
                  <a:lnTo>
                    <a:pt x="133" y="747"/>
                  </a:lnTo>
                  <a:lnTo>
                    <a:pt x="142" y="759"/>
                  </a:lnTo>
                  <a:lnTo>
                    <a:pt x="151" y="768"/>
                  </a:lnTo>
                  <a:lnTo>
                    <a:pt x="159" y="777"/>
                  </a:lnTo>
                  <a:lnTo>
                    <a:pt x="169" y="784"/>
                  </a:lnTo>
                  <a:lnTo>
                    <a:pt x="180" y="792"/>
                  </a:lnTo>
                  <a:lnTo>
                    <a:pt x="191" y="799"/>
                  </a:lnTo>
                  <a:lnTo>
                    <a:pt x="203" y="805"/>
                  </a:lnTo>
                  <a:lnTo>
                    <a:pt x="216" y="810"/>
                  </a:lnTo>
                  <a:lnTo>
                    <a:pt x="229" y="815"/>
                  </a:lnTo>
                  <a:lnTo>
                    <a:pt x="244" y="820"/>
                  </a:lnTo>
                  <a:lnTo>
                    <a:pt x="259" y="823"/>
                  </a:lnTo>
                  <a:lnTo>
                    <a:pt x="292" y="829"/>
                  </a:lnTo>
                  <a:lnTo>
                    <a:pt x="328" y="833"/>
                  </a:lnTo>
                  <a:lnTo>
                    <a:pt x="367" y="834"/>
                  </a:lnTo>
                  <a:lnTo>
                    <a:pt x="407" y="833"/>
                  </a:lnTo>
                  <a:lnTo>
                    <a:pt x="443" y="830"/>
                  </a:lnTo>
                  <a:lnTo>
                    <a:pt x="477" y="824"/>
                  </a:lnTo>
                  <a:lnTo>
                    <a:pt x="507" y="816"/>
                  </a:lnTo>
                  <a:lnTo>
                    <a:pt x="521" y="811"/>
                  </a:lnTo>
                  <a:lnTo>
                    <a:pt x="535" y="806"/>
                  </a:lnTo>
                  <a:lnTo>
                    <a:pt x="548" y="800"/>
                  </a:lnTo>
                  <a:lnTo>
                    <a:pt x="560" y="794"/>
                  </a:lnTo>
                  <a:lnTo>
                    <a:pt x="571" y="787"/>
                  </a:lnTo>
                  <a:lnTo>
                    <a:pt x="581" y="780"/>
                  </a:lnTo>
                  <a:lnTo>
                    <a:pt x="591" y="772"/>
                  </a:lnTo>
                  <a:lnTo>
                    <a:pt x="600" y="763"/>
                  </a:lnTo>
                  <a:lnTo>
                    <a:pt x="611" y="752"/>
                  </a:lnTo>
                  <a:lnTo>
                    <a:pt x="616" y="746"/>
                  </a:lnTo>
                  <a:lnTo>
                    <a:pt x="620" y="739"/>
                  </a:lnTo>
                  <a:lnTo>
                    <a:pt x="624" y="733"/>
                  </a:lnTo>
                  <a:lnTo>
                    <a:pt x="628" y="726"/>
                  </a:lnTo>
                  <a:lnTo>
                    <a:pt x="631" y="720"/>
                  </a:lnTo>
                  <a:lnTo>
                    <a:pt x="634" y="713"/>
                  </a:lnTo>
                  <a:lnTo>
                    <a:pt x="637" y="705"/>
                  </a:lnTo>
                  <a:lnTo>
                    <a:pt x="639" y="698"/>
                  </a:lnTo>
                  <a:lnTo>
                    <a:pt x="643" y="682"/>
                  </a:lnTo>
                  <a:lnTo>
                    <a:pt x="645" y="666"/>
                  </a:lnTo>
                  <a:lnTo>
                    <a:pt x="645" y="649"/>
                  </a:lnTo>
                  <a:lnTo>
                    <a:pt x="645" y="635"/>
                  </a:lnTo>
                  <a:lnTo>
                    <a:pt x="643" y="621"/>
                  </a:lnTo>
                  <a:lnTo>
                    <a:pt x="641" y="614"/>
                  </a:lnTo>
                  <a:lnTo>
                    <a:pt x="640" y="608"/>
                  </a:lnTo>
                  <a:lnTo>
                    <a:pt x="638" y="602"/>
                  </a:lnTo>
                  <a:lnTo>
                    <a:pt x="635" y="596"/>
                  </a:lnTo>
                  <a:lnTo>
                    <a:pt x="633" y="590"/>
                  </a:lnTo>
                  <a:lnTo>
                    <a:pt x="630" y="584"/>
                  </a:lnTo>
                  <a:lnTo>
                    <a:pt x="623" y="573"/>
                  </a:lnTo>
                  <a:lnTo>
                    <a:pt x="615" y="562"/>
                  </a:lnTo>
                  <a:lnTo>
                    <a:pt x="605" y="552"/>
                  </a:lnTo>
                  <a:lnTo>
                    <a:pt x="596" y="543"/>
                  </a:lnTo>
                  <a:lnTo>
                    <a:pt x="586" y="534"/>
                  </a:lnTo>
                  <a:lnTo>
                    <a:pt x="575" y="527"/>
                  </a:lnTo>
                  <a:lnTo>
                    <a:pt x="565" y="519"/>
                  </a:lnTo>
                  <a:lnTo>
                    <a:pt x="553" y="512"/>
                  </a:lnTo>
                  <a:lnTo>
                    <a:pt x="542" y="506"/>
                  </a:lnTo>
                  <a:lnTo>
                    <a:pt x="530" y="501"/>
                  </a:lnTo>
                  <a:lnTo>
                    <a:pt x="517" y="496"/>
                  </a:lnTo>
                  <a:lnTo>
                    <a:pt x="491" y="488"/>
                  </a:lnTo>
                  <a:lnTo>
                    <a:pt x="463" y="482"/>
                  </a:lnTo>
                  <a:lnTo>
                    <a:pt x="434" y="478"/>
                  </a:lnTo>
                  <a:lnTo>
                    <a:pt x="402" y="477"/>
                  </a:lnTo>
                  <a:lnTo>
                    <a:pt x="381" y="478"/>
                  </a:lnTo>
                  <a:lnTo>
                    <a:pt x="356" y="479"/>
                  </a:lnTo>
                  <a:lnTo>
                    <a:pt x="328" y="482"/>
                  </a:lnTo>
                  <a:lnTo>
                    <a:pt x="296" y="486"/>
                  </a:lnTo>
                  <a:lnTo>
                    <a:pt x="290" y="485"/>
                  </a:lnTo>
                  <a:lnTo>
                    <a:pt x="284" y="484"/>
                  </a:lnTo>
                  <a:lnTo>
                    <a:pt x="279" y="483"/>
                  </a:lnTo>
                  <a:lnTo>
                    <a:pt x="273" y="481"/>
                  </a:lnTo>
                  <a:lnTo>
                    <a:pt x="269" y="479"/>
                  </a:lnTo>
                  <a:lnTo>
                    <a:pt x="264" y="476"/>
                  </a:lnTo>
                  <a:lnTo>
                    <a:pt x="260" y="474"/>
                  </a:lnTo>
                  <a:lnTo>
                    <a:pt x="257" y="470"/>
                  </a:lnTo>
                  <a:lnTo>
                    <a:pt x="254" y="467"/>
                  </a:lnTo>
                  <a:lnTo>
                    <a:pt x="251" y="463"/>
                  </a:lnTo>
                  <a:lnTo>
                    <a:pt x="249" y="459"/>
                  </a:lnTo>
                  <a:lnTo>
                    <a:pt x="247" y="454"/>
                  </a:lnTo>
                  <a:lnTo>
                    <a:pt x="245" y="450"/>
                  </a:lnTo>
                  <a:lnTo>
                    <a:pt x="244" y="444"/>
                  </a:lnTo>
                  <a:lnTo>
                    <a:pt x="244" y="439"/>
                  </a:lnTo>
                  <a:lnTo>
                    <a:pt x="243" y="433"/>
                  </a:lnTo>
                  <a:lnTo>
                    <a:pt x="244" y="426"/>
                  </a:lnTo>
                  <a:lnTo>
                    <a:pt x="245" y="419"/>
                  </a:lnTo>
                  <a:lnTo>
                    <a:pt x="247" y="413"/>
                  </a:lnTo>
                  <a:lnTo>
                    <a:pt x="249" y="408"/>
                  </a:lnTo>
                  <a:lnTo>
                    <a:pt x="252" y="403"/>
                  </a:lnTo>
                  <a:lnTo>
                    <a:pt x="254" y="399"/>
                  </a:lnTo>
                  <a:lnTo>
                    <a:pt x="258" y="395"/>
                  </a:lnTo>
                  <a:lnTo>
                    <a:pt x="261" y="392"/>
                  </a:lnTo>
                  <a:lnTo>
                    <a:pt x="265" y="389"/>
                  </a:lnTo>
                  <a:lnTo>
                    <a:pt x="270" y="387"/>
                  </a:lnTo>
                  <a:lnTo>
                    <a:pt x="275" y="385"/>
                  </a:lnTo>
                  <a:lnTo>
                    <a:pt x="280" y="384"/>
                  </a:lnTo>
                  <a:lnTo>
                    <a:pt x="286" y="383"/>
                  </a:lnTo>
                  <a:lnTo>
                    <a:pt x="292" y="383"/>
                  </a:lnTo>
                  <a:lnTo>
                    <a:pt x="299" y="383"/>
                  </a:lnTo>
                  <a:lnTo>
                    <a:pt x="305" y="384"/>
                  </a:lnTo>
                  <a:lnTo>
                    <a:pt x="316" y="386"/>
                  </a:lnTo>
                  <a:lnTo>
                    <a:pt x="326" y="388"/>
                  </a:lnTo>
                  <a:lnTo>
                    <a:pt x="338" y="389"/>
                  </a:lnTo>
                  <a:lnTo>
                    <a:pt x="349" y="390"/>
                  </a:lnTo>
                  <a:lnTo>
                    <a:pt x="375" y="390"/>
                  </a:lnTo>
                  <a:lnTo>
                    <a:pt x="402" y="389"/>
                  </a:lnTo>
                  <a:lnTo>
                    <a:pt x="432" y="386"/>
                  </a:lnTo>
                  <a:lnTo>
                    <a:pt x="459" y="382"/>
                  </a:lnTo>
                  <a:lnTo>
                    <a:pt x="483" y="378"/>
                  </a:lnTo>
                  <a:lnTo>
                    <a:pt x="505" y="372"/>
                  </a:lnTo>
                  <a:lnTo>
                    <a:pt x="524" y="365"/>
                  </a:lnTo>
                  <a:lnTo>
                    <a:pt x="533" y="362"/>
                  </a:lnTo>
                  <a:lnTo>
                    <a:pt x="541" y="358"/>
                  </a:lnTo>
                  <a:lnTo>
                    <a:pt x="548" y="354"/>
                  </a:lnTo>
                  <a:lnTo>
                    <a:pt x="554" y="349"/>
                  </a:lnTo>
                  <a:lnTo>
                    <a:pt x="560" y="345"/>
                  </a:lnTo>
                  <a:lnTo>
                    <a:pt x="565" y="340"/>
                  </a:lnTo>
                  <a:lnTo>
                    <a:pt x="579" y="326"/>
                  </a:lnTo>
                  <a:lnTo>
                    <a:pt x="591" y="312"/>
                  </a:lnTo>
                  <a:lnTo>
                    <a:pt x="601" y="298"/>
                  </a:lnTo>
                  <a:lnTo>
                    <a:pt x="609" y="285"/>
                  </a:lnTo>
                  <a:lnTo>
                    <a:pt x="612" y="279"/>
                  </a:lnTo>
                  <a:lnTo>
                    <a:pt x="615" y="272"/>
                  </a:lnTo>
                  <a:lnTo>
                    <a:pt x="618" y="266"/>
                  </a:lnTo>
                  <a:lnTo>
                    <a:pt x="620" y="259"/>
                  </a:lnTo>
                  <a:lnTo>
                    <a:pt x="621" y="253"/>
                  </a:lnTo>
                  <a:lnTo>
                    <a:pt x="623" y="246"/>
                  </a:lnTo>
                  <a:lnTo>
                    <a:pt x="623" y="240"/>
                  </a:lnTo>
                  <a:lnTo>
                    <a:pt x="623" y="234"/>
                  </a:lnTo>
                  <a:lnTo>
                    <a:pt x="623" y="228"/>
                  </a:lnTo>
                  <a:lnTo>
                    <a:pt x="623" y="222"/>
                  </a:lnTo>
                  <a:lnTo>
                    <a:pt x="622" y="216"/>
                  </a:lnTo>
                  <a:lnTo>
                    <a:pt x="621" y="210"/>
                  </a:lnTo>
                  <a:lnTo>
                    <a:pt x="619" y="204"/>
                  </a:lnTo>
                  <a:lnTo>
                    <a:pt x="618" y="198"/>
                  </a:lnTo>
                  <a:lnTo>
                    <a:pt x="613" y="187"/>
                  </a:lnTo>
                  <a:lnTo>
                    <a:pt x="608" y="175"/>
                  </a:lnTo>
                  <a:lnTo>
                    <a:pt x="601" y="164"/>
                  </a:lnTo>
                  <a:lnTo>
                    <a:pt x="593" y="153"/>
                  </a:lnTo>
                  <a:lnTo>
                    <a:pt x="583" y="142"/>
                  </a:lnTo>
                  <a:lnTo>
                    <a:pt x="575" y="133"/>
                  </a:lnTo>
                  <a:lnTo>
                    <a:pt x="567" y="125"/>
                  </a:lnTo>
                  <a:lnTo>
                    <a:pt x="557" y="118"/>
                  </a:lnTo>
                  <a:lnTo>
                    <a:pt x="547" y="111"/>
                  </a:lnTo>
                  <a:lnTo>
                    <a:pt x="536" y="105"/>
                  </a:lnTo>
                  <a:lnTo>
                    <a:pt x="524" y="99"/>
                  </a:lnTo>
                  <a:lnTo>
                    <a:pt x="512" y="94"/>
                  </a:lnTo>
                  <a:lnTo>
                    <a:pt x="499" y="89"/>
                  </a:lnTo>
                  <a:lnTo>
                    <a:pt x="470" y="81"/>
                  </a:lnTo>
                  <a:lnTo>
                    <a:pt x="439" y="75"/>
                  </a:lnTo>
                  <a:lnTo>
                    <a:pt x="405" y="72"/>
                  </a:lnTo>
                  <a:lnTo>
                    <a:pt x="367" y="71"/>
                  </a:lnTo>
                  <a:lnTo>
                    <a:pt x="347" y="72"/>
                  </a:lnTo>
                  <a:lnTo>
                    <a:pt x="326" y="73"/>
                  </a:lnTo>
                  <a:lnTo>
                    <a:pt x="306" y="76"/>
                  </a:lnTo>
                  <a:lnTo>
                    <a:pt x="287" y="80"/>
                  </a:lnTo>
                  <a:lnTo>
                    <a:pt x="267" y="85"/>
                  </a:lnTo>
                  <a:lnTo>
                    <a:pt x="249" y="91"/>
                  </a:lnTo>
                  <a:lnTo>
                    <a:pt x="230" y="98"/>
                  </a:lnTo>
                  <a:lnTo>
                    <a:pt x="212" y="106"/>
                  </a:lnTo>
                  <a:lnTo>
                    <a:pt x="206" y="110"/>
                  </a:lnTo>
                  <a:lnTo>
                    <a:pt x="199" y="114"/>
                  </a:lnTo>
                  <a:lnTo>
                    <a:pt x="186" y="123"/>
                  </a:lnTo>
                  <a:lnTo>
                    <a:pt x="174" y="135"/>
                  </a:lnTo>
                  <a:lnTo>
                    <a:pt x="161" y="148"/>
                  </a:lnTo>
                  <a:lnTo>
                    <a:pt x="148" y="163"/>
                  </a:lnTo>
                  <a:lnTo>
                    <a:pt x="136" y="181"/>
                  </a:lnTo>
                  <a:lnTo>
                    <a:pt x="124" y="200"/>
                  </a:lnTo>
                  <a:lnTo>
                    <a:pt x="111" y="221"/>
                  </a:lnTo>
                  <a:lnTo>
                    <a:pt x="109" y="226"/>
                  </a:lnTo>
                  <a:lnTo>
                    <a:pt x="106" y="230"/>
                  </a:lnTo>
                  <a:lnTo>
                    <a:pt x="103" y="234"/>
                  </a:lnTo>
                  <a:lnTo>
                    <a:pt x="99" y="237"/>
                  </a:lnTo>
                  <a:lnTo>
                    <a:pt x="96" y="240"/>
                  </a:lnTo>
                  <a:lnTo>
                    <a:pt x="93" y="243"/>
                  </a:lnTo>
                  <a:lnTo>
                    <a:pt x="89" y="245"/>
                  </a:lnTo>
                  <a:lnTo>
                    <a:pt x="86" y="247"/>
                  </a:lnTo>
                  <a:lnTo>
                    <a:pt x="82" y="249"/>
                  </a:lnTo>
                  <a:lnTo>
                    <a:pt x="79" y="250"/>
                  </a:lnTo>
                  <a:lnTo>
                    <a:pt x="75" y="250"/>
                  </a:lnTo>
                  <a:lnTo>
                    <a:pt x="71" y="250"/>
                  </a:lnTo>
                  <a:lnTo>
                    <a:pt x="67" y="250"/>
                  </a:lnTo>
                  <a:lnTo>
                    <a:pt x="63" y="250"/>
                  </a:lnTo>
                  <a:lnTo>
                    <a:pt x="59" y="248"/>
                  </a:lnTo>
                  <a:lnTo>
                    <a:pt x="54" y="247"/>
                  </a:lnTo>
                  <a:lnTo>
                    <a:pt x="49" y="245"/>
                  </a:lnTo>
                  <a:lnTo>
                    <a:pt x="44" y="242"/>
                  </a:lnTo>
                  <a:lnTo>
                    <a:pt x="40" y="240"/>
                  </a:lnTo>
                  <a:lnTo>
                    <a:pt x="36" y="237"/>
                  </a:lnTo>
                  <a:lnTo>
                    <a:pt x="33" y="234"/>
                  </a:lnTo>
                  <a:lnTo>
                    <a:pt x="30" y="231"/>
                  </a:lnTo>
                  <a:lnTo>
                    <a:pt x="28" y="227"/>
                  </a:lnTo>
                  <a:lnTo>
                    <a:pt x="27" y="223"/>
                  </a:lnTo>
                  <a:lnTo>
                    <a:pt x="26" y="219"/>
                  </a:lnTo>
                  <a:lnTo>
                    <a:pt x="25" y="215"/>
                  </a:lnTo>
                  <a:lnTo>
                    <a:pt x="25" y="211"/>
                  </a:lnTo>
                  <a:lnTo>
                    <a:pt x="25" y="206"/>
                  </a:lnTo>
                  <a:lnTo>
                    <a:pt x="26" y="201"/>
                  </a:lnTo>
                  <a:lnTo>
                    <a:pt x="28" y="196"/>
                  </a:lnTo>
                  <a:lnTo>
                    <a:pt x="30" y="191"/>
                  </a:lnTo>
                  <a:lnTo>
                    <a:pt x="32" y="186"/>
                  </a:lnTo>
                  <a:lnTo>
                    <a:pt x="36" y="178"/>
                  </a:lnTo>
                  <a:lnTo>
                    <a:pt x="41" y="169"/>
                  </a:lnTo>
                  <a:lnTo>
                    <a:pt x="46" y="159"/>
                  </a:lnTo>
                  <a:lnTo>
                    <a:pt x="53" y="149"/>
                  </a:lnTo>
                  <a:lnTo>
                    <a:pt x="60" y="138"/>
                  </a:lnTo>
                  <a:lnTo>
                    <a:pt x="69" y="127"/>
                  </a:lnTo>
                  <a:lnTo>
                    <a:pt x="89" y="102"/>
                  </a:lnTo>
                  <a:lnTo>
                    <a:pt x="100" y="90"/>
                  </a:lnTo>
                  <a:lnTo>
                    <a:pt x="111" y="78"/>
                  </a:lnTo>
                  <a:lnTo>
                    <a:pt x="124" y="67"/>
                  </a:lnTo>
                  <a:lnTo>
                    <a:pt x="137" y="57"/>
                  </a:lnTo>
                  <a:lnTo>
                    <a:pt x="152" y="48"/>
                  </a:lnTo>
                  <a:lnTo>
                    <a:pt x="167" y="40"/>
                  </a:lnTo>
                  <a:lnTo>
                    <a:pt x="183" y="32"/>
                  </a:lnTo>
                  <a:lnTo>
                    <a:pt x="201" y="26"/>
                  </a:lnTo>
                  <a:lnTo>
                    <a:pt x="219" y="20"/>
                  </a:lnTo>
                  <a:lnTo>
                    <a:pt x="239" y="14"/>
                  </a:lnTo>
                  <a:lnTo>
                    <a:pt x="280" y="6"/>
                  </a:lnTo>
                  <a:lnTo>
                    <a:pt x="326" y="2"/>
                  </a:lnTo>
                  <a:lnTo>
                    <a:pt x="376" y="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36" name="Freeform 11">
              <a:extLst>
                <a:ext uri="{FF2B5EF4-FFF2-40B4-BE49-F238E27FC236}">
                  <a16:creationId xmlns:a16="http://schemas.microsoft.com/office/drawing/2014/main" id="{BC0C6E0D-9285-4ADB-BBF0-EEFAC623D2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2" y="2093"/>
              <a:ext cx="230" cy="228"/>
            </a:xfrm>
            <a:custGeom>
              <a:avLst/>
              <a:gdLst>
                <a:gd name="T0" fmla="*/ 159 w 1009"/>
                <a:gd name="T1" fmla="*/ 68 h 1007"/>
                <a:gd name="T2" fmla="*/ 182 w 1009"/>
                <a:gd name="T3" fmla="*/ 73 h 1007"/>
                <a:gd name="T4" fmla="*/ 190 w 1009"/>
                <a:gd name="T5" fmla="*/ 68 h 1007"/>
                <a:gd name="T6" fmla="*/ 220 w 1009"/>
                <a:gd name="T7" fmla="*/ 89 h 1007"/>
                <a:gd name="T8" fmla="*/ 228 w 1009"/>
                <a:gd name="T9" fmla="*/ 94 h 1007"/>
                <a:gd name="T10" fmla="*/ 223 w 1009"/>
                <a:gd name="T11" fmla="*/ 102 h 1007"/>
                <a:gd name="T12" fmla="*/ 185 w 1009"/>
                <a:gd name="T13" fmla="*/ 143 h 1007"/>
                <a:gd name="T14" fmla="*/ 199 w 1009"/>
                <a:gd name="T15" fmla="*/ 119 h 1007"/>
                <a:gd name="T16" fmla="*/ 207 w 1009"/>
                <a:gd name="T17" fmla="*/ 125 h 1007"/>
                <a:gd name="T18" fmla="*/ 190 w 1009"/>
                <a:gd name="T19" fmla="*/ 190 h 1007"/>
                <a:gd name="T20" fmla="*/ 206 w 1009"/>
                <a:gd name="T21" fmla="*/ 208 h 1007"/>
                <a:gd name="T22" fmla="*/ 214 w 1009"/>
                <a:gd name="T23" fmla="*/ 171 h 1007"/>
                <a:gd name="T24" fmla="*/ 220 w 1009"/>
                <a:gd name="T25" fmla="*/ 165 h 1007"/>
                <a:gd name="T26" fmla="*/ 227 w 1009"/>
                <a:gd name="T27" fmla="*/ 170 h 1007"/>
                <a:gd name="T28" fmla="*/ 216 w 1009"/>
                <a:gd name="T29" fmla="*/ 224 h 1007"/>
                <a:gd name="T30" fmla="*/ 204 w 1009"/>
                <a:gd name="T31" fmla="*/ 227 h 1007"/>
                <a:gd name="T32" fmla="*/ 171 w 1009"/>
                <a:gd name="T33" fmla="*/ 186 h 1007"/>
                <a:gd name="T34" fmla="*/ 113 w 1009"/>
                <a:gd name="T35" fmla="*/ 225 h 1007"/>
                <a:gd name="T36" fmla="*/ 106 w 1009"/>
                <a:gd name="T37" fmla="*/ 219 h 1007"/>
                <a:gd name="T38" fmla="*/ 126 w 1009"/>
                <a:gd name="T39" fmla="*/ 204 h 1007"/>
                <a:gd name="T40" fmla="*/ 33 w 1009"/>
                <a:gd name="T41" fmla="*/ 103 h 1007"/>
                <a:gd name="T42" fmla="*/ 30 w 1009"/>
                <a:gd name="T43" fmla="*/ 108 h 1007"/>
                <a:gd name="T44" fmla="*/ 12 w 1009"/>
                <a:gd name="T45" fmla="*/ 224 h 1007"/>
                <a:gd name="T46" fmla="*/ 2 w 1009"/>
                <a:gd name="T47" fmla="*/ 224 h 1007"/>
                <a:gd name="T48" fmla="*/ 5 w 1009"/>
                <a:gd name="T49" fmla="*/ 207 h 1007"/>
                <a:gd name="T50" fmla="*/ 16 w 1009"/>
                <a:gd name="T51" fmla="*/ 101 h 1007"/>
                <a:gd name="T52" fmla="*/ 29 w 1009"/>
                <a:gd name="T53" fmla="*/ 89 h 1007"/>
                <a:gd name="T54" fmla="*/ 148 w 1009"/>
                <a:gd name="T55" fmla="*/ 65 h 1007"/>
                <a:gd name="T56" fmla="*/ 136 w 1009"/>
                <a:gd name="T57" fmla="*/ 123 h 1007"/>
                <a:gd name="T58" fmla="*/ 138 w 1009"/>
                <a:gd name="T59" fmla="*/ 130 h 1007"/>
                <a:gd name="T60" fmla="*/ 96 w 1009"/>
                <a:gd name="T61" fmla="*/ 205 h 1007"/>
                <a:gd name="T62" fmla="*/ 83 w 1009"/>
                <a:gd name="T63" fmla="*/ 221 h 1007"/>
                <a:gd name="T64" fmla="*/ 56 w 1009"/>
                <a:gd name="T65" fmla="*/ 214 h 1007"/>
                <a:gd name="T66" fmla="*/ 55 w 1009"/>
                <a:gd name="T67" fmla="*/ 206 h 1007"/>
                <a:gd name="T68" fmla="*/ 64 w 1009"/>
                <a:gd name="T69" fmla="*/ 205 h 1007"/>
                <a:gd name="T70" fmla="*/ 80 w 1009"/>
                <a:gd name="T71" fmla="*/ 206 h 1007"/>
                <a:gd name="T72" fmla="*/ 43 w 1009"/>
                <a:gd name="T73" fmla="*/ 134 h 1007"/>
                <a:gd name="T74" fmla="*/ 39 w 1009"/>
                <a:gd name="T75" fmla="*/ 127 h 1007"/>
                <a:gd name="T76" fmla="*/ 45 w 1009"/>
                <a:gd name="T77" fmla="*/ 122 h 1007"/>
                <a:gd name="T78" fmla="*/ 61 w 1009"/>
                <a:gd name="T79" fmla="*/ 151 h 1007"/>
                <a:gd name="T80" fmla="*/ 52 w 1009"/>
                <a:gd name="T81" fmla="*/ 197 h 1007"/>
                <a:gd name="T82" fmla="*/ 42 w 1009"/>
                <a:gd name="T83" fmla="*/ 202 h 1007"/>
                <a:gd name="T84" fmla="*/ 39 w 1009"/>
                <a:gd name="T85" fmla="*/ 194 h 1007"/>
                <a:gd name="T86" fmla="*/ 49 w 1009"/>
                <a:gd name="T87" fmla="*/ 151 h 1007"/>
                <a:gd name="T88" fmla="*/ 116 w 1009"/>
                <a:gd name="T89" fmla="*/ 8 h 1007"/>
                <a:gd name="T90" fmla="*/ 121 w 1009"/>
                <a:gd name="T91" fmla="*/ 0 h 1007"/>
                <a:gd name="T92" fmla="*/ 129 w 1009"/>
                <a:gd name="T93" fmla="*/ 5 h 1007"/>
                <a:gd name="T94" fmla="*/ 204 w 1009"/>
                <a:gd name="T95" fmla="*/ 17 h 1007"/>
                <a:gd name="T96" fmla="*/ 205 w 1009"/>
                <a:gd name="T97" fmla="*/ 26 h 1007"/>
                <a:gd name="T98" fmla="*/ 222 w 1009"/>
                <a:gd name="T99" fmla="*/ 47 h 1007"/>
                <a:gd name="T100" fmla="*/ 229 w 1009"/>
                <a:gd name="T101" fmla="*/ 53 h 1007"/>
                <a:gd name="T102" fmla="*/ 223 w 1009"/>
                <a:gd name="T103" fmla="*/ 61 h 1007"/>
                <a:gd name="T104" fmla="*/ 3 w 1009"/>
                <a:gd name="T105" fmla="*/ 58 h 1007"/>
                <a:gd name="T106" fmla="*/ 4 w 1009"/>
                <a:gd name="T107" fmla="*/ 49 h 1007"/>
                <a:gd name="T108" fmla="*/ 44 w 1009"/>
                <a:gd name="T109" fmla="*/ 15 h 1007"/>
                <a:gd name="T110" fmla="*/ 52 w 1009"/>
                <a:gd name="T111" fmla="*/ 11 h 1007"/>
                <a:gd name="T112" fmla="*/ 58 w 1009"/>
                <a:gd name="T113" fmla="*/ 19 h 1007"/>
                <a:gd name="T114" fmla="*/ 121 w 1009"/>
                <a:gd name="T115" fmla="*/ 144 h 1007"/>
                <a:gd name="T116" fmla="*/ 137 w 1009"/>
                <a:gd name="T117" fmla="*/ 176 h 1007"/>
                <a:gd name="T118" fmla="*/ 133 w 1009"/>
                <a:gd name="T119" fmla="*/ 187 h 1007"/>
                <a:gd name="T120" fmla="*/ 123 w 1009"/>
                <a:gd name="T121" fmla="*/ 183 h 1007"/>
                <a:gd name="T122" fmla="*/ 113 w 1009"/>
                <a:gd name="T123" fmla="*/ 150 h 10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009" h="1007">
                  <a:moveTo>
                    <a:pt x="673" y="282"/>
                  </a:moveTo>
                  <a:lnTo>
                    <a:pt x="677" y="282"/>
                  </a:lnTo>
                  <a:lnTo>
                    <a:pt x="681" y="282"/>
                  </a:lnTo>
                  <a:lnTo>
                    <a:pt x="684" y="283"/>
                  </a:lnTo>
                  <a:lnTo>
                    <a:pt x="687" y="284"/>
                  </a:lnTo>
                  <a:lnTo>
                    <a:pt x="689" y="285"/>
                  </a:lnTo>
                  <a:lnTo>
                    <a:pt x="692" y="286"/>
                  </a:lnTo>
                  <a:lnTo>
                    <a:pt x="694" y="287"/>
                  </a:lnTo>
                  <a:lnTo>
                    <a:pt x="696" y="289"/>
                  </a:lnTo>
                  <a:lnTo>
                    <a:pt x="698" y="291"/>
                  </a:lnTo>
                  <a:lnTo>
                    <a:pt x="699" y="293"/>
                  </a:lnTo>
                  <a:lnTo>
                    <a:pt x="700" y="295"/>
                  </a:lnTo>
                  <a:lnTo>
                    <a:pt x="701" y="297"/>
                  </a:lnTo>
                  <a:lnTo>
                    <a:pt x="702" y="300"/>
                  </a:lnTo>
                  <a:lnTo>
                    <a:pt x="703" y="303"/>
                  </a:lnTo>
                  <a:lnTo>
                    <a:pt x="703" y="306"/>
                  </a:lnTo>
                  <a:lnTo>
                    <a:pt x="703" y="309"/>
                  </a:lnTo>
                  <a:lnTo>
                    <a:pt x="708" y="393"/>
                  </a:lnTo>
                  <a:lnTo>
                    <a:pt x="827" y="393"/>
                  </a:lnTo>
                  <a:lnTo>
                    <a:pt x="809" y="348"/>
                  </a:lnTo>
                  <a:lnTo>
                    <a:pt x="807" y="344"/>
                  </a:lnTo>
                  <a:lnTo>
                    <a:pt x="805" y="341"/>
                  </a:lnTo>
                  <a:lnTo>
                    <a:pt x="804" y="337"/>
                  </a:lnTo>
                  <a:lnTo>
                    <a:pt x="803" y="334"/>
                  </a:lnTo>
                  <a:lnTo>
                    <a:pt x="802" y="331"/>
                  </a:lnTo>
                  <a:lnTo>
                    <a:pt x="802" y="328"/>
                  </a:lnTo>
                  <a:lnTo>
                    <a:pt x="801" y="325"/>
                  </a:lnTo>
                  <a:lnTo>
                    <a:pt x="802" y="322"/>
                  </a:lnTo>
                  <a:lnTo>
                    <a:pt x="802" y="319"/>
                  </a:lnTo>
                  <a:lnTo>
                    <a:pt x="803" y="317"/>
                  </a:lnTo>
                  <a:lnTo>
                    <a:pt x="804" y="314"/>
                  </a:lnTo>
                  <a:lnTo>
                    <a:pt x="805" y="312"/>
                  </a:lnTo>
                  <a:lnTo>
                    <a:pt x="807" y="310"/>
                  </a:lnTo>
                  <a:lnTo>
                    <a:pt x="809" y="308"/>
                  </a:lnTo>
                  <a:lnTo>
                    <a:pt x="812" y="306"/>
                  </a:lnTo>
                  <a:lnTo>
                    <a:pt x="814" y="304"/>
                  </a:lnTo>
                  <a:lnTo>
                    <a:pt x="818" y="303"/>
                  </a:lnTo>
                  <a:lnTo>
                    <a:pt x="822" y="302"/>
                  </a:lnTo>
                  <a:lnTo>
                    <a:pt x="825" y="301"/>
                  </a:lnTo>
                  <a:lnTo>
                    <a:pt x="828" y="301"/>
                  </a:lnTo>
                  <a:lnTo>
                    <a:pt x="832" y="301"/>
                  </a:lnTo>
                  <a:lnTo>
                    <a:pt x="835" y="301"/>
                  </a:lnTo>
                  <a:lnTo>
                    <a:pt x="838" y="302"/>
                  </a:lnTo>
                  <a:lnTo>
                    <a:pt x="841" y="303"/>
                  </a:lnTo>
                  <a:lnTo>
                    <a:pt x="844" y="305"/>
                  </a:lnTo>
                  <a:lnTo>
                    <a:pt x="847" y="307"/>
                  </a:lnTo>
                  <a:lnTo>
                    <a:pt x="850" y="309"/>
                  </a:lnTo>
                  <a:lnTo>
                    <a:pt x="852" y="312"/>
                  </a:lnTo>
                  <a:lnTo>
                    <a:pt x="855" y="315"/>
                  </a:lnTo>
                  <a:lnTo>
                    <a:pt x="858" y="318"/>
                  </a:lnTo>
                  <a:lnTo>
                    <a:pt x="860" y="322"/>
                  </a:lnTo>
                  <a:lnTo>
                    <a:pt x="862" y="326"/>
                  </a:lnTo>
                  <a:lnTo>
                    <a:pt x="871" y="343"/>
                  </a:lnTo>
                  <a:lnTo>
                    <a:pt x="879" y="360"/>
                  </a:lnTo>
                  <a:lnTo>
                    <a:pt x="893" y="393"/>
                  </a:lnTo>
                  <a:lnTo>
                    <a:pt x="968" y="393"/>
                  </a:lnTo>
                  <a:lnTo>
                    <a:pt x="973" y="393"/>
                  </a:lnTo>
                  <a:lnTo>
                    <a:pt x="977" y="393"/>
                  </a:lnTo>
                  <a:lnTo>
                    <a:pt x="980" y="394"/>
                  </a:lnTo>
                  <a:lnTo>
                    <a:pt x="984" y="395"/>
                  </a:lnTo>
                  <a:lnTo>
                    <a:pt x="987" y="396"/>
                  </a:lnTo>
                  <a:lnTo>
                    <a:pt x="990" y="397"/>
                  </a:lnTo>
                  <a:lnTo>
                    <a:pt x="992" y="399"/>
                  </a:lnTo>
                  <a:lnTo>
                    <a:pt x="995" y="401"/>
                  </a:lnTo>
                  <a:lnTo>
                    <a:pt x="997" y="402"/>
                  </a:lnTo>
                  <a:lnTo>
                    <a:pt x="998" y="405"/>
                  </a:lnTo>
                  <a:lnTo>
                    <a:pt x="1000" y="407"/>
                  </a:lnTo>
                  <a:lnTo>
                    <a:pt x="1001" y="410"/>
                  </a:lnTo>
                  <a:lnTo>
                    <a:pt x="1002" y="413"/>
                  </a:lnTo>
                  <a:lnTo>
                    <a:pt x="1003" y="416"/>
                  </a:lnTo>
                  <a:lnTo>
                    <a:pt x="1003" y="419"/>
                  </a:lnTo>
                  <a:lnTo>
                    <a:pt x="1003" y="423"/>
                  </a:lnTo>
                  <a:lnTo>
                    <a:pt x="1003" y="427"/>
                  </a:lnTo>
                  <a:lnTo>
                    <a:pt x="1003" y="430"/>
                  </a:lnTo>
                  <a:lnTo>
                    <a:pt x="1002" y="433"/>
                  </a:lnTo>
                  <a:lnTo>
                    <a:pt x="1001" y="436"/>
                  </a:lnTo>
                  <a:lnTo>
                    <a:pt x="1000" y="439"/>
                  </a:lnTo>
                  <a:lnTo>
                    <a:pt x="998" y="442"/>
                  </a:lnTo>
                  <a:lnTo>
                    <a:pt x="997" y="444"/>
                  </a:lnTo>
                  <a:lnTo>
                    <a:pt x="995" y="446"/>
                  </a:lnTo>
                  <a:lnTo>
                    <a:pt x="992" y="448"/>
                  </a:lnTo>
                  <a:lnTo>
                    <a:pt x="990" y="449"/>
                  </a:lnTo>
                  <a:lnTo>
                    <a:pt x="987" y="451"/>
                  </a:lnTo>
                  <a:lnTo>
                    <a:pt x="984" y="452"/>
                  </a:lnTo>
                  <a:lnTo>
                    <a:pt x="980" y="453"/>
                  </a:lnTo>
                  <a:lnTo>
                    <a:pt x="977" y="453"/>
                  </a:lnTo>
                  <a:lnTo>
                    <a:pt x="973" y="454"/>
                  </a:lnTo>
                  <a:lnTo>
                    <a:pt x="968" y="454"/>
                  </a:lnTo>
                  <a:lnTo>
                    <a:pt x="717" y="454"/>
                  </a:lnTo>
                  <a:lnTo>
                    <a:pt x="723" y="505"/>
                  </a:lnTo>
                  <a:lnTo>
                    <a:pt x="729" y="547"/>
                  </a:lnTo>
                  <a:lnTo>
                    <a:pt x="734" y="580"/>
                  </a:lnTo>
                  <a:lnTo>
                    <a:pt x="739" y="604"/>
                  </a:lnTo>
                  <a:lnTo>
                    <a:pt x="744" y="624"/>
                  </a:lnTo>
                  <a:lnTo>
                    <a:pt x="751" y="648"/>
                  </a:lnTo>
                  <a:lnTo>
                    <a:pt x="770" y="706"/>
                  </a:lnTo>
                  <a:lnTo>
                    <a:pt x="793" y="670"/>
                  </a:lnTo>
                  <a:lnTo>
                    <a:pt x="815" y="631"/>
                  </a:lnTo>
                  <a:lnTo>
                    <a:pt x="835" y="590"/>
                  </a:lnTo>
                  <a:lnTo>
                    <a:pt x="853" y="547"/>
                  </a:lnTo>
                  <a:lnTo>
                    <a:pt x="854" y="544"/>
                  </a:lnTo>
                  <a:lnTo>
                    <a:pt x="856" y="541"/>
                  </a:lnTo>
                  <a:lnTo>
                    <a:pt x="857" y="538"/>
                  </a:lnTo>
                  <a:lnTo>
                    <a:pt x="859" y="536"/>
                  </a:lnTo>
                  <a:lnTo>
                    <a:pt x="861" y="533"/>
                  </a:lnTo>
                  <a:lnTo>
                    <a:pt x="863" y="531"/>
                  </a:lnTo>
                  <a:lnTo>
                    <a:pt x="865" y="530"/>
                  </a:lnTo>
                  <a:lnTo>
                    <a:pt x="867" y="528"/>
                  </a:lnTo>
                  <a:lnTo>
                    <a:pt x="869" y="527"/>
                  </a:lnTo>
                  <a:lnTo>
                    <a:pt x="872" y="526"/>
                  </a:lnTo>
                  <a:lnTo>
                    <a:pt x="874" y="525"/>
                  </a:lnTo>
                  <a:lnTo>
                    <a:pt x="877" y="525"/>
                  </a:lnTo>
                  <a:lnTo>
                    <a:pt x="880" y="524"/>
                  </a:lnTo>
                  <a:lnTo>
                    <a:pt x="883" y="524"/>
                  </a:lnTo>
                  <a:lnTo>
                    <a:pt x="886" y="525"/>
                  </a:lnTo>
                  <a:lnTo>
                    <a:pt x="889" y="525"/>
                  </a:lnTo>
                  <a:lnTo>
                    <a:pt x="893" y="526"/>
                  </a:lnTo>
                  <a:lnTo>
                    <a:pt x="897" y="528"/>
                  </a:lnTo>
                  <a:lnTo>
                    <a:pt x="900" y="530"/>
                  </a:lnTo>
                  <a:lnTo>
                    <a:pt x="903" y="532"/>
                  </a:lnTo>
                  <a:lnTo>
                    <a:pt x="906" y="534"/>
                  </a:lnTo>
                  <a:lnTo>
                    <a:pt x="908" y="536"/>
                  </a:lnTo>
                  <a:lnTo>
                    <a:pt x="910" y="539"/>
                  </a:lnTo>
                  <a:lnTo>
                    <a:pt x="911" y="543"/>
                  </a:lnTo>
                  <a:lnTo>
                    <a:pt x="912" y="546"/>
                  </a:lnTo>
                  <a:lnTo>
                    <a:pt x="912" y="550"/>
                  </a:lnTo>
                  <a:lnTo>
                    <a:pt x="912" y="554"/>
                  </a:lnTo>
                  <a:lnTo>
                    <a:pt x="912" y="558"/>
                  </a:lnTo>
                  <a:lnTo>
                    <a:pt x="911" y="562"/>
                  </a:lnTo>
                  <a:lnTo>
                    <a:pt x="910" y="567"/>
                  </a:lnTo>
                  <a:lnTo>
                    <a:pt x="908" y="573"/>
                  </a:lnTo>
                  <a:lnTo>
                    <a:pt x="906" y="578"/>
                  </a:lnTo>
                  <a:lnTo>
                    <a:pt x="883" y="629"/>
                  </a:lnTo>
                  <a:lnTo>
                    <a:pt x="858" y="678"/>
                  </a:lnTo>
                  <a:lnTo>
                    <a:pt x="845" y="701"/>
                  </a:lnTo>
                  <a:lnTo>
                    <a:pt x="830" y="724"/>
                  </a:lnTo>
                  <a:lnTo>
                    <a:pt x="816" y="746"/>
                  </a:lnTo>
                  <a:lnTo>
                    <a:pt x="800" y="767"/>
                  </a:lnTo>
                  <a:lnTo>
                    <a:pt x="819" y="804"/>
                  </a:lnTo>
                  <a:lnTo>
                    <a:pt x="839" y="839"/>
                  </a:lnTo>
                  <a:lnTo>
                    <a:pt x="861" y="872"/>
                  </a:lnTo>
                  <a:lnTo>
                    <a:pt x="884" y="904"/>
                  </a:lnTo>
                  <a:lnTo>
                    <a:pt x="890" y="910"/>
                  </a:lnTo>
                  <a:lnTo>
                    <a:pt x="892" y="912"/>
                  </a:lnTo>
                  <a:lnTo>
                    <a:pt x="895" y="914"/>
                  </a:lnTo>
                  <a:lnTo>
                    <a:pt x="897" y="916"/>
                  </a:lnTo>
                  <a:lnTo>
                    <a:pt x="899" y="917"/>
                  </a:lnTo>
                  <a:lnTo>
                    <a:pt x="900" y="917"/>
                  </a:lnTo>
                  <a:lnTo>
                    <a:pt x="901" y="917"/>
                  </a:lnTo>
                  <a:lnTo>
                    <a:pt x="902" y="917"/>
                  </a:lnTo>
                  <a:lnTo>
                    <a:pt x="903" y="918"/>
                  </a:lnTo>
                  <a:lnTo>
                    <a:pt x="904" y="917"/>
                  </a:lnTo>
                  <a:lnTo>
                    <a:pt x="905" y="917"/>
                  </a:lnTo>
                  <a:lnTo>
                    <a:pt x="906" y="917"/>
                  </a:lnTo>
                  <a:lnTo>
                    <a:pt x="907" y="917"/>
                  </a:lnTo>
                  <a:lnTo>
                    <a:pt x="908" y="916"/>
                  </a:lnTo>
                  <a:lnTo>
                    <a:pt x="909" y="915"/>
                  </a:lnTo>
                  <a:lnTo>
                    <a:pt x="910" y="914"/>
                  </a:lnTo>
                  <a:lnTo>
                    <a:pt x="911" y="912"/>
                  </a:lnTo>
                  <a:lnTo>
                    <a:pt x="913" y="910"/>
                  </a:lnTo>
                  <a:lnTo>
                    <a:pt x="914" y="907"/>
                  </a:lnTo>
                  <a:lnTo>
                    <a:pt x="915" y="904"/>
                  </a:lnTo>
                  <a:lnTo>
                    <a:pt x="924" y="870"/>
                  </a:lnTo>
                  <a:lnTo>
                    <a:pt x="931" y="835"/>
                  </a:lnTo>
                  <a:lnTo>
                    <a:pt x="937" y="798"/>
                  </a:lnTo>
                  <a:lnTo>
                    <a:pt x="942" y="759"/>
                  </a:lnTo>
                  <a:lnTo>
                    <a:pt x="942" y="755"/>
                  </a:lnTo>
                  <a:lnTo>
                    <a:pt x="943" y="752"/>
                  </a:lnTo>
                  <a:lnTo>
                    <a:pt x="943" y="748"/>
                  </a:lnTo>
                  <a:lnTo>
                    <a:pt x="944" y="745"/>
                  </a:lnTo>
                  <a:lnTo>
                    <a:pt x="945" y="743"/>
                  </a:lnTo>
                  <a:lnTo>
                    <a:pt x="946" y="740"/>
                  </a:lnTo>
                  <a:lnTo>
                    <a:pt x="948" y="738"/>
                  </a:lnTo>
                  <a:lnTo>
                    <a:pt x="950" y="736"/>
                  </a:lnTo>
                  <a:lnTo>
                    <a:pt x="952" y="734"/>
                  </a:lnTo>
                  <a:lnTo>
                    <a:pt x="954" y="732"/>
                  </a:lnTo>
                  <a:lnTo>
                    <a:pt x="956" y="731"/>
                  </a:lnTo>
                  <a:lnTo>
                    <a:pt x="959" y="730"/>
                  </a:lnTo>
                  <a:lnTo>
                    <a:pt x="962" y="729"/>
                  </a:lnTo>
                  <a:lnTo>
                    <a:pt x="965" y="728"/>
                  </a:lnTo>
                  <a:lnTo>
                    <a:pt x="969" y="728"/>
                  </a:lnTo>
                  <a:lnTo>
                    <a:pt x="972" y="728"/>
                  </a:lnTo>
                  <a:lnTo>
                    <a:pt x="975" y="728"/>
                  </a:lnTo>
                  <a:lnTo>
                    <a:pt x="979" y="729"/>
                  </a:lnTo>
                  <a:lnTo>
                    <a:pt x="981" y="729"/>
                  </a:lnTo>
                  <a:lnTo>
                    <a:pt x="984" y="730"/>
                  </a:lnTo>
                  <a:lnTo>
                    <a:pt x="986" y="731"/>
                  </a:lnTo>
                  <a:lnTo>
                    <a:pt x="989" y="733"/>
                  </a:lnTo>
                  <a:lnTo>
                    <a:pt x="991" y="735"/>
                  </a:lnTo>
                  <a:lnTo>
                    <a:pt x="992" y="737"/>
                  </a:lnTo>
                  <a:lnTo>
                    <a:pt x="994" y="739"/>
                  </a:lnTo>
                  <a:lnTo>
                    <a:pt x="995" y="742"/>
                  </a:lnTo>
                  <a:lnTo>
                    <a:pt x="997" y="745"/>
                  </a:lnTo>
                  <a:lnTo>
                    <a:pt x="998" y="748"/>
                  </a:lnTo>
                  <a:lnTo>
                    <a:pt x="998" y="751"/>
                  </a:lnTo>
                  <a:lnTo>
                    <a:pt x="999" y="755"/>
                  </a:lnTo>
                  <a:lnTo>
                    <a:pt x="999" y="759"/>
                  </a:lnTo>
                  <a:lnTo>
                    <a:pt x="999" y="763"/>
                  </a:lnTo>
                  <a:lnTo>
                    <a:pt x="996" y="813"/>
                  </a:lnTo>
                  <a:lnTo>
                    <a:pt x="989" y="861"/>
                  </a:lnTo>
                  <a:lnTo>
                    <a:pt x="985" y="885"/>
                  </a:lnTo>
                  <a:lnTo>
                    <a:pt x="980" y="908"/>
                  </a:lnTo>
                  <a:lnTo>
                    <a:pt x="975" y="931"/>
                  </a:lnTo>
                  <a:lnTo>
                    <a:pt x="968" y="953"/>
                  </a:lnTo>
                  <a:lnTo>
                    <a:pt x="964" y="965"/>
                  </a:lnTo>
                  <a:lnTo>
                    <a:pt x="958" y="976"/>
                  </a:lnTo>
                  <a:lnTo>
                    <a:pt x="956" y="981"/>
                  </a:lnTo>
                  <a:lnTo>
                    <a:pt x="953" y="985"/>
                  </a:lnTo>
                  <a:lnTo>
                    <a:pt x="950" y="989"/>
                  </a:lnTo>
                  <a:lnTo>
                    <a:pt x="947" y="993"/>
                  </a:lnTo>
                  <a:lnTo>
                    <a:pt x="944" y="996"/>
                  </a:lnTo>
                  <a:lnTo>
                    <a:pt x="941" y="998"/>
                  </a:lnTo>
                  <a:lnTo>
                    <a:pt x="937" y="1001"/>
                  </a:lnTo>
                  <a:lnTo>
                    <a:pt x="934" y="1003"/>
                  </a:lnTo>
                  <a:lnTo>
                    <a:pt x="931" y="1004"/>
                  </a:lnTo>
                  <a:lnTo>
                    <a:pt x="927" y="1005"/>
                  </a:lnTo>
                  <a:lnTo>
                    <a:pt x="923" y="1006"/>
                  </a:lnTo>
                  <a:lnTo>
                    <a:pt x="919" y="1006"/>
                  </a:lnTo>
                  <a:lnTo>
                    <a:pt x="915" y="1006"/>
                  </a:lnTo>
                  <a:lnTo>
                    <a:pt x="912" y="1005"/>
                  </a:lnTo>
                  <a:lnTo>
                    <a:pt x="908" y="1005"/>
                  </a:lnTo>
                  <a:lnTo>
                    <a:pt x="904" y="1004"/>
                  </a:lnTo>
                  <a:lnTo>
                    <a:pt x="900" y="1003"/>
                  </a:lnTo>
                  <a:lnTo>
                    <a:pt x="896" y="1001"/>
                  </a:lnTo>
                  <a:lnTo>
                    <a:pt x="893" y="1000"/>
                  </a:lnTo>
                  <a:lnTo>
                    <a:pt x="889" y="998"/>
                  </a:lnTo>
                  <a:lnTo>
                    <a:pt x="881" y="994"/>
                  </a:lnTo>
                  <a:lnTo>
                    <a:pt x="873" y="988"/>
                  </a:lnTo>
                  <a:lnTo>
                    <a:pt x="866" y="982"/>
                  </a:lnTo>
                  <a:lnTo>
                    <a:pt x="858" y="975"/>
                  </a:lnTo>
                  <a:lnTo>
                    <a:pt x="845" y="961"/>
                  </a:lnTo>
                  <a:lnTo>
                    <a:pt x="831" y="945"/>
                  </a:lnTo>
                  <a:lnTo>
                    <a:pt x="818" y="928"/>
                  </a:lnTo>
                  <a:lnTo>
                    <a:pt x="805" y="910"/>
                  </a:lnTo>
                  <a:lnTo>
                    <a:pt x="792" y="889"/>
                  </a:lnTo>
                  <a:lnTo>
                    <a:pt x="778" y="868"/>
                  </a:lnTo>
                  <a:lnTo>
                    <a:pt x="752" y="820"/>
                  </a:lnTo>
                  <a:lnTo>
                    <a:pt x="723" y="848"/>
                  </a:lnTo>
                  <a:lnTo>
                    <a:pt x="695" y="874"/>
                  </a:lnTo>
                  <a:lnTo>
                    <a:pt x="666" y="898"/>
                  </a:lnTo>
                  <a:lnTo>
                    <a:pt x="637" y="920"/>
                  </a:lnTo>
                  <a:lnTo>
                    <a:pt x="609" y="940"/>
                  </a:lnTo>
                  <a:lnTo>
                    <a:pt x="580" y="958"/>
                  </a:lnTo>
                  <a:lnTo>
                    <a:pt x="552" y="974"/>
                  </a:lnTo>
                  <a:lnTo>
                    <a:pt x="523" y="988"/>
                  </a:lnTo>
                  <a:lnTo>
                    <a:pt x="519" y="990"/>
                  </a:lnTo>
                  <a:lnTo>
                    <a:pt x="515" y="992"/>
                  </a:lnTo>
                  <a:lnTo>
                    <a:pt x="510" y="993"/>
                  </a:lnTo>
                  <a:lnTo>
                    <a:pt x="506" y="994"/>
                  </a:lnTo>
                  <a:lnTo>
                    <a:pt x="503" y="995"/>
                  </a:lnTo>
                  <a:lnTo>
                    <a:pt x="499" y="995"/>
                  </a:lnTo>
                  <a:lnTo>
                    <a:pt x="495" y="995"/>
                  </a:lnTo>
                  <a:lnTo>
                    <a:pt x="492" y="995"/>
                  </a:lnTo>
                  <a:lnTo>
                    <a:pt x="489" y="994"/>
                  </a:lnTo>
                  <a:lnTo>
                    <a:pt x="486" y="993"/>
                  </a:lnTo>
                  <a:lnTo>
                    <a:pt x="483" y="991"/>
                  </a:lnTo>
                  <a:lnTo>
                    <a:pt x="480" y="990"/>
                  </a:lnTo>
                  <a:lnTo>
                    <a:pt x="477" y="988"/>
                  </a:lnTo>
                  <a:lnTo>
                    <a:pt x="475" y="985"/>
                  </a:lnTo>
                  <a:lnTo>
                    <a:pt x="472" y="982"/>
                  </a:lnTo>
                  <a:lnTo>
                    <a:pt x="470" y="979"/>
                  </a:lnTo>
                  <a:lnTo>
                    <a:pt x="469" y="976"/>
                  </a:lnTo>
                  <a:lnTo>
                    <a:pt x="469" y="973"/>
                  </a:lnTo>
                  <a:lnTo>
                    <a:pt x="468" y="970"/>
                  </a:lnTo>
                  <a:lnTo>
                    <a:pt x="468" y="967"/>
                  </a:lnTo>
                  <a:lnTo>
                    <a:pt x="468" y="964"/>
                  </a:lnTo>
                  <a:lnTo>
                    <a:pt x="469" y="961"/>
                  </a:lnTo>
                  <a:lnTo>
                    <a:pt x="470" y="958"/>
                  </a:lnTo>
                  <a:lnTo>
                    <a:pt x="471" y="955"/>
                  </a:lnTo>
                  <a:lnTo>
                    <a:pt x="473" y="952"/>
                  </a:lnTo>
                  <a:lnTo>
                    <a:pt x="474" y="950"/>
                  </a:lnTo>
                  <a:lnTo>
                    <a:pt x="477" y="947"/>
                  </a:lnTo>
                  <a:lnTo>
                    <a:pt x="479" y="945"/>
                  </a:lnTo>
                  <a:lnTo>
                    <a:pt x="482" y="942"/>
                  </a:lnTo>
                  <a:lnTo>
                    <a:pt x="485" y="940"/>
                  </a:lnTo>
                  <a:lnTo>
                    <a:pt x="488" y="937"/>
                  </a:lnTo>
                  <a:lnTo>
                    <a:pt x="492" y="935"/>
                  </a:lnTo>
                  <a:lnTo>
                    <a:pt x="525" y="918"/>
                  </a:lnTo>
                  <a:lnTo>
                    <a:pt x="556" y="899"/>
                  </a:lnTo>
                  <a:lnTo>
                    <a:pt x="586" y="879"/>
                  </a:lnTo>
                  <a:lnTo>
                    <a:pt x="615" y="858"/>
                  </a:lnTo>
                  <a:lnTo>
                    <a:pt x="643" y="835"/>
                  </a:lnTo>
                  <a:lnTo>
                    <a:pt x="670" y="811"/>
                  </a:lnTo>
                  <a:lnTo>
                    <a:pt x="696" y="786"/>
                  </a:lnTo>
                  <a:lnTo>
                    <a:pt x="721" y="759"/>
                  </a:lnTo>
                  <a:lnTo>
                    <a:pt x="712" y="731"/>
                  </a:lnTo>
                  <a:lnTo>
                    <a:pt x="702" y="700"/>
                  </a:lnTo>
                  <a:lnTo>
                    <a:pt x="685" y="630"/>
                  </a:lnTo>
                  <a:lnTo>
                    <a:pt x="669" y="548"/>
                  </a:lnTo>
                  <a:lnTo>
                    <a:pt x="655" y="454"/>
                  </a:lnTo>
                  <a:lnTo>
                    <a:pt x="152" y="454"/>
                  </a:lnTo>
                  <a:lnTo>
                    <a:pt x="150" y="454"/>
                  </a:lnTo>
                  <a:lnTo>
                    <a:pt x="147" y="454"/>
                  </a:lnTo>
                  <a:lnTo>
                    <a:pt x="145" y="455"/>
                  </a:lnTo>
                  <a:lnTo>
                    <a:pt x="142" y="455"/>
                  </a:lnTo>
                  <a:lnTo>
                    <a:pt x="140" y="456"/>
                  </a:lnTo>
                  <a:lnTo>
                    <a:pt x="139" y="457"/>
                  </a:lnTo>
                  <a:lnTo>
                    <a:pt x="137" y="458"/>
                  </a:lnTo>
                  <a:lnTo>
                    <a:pt x="136" y="460"/>
                  </a:lnTo>
                  <a:lnTo>
                    <a:pt x="134" y="461"/>
                  </a:lnTo>
                  <a:lnTo>
                    <a:pt x="133" y="463"/>
                  </a:lnTo>
                  <a:lnTo>
                    <a:pt x="132" y="465"/>
                  </a:lnTo>
                  <a:lnTo>
                    <a:pt x="132" y="467"/>
                  </a:lnTo>
                  <a:lnTo>
                    <a:pt x="131" y="469"/>
                  </a:lnTo>
                  <a:lnTo>
                    <a:pt x="131" y="471"/>
                  </a:lnTo>
                  <a:lnTo>
                    <a:pt x="130" y="473"/>
                  </a:lnTo>
                  <a:lnTo>
                    <a:pt x="130" y="476"/>
                  </a:lnTo>
                  <a:lnTo>
                    <a:pt x="130" y="653"/>
                  </a:lnTo>
                  <a:lnTo>
                    <a:pt x="129" y="698"/>
                  </a:lnTo>
                  <a:lnTo>
                    <a:pt x="126" y="742"/>
                  </a:lnTo>
                  <a:lnTo>
                    <a:pt x="121" y="784"/>
                  </a:lnTo>
                  <a:lnTo>
                    <a:pt x="115" y="825"/>
                  </a:lnTo>
                  <a:lnTo>
                    <a:pt x="106" y="863"/>
                  </a:lnTo>
                  <a:lnTo>
                    <a:pt x="95" y="901"/>
                  </a:lnTo>
                  <a:lnTo>
                    <a:pt x="83" y="936"/>
                  </a:lnTo>
                  <a:lnTo>
                    <a:pt x="68" y="970"/>
                  </a:lnTo>
                  <a:lnTo>
                    <a:pt x="66" y="974"/>
                  </a:lnTo>
                  <a:lnTo>
                    <a:pt x="63" y="978"/>
                  </a:lnTo>
                  <a:lnTo>
                    <a:pt x="60" y="982"/>
                  </a:lnTo>
                  <a:lnTo>
                    <a:pt x="57" y="985"/>
                  </a:lnTo>
                  <a:lnTo>
                    <a:pt x="54" y="988"/>
                  </a:lnTo>
                  <a:lnTo>
                    <a:pt x="51" y="991"/>
                  </a:lnTo>
                  <a:lnTo>
                    <a:pt x="48" y="993"/>
                  </a:lnTo>
                  <a:lnTo>
                    <a:pt x="44" y="995"/>
                  </a:lnTo>
                  <a:lnTo>
                    <a:pt x="41" y="996"/>
                  </a:lnTo>
                  <a:lnTo>
                    <a:pt x="38" y="997"/>
                  </a:lnTo>
                  <a:lnTo>
                    <a:pt x="34" y="998"/>
                  </a:lnTo>
                  <a:lnTo>
                    <a:pt x="30" y="999"/>
                  </a:lnTo>
                  <a:lnTo>
                    <a:pt x="27" y="999"/>
                  </a:lnTo>
                  <a:lnTo>
                    <a:pt x="23" y="999"/>
                  </a:lnTo>
                  <a:lnTo>
                    <a:pt x="19" y="998"/>
                  </a:lnTo>
                  <a:lnTo>
                    <a:pt x="15" y="997"/>
                  </a:lnTo>
                  <a:lnTo>
                    <a:pt x="12" y="995"/>
                  </a:lnTo>
                  <a:lnTo>
                    <a:pt x="10" y="993"/>
                  </a:lnTo>
                  <a:lnTo>
                    <a:pt x="7" y="991"/>
                  </a:lnTo>
                  <a:lnTo>
                    <a:pt x="5" y="989"/>
                  </a:lnTo>
                  <a:lnTo>
                    <a:pt x="3" y="986"/>
                  </a:lnTo>
                  <a:lnTo>
                    <a:pt x="2" y="984"/>
                  </a:lnTo>
                  <a:lnTo>
                    <a:pt x="1" y="981"/>
                  </a:lnTo>
                  <a:lnTo>
                    <a:pt x="0" y="978"/>
                  </a:lnTo>
                  <a:lnTo>
                    <a:pt x="0" y="975"/>
                  </a:lnTo>
                  <a:lnTo>
                    <a:pt x="0" y="972"/>
                  </a:lnTo>
                  <a:lnTo>
                    <a:pt x="0" y="968"/>
                  </a:lnTo>
                  <a:lnTo>
                    <a:pt x="1" y="965"/>
                  </a:lnTo>
                  <a:lnTo>
                    <a:pt x="2" y="961"/>
                  </a:lnTo>
                  <a:lnTo>
                    <a:pt x="3" y="957"/>
                  </a:lnTo>
                  <a:lnTo>
                    <a:pt x="5" y="952"/>
                  </a:lnTo>
                  <a:lnTo>
                    <a:pt x="7" y="948"/>
                  </a:lnTo>
                  <a:lnTo>
                    <a:pt x="22" y="914"/>
                  </a:lnTo>
                  <a:lnTo>
                    <a:pt x="34" y="879"/>
                  </a:lnTo>
                  <a:lnTo>
                    <a:pt x="45" y="843"/>
                  </a:lnTo>
                  <a:lnTo>
                    <a:pt x="53" y="805"/>
                  </a:lnTo>
                  <a:lnTo>
                    <a:pt x="60" y="766"/>
                  </a:lnTo>
                  <a:lnTo>
                    <a:pt x="64" y="725"/>
                  </a:lnTo>
                  <a:lnTo>
                    <a:pt x="67" y="683"/>
                  </a:lnTo>
                  <a:lnTo>
                    <a:pt x="68" y="640"/>
                  </a:lnTo>
                  <a:lnTo>
                    <a:pt x="68" y="463"/>
                  </a:lnTo>
                  <a:lnTo>
                    <a:pt x="68" y="460"/>
                  </a:lnTo>
                  <a:lnTo>
                    <a:pt x="69" y="457"/>
                  </a:lnTo>
                  <a:lnTo>
                    <a:pt x="69" y="453"/>
                  </a:lnTo>
                  <a:lnTo>
                    <a:pt x="70" y="450"/>
                  </a:lnTo>
                  <a:lnTo>
                    <a:pt x="71" y="447"/>
                  </a:lnTo>
                  <a:lnTo>
                    <a:pt x="71" y="444"/>
                  </a:lnTo>
                  <a:lnTo>
                    <a:pt x="74" y="438"/>
                  </a:lnTo>
                  <a:lnTo>
                    <a:pt x="77" y="432"/>
                  </a:lnTo>
                  <a:lnTo>
                    <a:pt x="81" y="426"/>
                  </a:lnTo>
                  <a:lnTo>
                    <a:pt x="85" y="420"/>
                  </a:lnTo>
                  <a:lnTo>
                    <a:pt x="90" y="415"/>
                  </a:lnTo>
                  <a:lnTo>
                    <a:pt x="96" y="410"/>
                  </a:lnTo>
                  <a:lnTo>
                    <a:pt x="102" y="405"/>
                  </a:lnTo>
                  <a:lnTo>
                    <a:pt x="108" y="401"/>
                  </a:lnTo>
                  <a:lnTo>
                    <a:pt x="111" y="400"/>
                  </a:lnTo>
                  <a:lnTo>
                    <a:pt x="114" y="398"/>
                  </a:lnTo>
                  <a:lnTo>
                    <a:pt x="117" y="397"/>
                  </a:lnTo>
                  <a:lnTo>
                    <a:pt x="120" y="396"/>
                  </a:lnTo>
                  <a:lnTo>
                    <a:pt x="123" y="395"/>
                  </a:lnTo>
                  <a:lnTo>
                    <a:pt x="126" y="394"/>
                  </a:lnTo>
                  <a:lnTo>
                    <a:pt x="129" y="394"/>
                  </a:lnTo>
                  <a:lnTo>
                    <a:pt x="133" y="393"/>
                  </a:lnTo>
                  <a:lnTo>
                    <a:pt x="139" y="393"/>
                  </a:lnTo>
                  <a:lnTo>
                    <a:pt x="646" y="393"/>
                  </a:lnTo>
                  <a:lnTo>
                    <a:pt x="642" y="309"/>
                  </a:lnTo>
                  <a:lnTo>
                    <a:pt x="642" y="306"/>
                  </a:lnTo>
                  <a:lnTo>
                    <a:pt x="643" y="303"/>
                  </a:lnTo>
                  <a:lnTo>
                    <a:pt x="643" y="300"/>
                  </a:lnTo>
                  <a:lnTo>
                    <a:pt x="644" y="297"/>
                  </a:lnTo>
                  <a:lnTo>
                    <a:pt x="645" y="295"/>
                  </a:lnTo>
                  <a:lnTo>
                    <a:pt x="646" y="293"/>
                  </a:lnTo>
                  <a:lnTo>
                    <a:pt x="648" y="291"/>
                  </a:lnTo>
                  <a:lnTo>
                    <a:pt x="650" y="289"/>
                  </a:lnTo>
                  <a:lnTo>
                    <a:pt x="652" y="287"/>
                  </a:lnTo>
                  <a:lnTo>
                    <a:pt x="654" y="286"/>
                  </a:lnTo>
                  <a:lnTo>
                    <a:pt x="657" y="285"/>
                  </a:lnTo>
                  <a:lnTo>
                    <a:pt x="660" y="284"/>
                  </a:lnTo>
                  <a:lnTo>
                    <a:pt x="663" y="283"/>
                  </a:lnTo>
                  <a:lnTo>
                    <a:pt x="666" y="282"/>
                  </a:lnTo>
                  <a:lnTo>
                    <a:pt x="669" y="282"/>
                  </a:lnTo>
                  <a:lnTo>
                    <a:pt x="673" y="282"/>
                  </a:lnTo>
                  <a:close/>
                  <a:moveTo>
                    <a:pt x="580" y="538"/>
                  </a:moveTo>
                  <a:lnTo>
                    <a:pt x="584" y="538"/>
                  </a:lnTo>
                  <a:lnTo>
                    <a:pt x="587" y="538"/>
                  </a:lnTo>
                  <a:lnTo>
                    <a:pt x="591" y="539"/>
                  </a:lnTo>
                  <a:lnTo>
                    <a:pt x="594" y="540"/>
                  </a:lnTo>
                  <a:lnTo>
                    <a:pt x="596" y="541"/>
                  </a:lnTo>
                  <a:lnTo>
                    <a:pt x="599" y="542"/>
                  </a:lnTo>
                  <a:lnTo>
                    <a:pt x="601" y="543"/>
                  </a:lnTo>
                  <a:lnTo>
                    <a:pt x="603" y="545"/>
                  </a:lnTo>
                  <a:lnTo>
                    <a:pt x="605" y="547"/>
                  </a:lnTo>
                  <a:lnTo>
                    <a:pt x="607" y="549"/>
                  </a:lnTo>
                  <a:lnTo>
                    <a:pt x="608" y="551"/>
                  </a:lnTo>
                  <a:lnTo>
                    <a:pt x="609" y="553"/>
                  </a:lnTo>
                  <a:lnTo>
                    <a:pt x="610" y="556"/>
                  </a:lnTo>
                  <a:lnTo>
                    <a:pt x="611" y="559"/>
                  </a:lnTo>
                  <a:lnTo>
                    <a:pt x="611" y="562"/>
                  </a:lnTo>
                  <a:lnTo>
                    <a:pt x="611" y="565"/>
                  </a:lnTo>
                  <a:lnTo>
                    <a:pt x="611" y="568"/>
                  </a:lnTo>
                  <a:lnTo>
                    <a:pt x="611" y="571"/>
                  </a:lnTo>
                  <a:lnTo>
                    <a:pt x="610" y="574"/>
                  </a:lnTo>
                  <a:lnTo>
                    <a:pt x="609" y="576"/>
                  </a:lnTo>
                  <a:lnTo>
                    <a:pt x="608" y="579"/>
                  </a:lnTo>
                  <a:lnTo>
                    <a:pt x="607" y="581"/>
                  </a:lnTo>
                  <a:lnTo>
                    <a:pt x="605" y="583"/>
                  </a:lnTo>
                  <a:lnTo>
                    <a:pt x="603" y="584"/>
                  </a:lnTo>
                  <a:lnTo>
                    <a:pt x="601" y="586"/>
                  </a:lnTo>
                  <a:lnTo>
                    <a:pt x="599" y="587"/>
                  </a:lnTo>
                  <a:lnTo>
                    <a:pt x="596" y="588"/>
                  </a:lnTo>
                  <a:lnTo>
                    <a:pt x="594" y="589"/>
                  </a:lnTo>
                  <a:lnTo>
                    <a:pt x="591" y="590"/>
                  </a:lnTo>
                  <a:lnTo>
                    <a:pt x="587" y="591"/>
                  </a:lnTo>
                  <a:lnTo>
                    <a:pt x="584" y="591"/>
                  </a:lnTo>
                  <a:lnTo>
                    <a:pt x="580" y="591"/>
                  </a:lnTo>
                  <a:lnTo>
                    <a:pt x="421" y="591"/>
                  </a:lnTo>
                  <a:lnTo>
                    <a:pt x="421" y="904"/>
                  </a:lnTo>
                  <a:lnTo>
                    <a:pt x="421" y="913"/>
                  </a:lnTo>
                  <a:lnTo>
                    <a:pt x="420" y="922"/>
                  </a:lnTo>
                  <a:lnTo>
                    <a:pt x="419" y="929"/>
                  </a:lnTo>
                  <a:lnTo>
                    <a:pt x="417" y="937"/>
                  </a:lnTo>
                  <a:lnTo>
                    <a:pt x="414" y="944"/>
                  </a:lnTo>
                  <a:lnTo>
                    <a:pt x="411" y="950"/>
                  </a:lnTo>
                  <a:lnTo>
                    <a:pt x="407" y="955"/>
                  </a:lnTo>
                  <a:lnTo>
                    <a:pt x="402" y="960"/>
                  </a:lnTo>
                  <a:lnTo>
                    <a:pt x="397" y="965"/>
                  </a:lnTo>
                  <a:lnTo>
                    <a:pt x="392" y="968"/>
                  </a:lnTo>
                  <a:lnTo>
                    <a:pt x="386" y="972"/>
                  </a:lnTo>
                  <a:lnTo>
                    <a:pt x="379" y="974"/>
                  </a:lnTo>
                  <a:lnTo>
                    <a:pt x="372" y="976"/>
                  </a:lnTo>
                  <a:lnTo>
                    <a:pt x="364" y="978"/>
                  </a:lnTo>
                  <a:lnTo>
                    <a:pt x="355" y="979"/>
                  </a:lnTo>
                  <a:lnTo>
                    <a:pt x="346" y="979"/>
                  </a:lnTo>
                  <a:lnTo>
                    <a:pt x="335" y="979"/>
                  </a:lnTo>
                  <a:lnTo>
                    <a:pt x="324" y="978"/>
                  </a:lnTo>
                  <a:lnTo>
                    <a:pt x="313" y="976"/>
                  </a:lnTo>
                  <a:lnTo>
                    <a:pt x="302" y="974"/>
                  </a:lnTo>
                  <a:lnTo>
                    <a:pt x="291" y="971"/>
                  </a:lnTo>
                  <a:lnTo>
                    <a:pt x="280" y="967"/>
                  </a:lnTo>
                  <a:lnTo>
                    <a:pt x="269" y="962"/>
                  </a:lnTo>
                  <a:lnTo>
                    <a:pt x="258" y="957"/>
                  </a:lnTo>
                  <a:lnTo>
                    <a:pt x="252" y="952"/>
                  </a:lnTo>
                  <a:lnTo>
                    <a:pt x="249" y="950"/>
                  </a:lnTo>
                  <a:lnTo>
                    <a:pt x="247" y="948"/>
                  </a:lnTo>
                  <a:lnTo>
                    <a:pt x="245" y="945"/>
                  </a:lnTo>
                  <a:lnTo>
                    <a:pt x="243" y="943"/>
                  </a:lnTo>
                  <a:lnTo>
                    <a:pt x="241" y="941"/>
                  </a:lnTo>
                  <a:lnTo>
                    <a:pt x="240" y="938"/>
                  </a:lnTo>
                  <a:lnTo>
                    <a:pt x="239" y="936"/>
                  </a:lnTo>
                  <a:lnTo>
                    <a:pt x="239" y="933"/>
                  </a:lnTo>
                  <a:lnTo>
                    <a:pt x="238" y="931"/>
                  </a:lnTo>
                  <a:lnTo>
                    <a:pt x="238" y="928"/>
                  </a:lnTo>
                  <a:lnTo>
                    <a:pt x="238" y="925"/>
                  </a:lnTo>
                  <a:lnTo>
                    <a:pt x="239" y="923"/>
                  </a:lnTo>
                  <a:lnTo>
                    <a:pt x="239" y="920"/>
                  </a:lnTo>
                  <a:lnTo>
                    <a:pt x="240" y="917"/>
                  </a:lnTo>
                  <a:lnTo>
                    <a:pt x="241" y="915"/>
                  </a:lnTo>
                  <a:lnTo>
                    <a:pt x="243" y="913"/>
                  </a:lnTo>
                  <a:lnTo>
                    <a:pt x="244" y="911"/>
                  </a:lnTo>
                  <a:lnTo>
                    <a:pt x="245" y="910"/>
                  </a:lnTo>
                  <a:lnTo>
                    <a:pt x="247" y="909"/>
                  </a:lnTo>
                  <a:lnTo>
                    <a:pt x="249" y="907"/>
                  </a:lnTo>
                  <a:lnTo>
                    <a:pt x="250" y="906"/>
                  </a:lnTo>
                  <a:lnTo>
                    <a:pt x="252" y="905"/>
                  </a:lnTo>
                  <a:lnTo>
                    <a:pt x="254" y="904"/>
                  </a:lnTo>
                  <a:lnTo>
                    <a:pt x="256" y="904"/>
                  </a:lnTo>
                  <a:lnTo>
                    <a:pt x="259" y="903"/>
                  </a:lnTo>
                  <a:lnTo>
                    <a:pt x="261" y="903"/>
                  </a:lnTo>
                  <a:lnTo>
                    <a:pt x="263" y="903"/>
                  </a:lnTo>
                  <a:lnTo>
                    <a:pt x="266" y="903"/>
                  </a:lnTo>
                  <a:lnTo>
                    <a:pt x="268" y="904"/>
                  </a:lnTo>
                  <a:lnTo>
                    <a:pt x="271" y="904"/>
                  </a:lnTo>
                  <a:lnTo>
                    <a:pt x="280" y="907"/>
                  </a:lnTo>
                  <a:lnTo>
                    <a:pt x="289" y="910"/>
                  </a:lnTo>
                  <a:lnTo>
                    <a:pt x="297" y="912"/>
                  </a:lnTo>
                  <a:lnTo>
                    <a:pt x="304" y="914"/>
                  </a:lnTo>
                  <a:lnTo>
                    <a:pt x="312" y="915"/>
                  </a:lnTo>
                  <a:lnTo>
                    <a:pt x="319" y="916"/>
                  </a:lnTo>
                  <a:lnTo>
                    <a:pt x="326" y="917"/>
                  </a:lnTo>
                  <a:lnTo>
                    <a:pt x="333" y="917"/>
                  </a:lnTo>
                  <a:lnTo>
                    <a:pt x="336" y="917"/>
                  </a:lnTo>
                  <a:lnTo>
                    <a:pt x="340" y="917"/>
                  </a:lnTo>
                  <a:lnTo>
                    <a:pt x="342" y="916"/>
                  </a:lnTo>
                  <a:lnTo>
                    <a:pt x="345" y="915"/>
                  </a:lnTo>
                  <a:lnTo>
                    <a:pt x="347" y="915"/>
                  </a:lnTo>
                  <a:lnTo>
                    <a:pt x="349" y="914"/>
                  </a:lnTo>
                  <a:lnTo>
                    <a:pt x="351" y="912"/>
                  </a:lnTo>
                  <a:lnTo>
                    <a:pt x="353" y="911"/>
                  </a:lnTo>
                  <a:lnTo>
                    <a:pt x="354" y="909"/>
                  </a:lnTo>
                  <a:lnTo>
                    <a:pt x="356" y="907"/>
                  </a:lnTo>
                  <a:lnTo>
                    <a:pt x="357" y="905"/>
                  </a:lnTo>
                  <a:lnTo>
                    <a:pt x="358" y="903"/>
                  </a:lnTo>
                  <a:lnTo>
                    <a:pt x="358" y="900"/>
                  </a:lnTo>
                  <a:lnTo>
                    <a:pt x="359" y="897"/>
                  </a:lnTo>
                  <a:lnTo>
                    <a:pt x="359" y="894"/>
                  </a:lnTo>
                  <a:lnTo>
                    <a:pt x="359" y="891"/>
                  </a:lnTo>
                  <a:lnTo>
                    <a:pt x="359" y="591"/>
                  </a:lnTo>
                  <a:lnTo>
                    <a:pt x="201" y="591"/>
                  </a:lnTo>
                  <a:lnTo>
                    <a:pt x="197" y="591"/>
                  </a:lnTo>
                  <a:lnTo>
                    <a:pt x="194" y="591"/>
                  </a:lnTo>
                  <a:lnTo>
                    <a:pt x="191" y="590"/>
                  </a:lnTo>
                  <a:lnTo>
                    <a:pt x="188" y="589"/>
                  </a:lnTo>
                  <a:lnTo>
                    <a:pt x="185" y="588"/>
                  </a:lnTo>
                  <a:lnTo>
                    <a:pt x="182" y="587"/>
                  </a:lnTo>
                  <a:lnTo>
                    <a:pt x="180" y="586"/>
                  </a:lnTo>
                  <a:lnTo>
                    <a:pt x="178" y="584"/>
                  </a:lnTo>
                  <a:lnTo>
                    <a:pt x="176" y="583"/>
                  </a:lnTo>
                  <a:lnTo>
                    <a:pt x="174" y="581"/>
                  </a:lnTo>
                  <a:lnTo>
                    <a:pt x="173" y="579"/>
                  </a:lnTo>
                  <a:lnTo>
                    <a:pt x="172" y="576"/>
                  </a:lnTo>
                  <a:lnTo>
                    <a:pt x="171" y="574"/>
                  </a:lnTo>
                  <a:lnTo>
                    <a:pt x="171" y="571"/>
                  </a:lnTo>
                  <a:lnTo>
                    <a:pt x="170" y="568"/>
                  </a:lnTo>
                  <a:lnTo>
                    <a:pt x="170" y="565"/>
                  </a:lnTo>
                  <a:lnTo>
                    <a:pt x="170" y="562"/>
                  </a:lnTo>
                  <a:lnTo>
                    <a:pt x="171" y="559"/>
                  </a:lnTo>
                  <a:lnTo>
                    <a:pt x="171" y="556"/>
                  </a:lnTo>
                  <a:lnTo>
                    <a:pt x="172" y="553"/>
                  </a:lnTo>
                  <a:lnTo>
                    <a:pt x="173" y="551"/>
                  </a:lnTo>
                  <a:lnTo>
                    <a:pt x="174" y="549"/>
                  </a:lnTo>
                  <a:lnTo>
                    <a:pt x="176" y="547"/>
                  </a:lnTo>
                  <a:lnTo>
                    <a:pt x="178" y="545"/>
                  </a:lnTo>
                  <a:lnTo>
                    <a:pt x="180" y="543"/>
                  </a:lnTo>
                  <a:lnTo>
                    <a:pt x="182" y="542"/>
                  </a:lnTo>
                  <a:lnTo>
                    <a:pt x="185" y="541"/>
                  </a:lnTo>
                  <a:lnTo>
                    <a:pt x="188" y="540"/>
                  </a:lnTo>
                  <a:lnTo>
                    <a:pt x="191" y="539"/>
                  </a:lnTo>
                  <a:lnTo>
                    <a:pt x="194" y="538"/>
                  </a:lnTo>
                  <a:lnTo>
                    <a:pt x="197" y="538"/>
                  </a:lnTo>
                  <a:lnTo>
                    <a:pt x="201" y="538"/>
                  </a:lnTo>
                  <a:lnTo>
                    <a:pt x="580" y="538"/>
                  </a:lnTo>
                  <a:close/>
                  <a:moveTo>
                    <a:pt x="245" y="648"/>
                  </a:moveTo>
                  <a:lnTo>
                    <a:pt x="248" y="649"/>
                  </a:lnTo>
                  <a:lnTo>
                    <a:pt x="251" y="650"/>
                  </a:lnTo>
                  <a:lnTo>
                    <a:pt x="254" y="651"/>
                  </a:lnTo>
                  <a:lnTo>
                    <a:pt x="256" y="652"/>
                  </a:lnTo>
                  <a:lnTo>
                    <a:pt x="259" y="653"/>
                  </a:lnTo>
                  <a:lnTo>
                    <a:pt x="261" y="655"/>
                  </a:lnTo>
                  <a:lnTo>
                    <a:pt x="263" y="657"/>
                  </a:lnTo>
                  <a:lnTo>
                    <a:pt x="265" y="659"/>
                  </a:lnTo>
                  <a:lnTo>
                    <a:pt x="266" y="662"/>
                  </a:lnTo>
                  <a:lnTo>
                    <a:pt x="267" y="664"/>
                  </a:lnTo>
                  <a:lnTo>
                    <a:pt x="269" y="667"/>
                  </a:lnTo>
                  <a:lnTo>
                    <a:pt x="270" y="670"/>
                  </a:lnTo>
                  <a:lnTo>
                    <a:pt x="270" y="673"/>
                  </a:lnTo>
                  <a:lnTo>
                    <a:pt x="271" y="677"/>
                  </a:lnTo>
                  <a:lnTo>
                    <a:pt x="271" y="680"/>
                  </a:lnTo>
                  <a:lnTo>
                    <a:pt x="271" y="684"/>
                  </a:lnTo>
                  <a:lnTo>
                    <a:pt x="270" y="709"/>
                  </a:lnTo>
                  <a:lnTo>
                    <a:pt x="267" y="733"/>
                  </a:lnTo>
                  <a:lnTo>
                    <a:pt x="264" y="757"/>
                  </a:lnTo>
                  <a:lnTo>
                    <a:pt x="259" y="780"/>
                  </a:lnTo>
                  <a:lnTo>
                    <a:pt x="254" y="802"/>
                  </a:lnTo>
                  <a:lnTo>
                    <a:pt x="247" y="823"/>
                  </a:lnTo>
                  <a:lnTo>
                    <a:pt x="240" y="844"/>
                  </a:lnTo>
                  <a:lnTo>
                    <a:pt x="231" y="864"/>
                  </a:lnTo>
                  <a:lnTo>
                    <a:pt x="229" y="868"/>
                  </a:lnTo>
                  <a:lnTo>
                    <a:pt x="227" y="872"/>
                  </a:lnTo>
                  <a:lnTo>
                    <a:pt x="225" y="876"/>
                  </a:lnTo>
                  <a:lnTo>
                    <a:pt x="222" y="879"/>
                  </a:lnTo>
                  <a:lnTo>
                    <a:pt x="219" y="882"/>
                  </a:lnTo>
                  <a:lnTo>
                    <a:pt x="217" y="885"/>
                  </a:lnTo>
                  <a:lnTo>
                    <a:pt x="214" y="887"/>
                  </a:lnTo>
                  <a:lnTo>
                    <a:pt x="211" y="889"/>
                  </a:lnTo>
                  <a:lnTo>
                    <a:pt x="208" y="890"/>
                  </a:lnTo>
                  <a:lnTo>
                    <a:pt x="205" y="891"/>
                  </a:lnTo>
                  <a:lnTo>
                    <a:pt x="201" y="892"/>
                  </a:lnTo>
                  <a:lnTo>
                    <a:pt x="198" y="893"/>
                  </a:lnTo>
                  <a:lnTo>
                    <a:pt x="195" y="893"/>
                  </a:lnTo>
                  <a:lnTo>
                    <a:pt x="191" y="893"/>
                  </a:lnTo>
                  <a:lnTo>
                    <a:pt x="187" y="892"/>
                  </a:lnTo>
                  <a:lnTo>
                    <a:pt x="183" y="891"/>
                  </a:lnTo>
                  <a:lnTo>
                    <a:pt x="181" y="889"/>
                  </a:lnTo>
                  <a:lnTo>
                    <a:pt x="178" y="887"/>
                  </a:lnTo>
                  <a:lnTo>
                    <a:pt x="176" y="885"/>
                  </a:lnTo>
                  <a:lnTo>
                    <a:pt x="174" y="883"/>
                  </a:lnTo>
                  <a:lnTo>
                    <a:pt x="173" y="881"/>
                  </a:lnTo>
                  <a:lnTo>
                    <a:pt x="171" y="878"/>
                  </a:lnTo>
                  <a:lnTo>
                    <a:pt x="170" y="876"/>
                  </a:lnTo>
                  <a:lnTo>
                    <a:pt x="170" y="873"/>
                  </a:lnTo>
                  <a:lnTo>
                    <a:pt x="169" y="870"/>
                  </a:lnTo>
                  <a:lnTo>
                    <a:pt x="169" y="867"/>
                  </a:lnTo>
                  <a:lnTo>
                    <a:pt x="169" y="864"/>
                  </a:lnTo>
                  <a:lnTo>
                    <a:pt x="170" y="861"/>
                  </a:lnTo>
                  <a:lnTo>
                    <a:pt x="170" y="858"/>
                  </a:lnTo>
                  <a:lnTo>
                    <a:pt x="171" y="854"/>
                  </a:lnTo>
                  <a:lnTo>
                    <a:pt x="173" y="851"/>
                  </a:lnTo>
                  <a:lnTo>
                    <a:pt x="174" y="847"/>
                  </a:lnTo>
                  <a:lnTo>
                    <a:pt x="182" y="828"/>
                  </a:lnTo>
                  <a:lnTo>
                    <a:pt x="188" y="808"/>
                  </a:lnTo>
                  <a:lnTo>
                    <a:pt x="195" y="788"/>
                  </a:lnTo>
                  <a:lnTo>
                    <a:pt x="200" y="767"/>
                  </a:lnTo>
                  <a:lnTo>
                    <a:pt x="204" y="745"/>
                  </a:lnTo>
                  <a:lnTo>
                    <a:pt x="208" y="722"/>
                  </a:lnTo>
                  <a:lnTo>
                    <a:pt x="212" y="699"/>
                  </a:lnTo>
                  <a:lnTo>
                    <a:pt x="214" y="675"/>
                  </a:lnTo>
                  <a:lnTo>
                    <a:pt x="215" y="672"/>
                  </a:lnTo>
                  <a:lnTo>
                    <a:pt x="216" y="669"/>
                  </a:lnTo>
                  <a:lnTo>
                    <a:pt x="217" y="666"/>
                  </a:lnTo>
                  <a:lnTo>
                    <a:pt x="218" y="663"/>
                  </a:lnTo>
                  <a:lnTo>
                    <a:pt x="219" y="661"/>
                  </a:lnTo>
                  <a:lnTo>
                    <a:pt x="221" y="659"/>
                  </a:lnTo>
                  <a:lnTo>
                    <a:pt x="222" y="657"/>
                  </a:lnTo>
                  <a:lnTo>
                    <a:pt x="224" y="655"/>
                  </a:lnTo>
                  <a:lnTo>
                    <a:pt x="226" y="653"/>
                  </a:lnTo>
                  <a:lnTo>
                    <a:pt x="228" y="652"/>
                  </a:lnTo>
                  <a:lnTo>
                    <a:pt x="231" y="651"/>
                  </a:lnTo>
                  <a:lnTo>
                    <a:pt x="233" y="650"/>
                  </a:lnTo>
                  <a:lnTo>
                    <a:pt x="236" y="649"/>
                  </a:lnTo>
                  <a:lnTo>
                    <a:pt x="239" y="648"/>
                  </a:lnTo>
                  <a:lnTo>
                    <a:pt x="242" y="648"/>
                  </a:lnTo>
                  <a:lnTo>
                    <a:pt x="245" y="648"/>
                  </a:lnTo>
                  <a:close/>
                  <a:moveTo>
                    <a:pt x="509" y="35"/>
                  </a:moveTo>
                  <a:lnTo>
                    <a:pt x="509" y="31"/>
                  </a:lnTo>
                  <a:lnTo>
                    <a:pt x="510" y="27"/>
                  </a:lnTo>
                  <a:lnTo>
                    <a:pt x="510" y="23"/>
                  </a:lnTo>
                  <a:lnTo>
                    <a:pt x="511" y="20"/>
                  </a:lnTo>
                  <a:lnTo>
                    <a:pt x="512" y="17"/>
                  </a:lnTo>
                  <a:lnTo>
                    <a:pt x="514" y="14"/>
                  </a:lnTo>
                  <a:lnTo>
                    <a:pt x="515" y="11"/>
                  </a:lnTo>
                  <a:lnTo>
                    <a:pt x="517" y="9"/>
                  </a:lnTo>
                  <a:lnTo>
                    <a:pt x="519" y="7"/>
                  </a:lnTo>
                  <a:lnTo>
                    <a:pt x="522" y="5"/>
                  </a:lnTo>
                  <a:lnTo>
                    <a:pt x="524" y="3"/>
                  </a:lnTo>
                  <a:lnTo>
                    <a:pt x="527" y="2"/>
                  </a:lnTo>
                  <a:lnTo>
                    <a:pt x="530" y="1"/>
                  </a:lnTo>
                  <a:lnTo>
                    <a:pt x="533" y="1"/>
                  </a:lnTo>
                  <a:lnTo>
                    <a:pt x="537" y="0"/>
                  </a:lnTo>
                  <a:lnTo>
                    <a:pt x="540" y="0"/>
                  </a:lnTo>
                  <a:lnTo>
                    <a:pt x="544" y="0"/>
                  </a:lnTo>
                  <a:lnTo>
                    <a:pt x="548" y="1"/>
                  </a:lnTo>
                  <a:lnTo>
                    <a:pt x="551" y="1"/>
                  </a:lnTo>
                  <a:lnTo>
                    <a:pt x="554" y="2"/>
                  </a:lnTo>
                  <a:lnTo>
                    <a:pt x="557" y="3"/>
                  </a:lnTo>
                  <a:lnTo>
                    <a:pt x="559" y="5"/>
                  </a:lnTo>
                  <a:lnTo>
                    <a:pt x="562" y="7"/>
                  </a:lnTo>
                  <a:lnTo>
                    <a:pt x="564" y="9"/>
                  </a:lnTo>
                  <a:lnTo>
                    <a:pt x="565" y="11"/>
                  </a:lnTo>
                  <a:lnTo>
                    <a:pt x="567" y="14"/>
                  </a:lnTo>
                  <a:lnTo>
                    <a:pt x="568" y="17"/>
                  </a:lnTo>
                  <a:lnTo>
                    <a:pt x="569" y="20"/>
                  </a:lnTo>
                  <a:lnTo>
                    <a:pt x="570" y="23"/>
                  </a:lnTo>
                  <a:lnTo>
                    <a:pt x="571" y="27"/>
                  </a:lnTo>
                  <a:lnTo>
                    <a:pt x="571" y="31"/>
                  </a:lnTo>
                  <a:lnTo>
                    <a:pt x="571" y="35"/>
                  </a:lnTo>
                  <a:lnTo>
                    <a:pt x="571" y="71"/>
                  </a:lnTo>
                  <a:lnTo>
                    <a:pt x="875" y="71"/>
                  </a:lnTo>
                  <a:lnTo>
                    <a:pt x="879" y="71"/>
                  </a:lnTo>
                  <a:lnTo>
                    <a:pt x="883" y="71"/>
                  </a:lnTo>
                  <a:lnTo>
                    <a:pt x="886" y="72"/>
                  </a:lnTo>
                  <a:lnTo>
                    <a:pt x="889" y="73"/>
                  </a:lnTo>
                  <a:lnTo>
                    <a:pt x="892" y="73"/>
                  </a:lnTo>
                  <a:lnTo>
                    <a:pt x="894" y="74"/>
                  </a:lnTo>
                  <a:lnTo>
                    <a:pt x="897" y="76"/>
                  </a:lnTo>
                  <a:lnTo>
                    <a:pt x="899" y="77"/>
                  </a:lnTo>
                  <a:lnTo>
                    <a:pt x="900" y="79"/>
                  </a:lnTo>
                  <a:lnTo>
                    <a:pt x="902" y="81"/>
                  </a:lnTo>
                  <a:lnTo>
                    <a:pt x="903" y="83"/>
                  </a:lnTo>
                  <a:lnTo>
                    <a:pt x="904" y="85"/>
                  </a:lnTo>
                  <a:lnTo>
                    <a:pt x="905" y="88"/>
                  </a:lnTo>
                  <a:lnTo>
                    <a:pt x="906" y="91"/>
                  </a:lnTo>
                  <a:lnTo>
                    <a:pt x="906" y="94"/>
                  </a:lnTo>
                  <a:lnTo>
                    <a:pt x="906" y="97"/>
                  </a:lnTo>
                  <a:lnTo>
                    <a:pt x="906" y="100"/>
                  </a:lnTo>
                  <a:lnTo>
                    <a:pt x="906" y="103"/>
                  </a:lnTo>
                  <a:lnTo>
                    <a:pt x="905" y="106"/>
                  </a:lnTo>
                  <a:lnTo>
                    <a:pt x="904" y="109"/>
                  </a:lnTo>
                  <a:lnTo>
                    <a:pt x="903" y="111"/>
                  </a:lnTo>
                  <a:lnTo>
                    <a:pt x="902" y="113"/>
                  </a:lnTo>
                  <a:lnTo>
                    <a:pt x="900" y="115"/>
                  </a:lnTo>
                  <a:lnTo>
                    <a:pt x="899" y="117"/>
                  </a:lnTo>
                  <a:lnTo>
                    <a:pt x="897" y="119"/>
                  </a:lnTo>
                  <a:lnTo>
                    <a:pt x="894" y="120"/>
                  </a:lnTo>
                  <a:lnTo>
                    <a:pt x="892" y="121"/>
                  </a:lnTo>
                  <a:lnTo>
                    <a:pt x="889" y="122"/>
                  </a:lnTo>
                  <a:lnTo>
                    <a:pt x="886" y="123"/>
                  </a:lnTo>
                  <a:lnTo>
                    <a:pt x="883" y="124"/>
                  </a:lnTo>
                  <a:lnTo>
                    <a:pt x="879" y="124"/>
                  </a:lnTo>
                  <a:lnTo>
                    <a:pt x="875" y="124"/>
                  </a:lnTo>
                  <a:lnTo>
                    <a:pt x="571" y="124"/>
                  </a:lnTo>
                  <a:lnTo>
                    <a:pt x="571" y="207"/>
                  </a:lnTo>
                  <a:lnTo>
                    <a:pt x="972" y="207"/>
                  </a:lnTo>
                  <a:lnTo>
                    <a:pt x="977" y="207"/>
                  </a:lnTo>
                  <a:lnTo>
                    <a:pt x="981" y="208"/>
                  </a:lnTo>
                  <a:lnTo>
                    <a:pt x="984" y="208"/>
                  </a:lnTo>
                  <a:lnTo>
                    <a:pt x="988" y="209"/>
                  </a:lnTo>
                  <a:lnTo>
                    <a:pt x="991" y="210"/>
                  </a:lnTo>
                  <a:lnTo>
                    <a:pt x="994" y="212"/>
                  </a:lnTo>
                  <a:lnTo>
                    <a:pt x="997" y="213"/>
                  </a:lnTo>
                  <a:lnTo>
                    <a:pt x="999" y="215"/>
                  </a:lnTo>
                  <a:lnTo>
                    <a:pt x="1001" y="217"/>
                  </a:lnTo>
                  <a:lnTo>
                    <a:pt x="1003" y="219"/>
                  </a:lnTo>
                  <a:lnTo>
                    <a:pt x="1005" y="222"/>
                  </a:lnTo>
                  <a:lnTo>
                    <a:pt x="1006" y="225"/>
                  </a:lnTo>
                  <a:lnTo>
                    <a:pt x="1007" y="228"/>
                  </a:lnTo>
                  <a:lnTo>
                    <a:pt x="1008" y="231"/>
                  </a:lnTo>
                  <a:lnTo>
                    <a:pt x="1008" y="234"/>
                  </a:lnTo>
                  <a:lnTo>
                    <a:pt x="1008" y="238"/>
                  </a:lnTo>
                  <a:lnTo>
                    <a:pt x="1008" y="242"/>
                  </a:lnTo>
                  <a:lnTo>
                    <a:pt x="1008" y="245"/>
                  </a:lnTo>
                  <a:lnTo>
                    <a:pt x="1007" y="249"/>
                  </a:lnTo>
                  <a:lnTo>
                    <a:pt x="1006" y="252"/>
                  </a:lnTo>
                  <a:lnTo>
                    <a:pt x="1005" y="254"/>
                  </a:lnTo>
                  <a:lnTo>
                    <a:pt x="1003" y="257"/>
                  </a:lnTo>
                  <a:lnTo>
                    <a:pt x="1001" y="259"/>
                  </a:lnTo>
                  <a:lnTo>
                    <a:pt x="999" y="261"/>
                  </a:lnTo>
                  <a:lnTo>
                    <a:pt x="997" y="263"/>
                  </a:lnTo>
                  <a:lnTo>
                    <a:pt x="994" y="265"/>
                  </a:lnTo>
                  <a:lnTo>
                    <a:pt x="991" y="266"/>
                  </a:lnTo>
                  <a:lnTo>
                    <a:pt x="988" y="267"/>
                  </a:lnTo>
                  <a:lnTo>
                    <a:pt x="984" y="268"/>
                  </a:lnTo>
                  <a:lnTo>
                    <a:pt x="981" y="269"/>
                  </a:lnTo>
                  <a:lnTo>
                    <a:pt x="977" y="269"/>
                  </a:lnTo>
                  <a:lnTo>
                    <a:pt x="972" y="269"/>
                  </a:lnTo>
                  <a:lnTo>
                    <a:pt x="42" y="269"/>
                  </a:lnTo>
                  <a:lnTo>
                    <a:pt x="38" y="269"/>
                  </a:lnTo>
                  <a:lnTo>
                    <a:pt x="34" y="269"/>
                  </a:lnTo>
                  <a:lnTo>
                    <a:pt x="30" y="268"/>
                  </a:lnTo>
                  <a:lnTo>
                    <a:pt x="27" y="267"/>
                  </a:lnTo>
                  <a:lnTo>
                    <a:pt x="23" y="266"/>
                  </a:lnTo>
                  <a:lnTo>
                    <a:pt x="21" y="265"/>
                  </a:lnTo>
                  <a:lnTo>
                    <a:pt x="18" y="263"/>
                  </a:lnTo>
                  <a:lnTo>
                    <a:pt x="16" y="261"/>
                  </a:lnTo>
                  <a:lnTo>
                    <a:pt x="14" y="259"/>
                  </a:lnTo>
                  <a:lnTo>
                    <a:pt x="12" y="257"/>
                  </a:lnTo>
                  <a:lnTo>
                    <a:pt x="11" y="254"/>
                  </a:lnTo>
                  <a:lnTo>
                    <a:pt x="9" y="252"/>
                  </a:lnTo>
                  <a:lnTo>
                    <a:pt x="8" y="249"/>
                  </a:lnTo>
                  <a:lnTo>
                    <a:pt x="8" y="245"/>
                  </a:lnTo>
                  <a:lnTo>
                    <a:pt x="7" y="242"/>
                  </a:lnTo>
                  <a:lnTo>
                    <a:pt x="7" y="238"/>
                  </a:lnTo>
                  <a:lnTo>
                    <a:pt x="7" y="234"/>
                  </a:lnTo>
                  <a:lnTo>
                    <a:pt x="8" y="231"/>
                  </a:lnTo>
                  <a:lnTo>
                    <a:pt x="8" y="228"/>
                  </a:lnTo>
                  <a:lnTo>
                    <a:pt x="9" y="225"/>
                  </a:lnTo>
                  <a:lnTo>
                    <a:pt x="11" y="222"/>
                  </a:lnTo>
                  <a:lnTo>
                    <a:pt x="12" y="219"/>
                  </a:lnTo>
                  <a:lnTo>
                    <a:pt x="14" y="217"/>
                  </a:lnTo>
                  <a:lnTo>
                    <a:pt x="16" y="215"/>
                  </a:lnTo>
                  <a:lnTo>
                    <a:pt x="18" y="213"/>
                  </a:lnTo>
                  <a:lnTo>
                    <a:pt x="21" y="212"/>
                  </a:lnTo>
                  <a:lnTo>
                    <a:pt x="23" y="210"/>
                  </a:lnTo>
                  <a:lnTo>
                    <a:pt x="27" y="209"/>
                  </a:lnTo>
                  <a:lnTo>
                    <a:pt x="30" y="208"/>
                  </a:lnTo>
                  <a:lnTo>
                    <a:pt x="34" y="208"/>
                  </a:lnTo>
                  <a:lnTo>
                    <a:pt x="38" y="207"/>
                  </a:lnTo>
                  <a:lnTo>
                    <a:pt x="42" y="207"/>
                  </a:lnTo>
                  <a:lnTo>
                    <a:pt x="192" y="207"/>
                  </a:lnTo>
                  <a:lnTo>
                    <a:pt x="192" y="84"/>
                  </a:lnTo>
                  <a:lnTo>
                    <a:pt x="192" y="80"/>
                  </a:lnTo>
                  <a:lnTo>
                    <a:pt x="193" y="76"/>
                  </a:lnTo>
                  <a:lnTo>
                    <a:pt x="193" y="72"/>
                  </a:lnTo>
                  <a:lnTo>
                    <a:pt x="194" y="68"/>
                  </a:lnTo>
                  <a:lnTo>
                    <a:pt x="195" y="65"/>
                  </a:lnTo>
                  <a:lnTo>
                    <a:pt x="196" y="62"/>
                  </a:lnTo>
                  <a:lnTo>
                    <a:pt x="198" y="60"/>
                  </a:lnTo>
                  <a:lnTo>
                    <a:pt x="200" y="58"/>
                  </a:lnTo>
                  <a:lnTo>
                    <a:pt x="202" y="55"/>
                  </a:lnTo>
                  <a:lnTo>
                    <a:pt x="204" y="54"/>
                  </a:lnTo>
                  <a:lnTo>
                    <a:pt x="207" y="52"/>
                  </a:lnTo>
                  <a:lnTo>
                    <a:pt x="210" y="51"/>
                  </a:lnTo>
                  <a:lnTo>
                    <a:pt x="213" y="50"/>
                  </a:lnTo>
                  <a:lnTo>
                    <a:pt x="216" y="50"/>
                  </a:lnTo>
                  <a:lnTo>
                    <a:pt x="219" y="49"/>
                  </a:lnTo>
                  <a:lnTo>
                    <a:pt x="223" y="49"/>
                  </a:lnTo>
                  <a:lnTo>
                    <a:pt x="227" y="49"/>
                  </a:lnTo>
                  <a:lnTo>
                    <a:pt x="230" y="50"/>
                  </a:lnTo>
                  <a:lnTo>
                    <a:pt x="234" y="50"/>
                  </a:lnTo>
                  <a:lnTo>
                    <a:pt x="237" y="51"/>
                  </a:lnTo>
                  <a:lnTo>
                    <a:pt x="239" y="52"/>
                  </a:lnTo>
                  <a:lnTo>
                    <a:pt x="242" y="54"/>
                  </a:lnTo>
                  <a:lnTo>
                    <a:pt x="244" y="55"/>
                  </a:lnTo>
                  <a:lnTo>
                    <a:pt x="246" y="58"/>
                  </a:lnTo>
                  <a:lnTo>
                    <a:pt x="248" y="60"/>
                  </a:lnTo>
                  <a:lnTo>
                    <a:pt x="250" y="62"/>
                  </a:lnTo>
                  <a:lnTo>
                    <a:pt x="251" y="65"/>
                  </a:lnTo>
                  <a:lnTo>
                    <a:pt x="252" y="68"/>
                  </a:lnTo>
                  <a:lnTo>
                    <a:pt x="253" y="72"/>
                  </a:lnTo>
                  <a:lnTo>
                    <a:pt x="254" y="76"/>
                  </a:lnTo>
                  <a:lnTo>
                    <a:pt x="254" y="80"/>
                  </a:lnTo>
                  <a:lnTo>
                    <a:pt x="254" y="84"/>
                  </a:lnTo>
                  <a:lnTo>
                    <a:pt x="254" y="207"/>
                  </a:lnTo>
                  <a:lnTo>
                    <a:pt x="509" y="207"/>
                  </a:lnTo>
                  <a:lnTo>
                    <a:pt x="509" y="35"/>
                  </a:lnTo>
                  <a:close/>
                  <a:moveTo>
                    <a:pt x="505" y="635"/>
                  </a:moveTo>
                  <a:lnTo>
                    <a:pt x="509" y="633"/>
                  </a:lnTo>
                  <a:lnTo>
                    <a:pt x="512" y="632"/>
                  </a:lnTo>
                  <a:lnTo>
                    <a:pt x="515" y="631"/>
                  </a:lnTo>
                  <a:lnTo>
                    <a:pt x="518" y="631"/>
                  </a:lnTo>
                  <a:lnTo>
                    <a:pt x="521" y="631"/>
                  </a:lnTo>
                  <a:lnTo>
                    <a:pt x="524" y="631"/>
                  </a:lnTo>
                  <a:lnTo>
                    <a:pt x="527" y="631"/>
                  </a:lnTo>
                  <a:lnTo>
                    <a:pt x="529" y="632"/>
                  </a:lnTo>
                  <a:lnTo>
                    <a:pt x="532" y="633"/>
                  </a:lnTo>
                  <a:lnTo>
                    <a:pt x="535" y="634"/>
                  </a:lnTo>
                  <a:lnTo>
                    <a:pt x="537" y="636"/>
                  </a:lnTo>
                  <a:lnTo>
                    <a:pt x="540" y="638"/>
                  </a:lnTo>
                  <a:lnTo>
                    <a:pt x="542" y="640"/>
                  </a:lnTo>
                  <a:lnTo>
                    <a:pt x="545" y="642"/>
                  </a:lnTo>
                  <a:lnTo>
                    <a:pt x="547" y="645"/>
                  </a:lnTo>
                  <a:lnTo>
                    <a:pt x="549" y="648"/>
                  </a:lnTo>
                  <a:lnTo>
                    <a:pt x="559" y="663"/>
                  </a:lnTo>
                  <a:lnTo>
                    <a:pt x="567" y="678"/>
                  </a:lnTo>
                  <a:lnTo>
                    <a:pt x="575" y="693"/>
                  </a:lnTo>
                  <a:lnTo>
                    <a:pt x="582" y="709"/>
                  </a:lnTo>
                  <a:lnTo>
                    <a:pt x="588" y="725"/>
                  </a:lnTo>
                  <a:lnTo>
                    <a:pt x="594" y="742"/>
                  </a:lnTo>
                  <a:lnTo>
                    <a:pt x="598" y="759"/>
                  </a:lnTo>
                  <a:lnTo>
                    <a:pt x="602" y="776"/>
                  </a:lnTo>
                  <a:lnTo>
                    <a:pt x="603" y="781"/>
                  </a:lnTo>
                  <a:lnTo>
                    <a:pt x="604" y="787"/>
                  </a:lnTo>
                  <a:lnTo>
                    <a:pt x="604" y="792"/>
                  </a:lnTo>
                  <a:lnTo>
                    <a:pt x="604" y="796"/>
                  </a:lnTo>
                  <a:lnTo>
                    <a:pt x="604" y="800"/>
                  </a:lnTo>
                  <a:lnTo>
                    <a:pt x="603" y="804"/>
                  </a:lnTo>
                  <a:lnTo>
                    <a:pt x="602" y="808"/>
                  </a:lnTo>
                  <a:lnTo>
                    <a:pt x="601" y="812"/>
                  </a:lnTo>
                  <a:lnTo>
                    <a:pt x="599" y="815"/>
                  </a:lnTo>
                  <a:lnTo>
                    <a:pt x="598" y="818"/>
                  </a:lnTo>
                  <a:lnTo>
                    <a:pt x="595" y="820"/>
                  </a:lnTo>
                  <a:lnTo>
                    <a:pt x="593" y="822"/>
                  </a:lnTo>
                  <a:lnTo>
                    <a:pt x="590" y="824"/>
                  </a:lnTo>
                  <a:lnTo>
                    <a:pt x="587" y="826"/>
                  </a:lnTo>
                  <a:lnTo>
                    <a:pt x="584" y="828"/>
                  </a:lnTo>
                  <a:lnTo>
                    <a:pt x="580" y="829"/>
                  </a:lnTo>
                  <a:lnTo>
                    <a:pt x="576" y="829"/>
                  </a:lnTo>
                  <a:lnTo>
                    <a:pt x="572" y="829"/>
                  </a:lnTo>
                  <a:lnTo>
                    <a:pt x="568" y="829"/>
                  </a:lnTo>
                  <a:lnTo>
                    <a:pt x="564" y="828"/>
                  </a:lnTo>
                  <a:lnTo>
                    <a:pt x="561" y="827"/>
                  </a:lnTo>
                  <a:lnTo>
                    <a:pt x="557" y="826"/>
                  </a:lnTo>
                  <a:lnTo>
                    <a:pt x="554" y="824"/>
                  </a:lnTo>
                  <a:lnTo>
                    <a:pt x="551" y="822"/>
                  </a:lnTo>
                  <a:lnTo>
                    <a:pt x="549" y="819"/>
                  </a:lnTo>
                  <a:lnTo>
                    <a:pt x="546" y="816"/>
                  </a:lnTo>
                  <a:lnTo>
                    <a:pt x="544" y="813"/>
                  </a:lnTo>
                  <a:lnTo>
                    <a:pt x="542" y="809"/>
                  </a:lnTo>
                  <a:lnTo>
                    <a:pt x="540" y="805"/>
                  </a:lnTo>
                  <a:lnTo>
                    <a:pt x="539" y="800"/>
                  </a:lnTo>
                  <a:lnTo>
                    <a:pt x="537" y="795"/>
                  </a:lnTo>
                  <a:lnTo>
                    <a:pt x="536" y="790"/>
                  </a:lnTo>
                  <a:lnTo>
                    <a:pt x="534" y="777"/>
                  </a:lnTo>
                  <a:lnTo>
                    <a:pt x="531" y="764"/>
                  </a:lnTo>
                  <a:lnTo>
                    <a:pt x="523" y="737"/>
                  </a:lnTo>
                  <a:lnTo>
                    <a:pt x="513" y="707"/>
                  </a:lnTo>
                  <a:lnTo>
                    <a:pt x="501" y="675"/>
                  </a:lnTo>
                  <a:lnTo>
                    <a:pt x="500" y="672"/>
                  </a:lnTo>
                  <a:lnTo>
                    <a:pt x="498" y="669"/>
                  </a:lnTo>
                  <a:lnTo>
                    <a:pt x="497" y="667"/>
                  </a:lnTo>
                  <a:lnTo>
                    <a:pt x="496" y="664"/>
                  </a:lnTo>
                  <a:lnTo>
                    <a:pt x="496" y="661"/>
                  </a:lnTo>
                  <a:lnTo>
                    <a:pt x="495" y="659"/>
                  </a:lnTo>
                  <a:lnTo>
                    <a:pt x="495" y="656"/>
                  </a:lnTo>
                  <a:lnTo>
                    <a:pt x="495" y="654"/>
                  </a:lnTo>
                  <a:lnTo>
                    <a:pt x="496" y="651"/>
                  </a:lnTo>
                  <a:lnTo>
                    <a:pt x="496" y="649"/>
                  </a:lnTo>
                  <a:lnTo>
                    <a:pt x="497" y="647"/>
                  </a:lnTo>
                  <a:lnTo>
                    <a:pt x="498" y="644"/>
                  </a:lnTo>
                  <a:lnTo>
                    <a:pt x="500" y="642"/>
                  </a:lnTo>
                  <a:lnTo>
                    <a:pt x="501" y="640"/>
                  </a:lnTo>
                  <a:lnTo>
                    <a:pt x="503" y="637"/>
                  </a:lnTo>
                  <a:lnTo>
                    <a:pt x="505" y="63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37" name="Freeform 12">
              <a:extLst>
                <a:ext uri="{FF2B5EF4-FFF2-40B4-BE49-F238E27FC236}">
                  <a16:creationId xmlns:a16="http://schemas.microsoft.com/office/drawing/2014/main" id="{5BDAFB04-D8C4-4BFA-A30F-E0D694295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0" y="2087"/>
              <a:ext cx="88" cy="235"/>
            </a:xfrm>
            <a:custGeom>
              <a:avLst/>
              <a:gdLst>
                <a:gd name="T0" fmla="*/ 0 w 387"/>
                <a:gd name="T1" fmla="*/ 231 h 1036"/>
                <a:gd name="T2" fmla="*/ 0 w 387"/>
                <a:gd name="T3" fmla="*/ 229 h 1036"/>
                <a:gd name="T4" fmla="*/ 0 w 387"/>
                <a:gd name="T5" fmla="*/ 228 h 1036"/>
                <a:gd name="T6" fmla="*/ 1 w 387"/>
                <a:gd name="T7" fmla="*/ 226 h 1036"/>
                <a:gd name="T8" fmla="*/ 3 w 387"/>
                <a:gd name="T9" fmla="*/ 225 h 1036"/>
                <a:gd name="T10" fmla="*/ 8 w 387"/>
                <a:gd name="T11" fmla="*/ 222 h 1036"/>
                <a:gd name="T12" fmla="*/ 21 w 387"/>
                <a:gd name="T13" fmla="*/ 214 h 1036"/>
                <a:gd name="T14" fmla="*/ 35 w 387"/>
                <a:gd name="T15" fmla="*/ 202 h 1036"/>
                <a:gd name="T16" fmla="*/ 54 w 387"/>
                <a:gd name="T17" fmla="*/ 180 h 1036"/>
                <a:gd name="T18" fmla="*/ 62 w 387"/>
                <a:gd name="T19" fmla="*/ 166 h 1036"/>
                <a:gd name="T20" fmla="*/ 68 w 387"/>
                <a:gd name="T21" fmla="*/ 151 h 1036"/>
                <a:gd name="T22" fmla="*/ 73 w 387"/>
                <a:gd name="T23" fmla="*/ 117 h 1036"/>
                <a:gd name="T24" fmla="*/ 68 w 387"/>
                <a:gd name="T25" fmla="*/ 84 h 1036"/>
                <a:gd name="T26" fmla="*/ 62 w 387"/>
                <a:gd name="T27" fmla="*/ 69 h 1036"/>
                <a:gd name="T28" fmla="*/ 54 w 387"/>
                <a:gd name="T29" fmla="*/ 55 h 1036"/>
                <a:gd name="T30" fmla="*/ 35 w 387"/>
                <a:gd name="T31" fmla="*/ 33 h 1036"/>
                <a:gd name="T32" fmla="*/ 21 w 387"/>
                <a:gd name="T33" fmla="*/ 21 h 1036"/>
                <a:gd name="T34" fmla="*/ 8 w 387"/>
                <a:gd name="T35" fmla="*/ 12 h 1036"/>
                <a:gd name="T36" fmla="*/ 3 w 387"/>
                <a:gd name="T37" fmla="*/ 10 h 1036"/>
                <a:gd name="T38" fmla="*/ 1 w 387"/>
                <a:gd name="T39" fmla="*/ 8 h 1036"/>
                <a:gd name="T40" fmla="*/ 0 w 387"/>
                <a:gd name="T41" fmla="*/ 7 h 1036"/>
                <a:gd name="T42" fmla="*/ 0 w 387"/>
                <a:gd name="T43" fmla="*/ 5 h 1036"/>
                <a:gd name="T44" fmla="*/ 0 w 387"/>
                <a:gd name="T45" fmla="*/ 3 h 1036"/>
                <a:gd name="T46" fmla="*/ 1 w 387"/>
                <a:gd name="T47" fmla="*/ 2 h 1036"/>
                <a:gd name="T48" fmla="*/ 2 w 387"/>
                <a:gd name="T49" fmla="*/ 1 h 1036"/>
                <a:gd name="T50" fmla="*/ 4 w 387"/>
                <a:gd name="T51" fmla="*/ 0 h 1036"/>
                <a:gd name="T52" fmla="*/ 5 w 387"/>
                <a:gd name="T53" fmla="*/ 0 h 1036"/>
                <a:gd name="T54" fmla="*/ 7 w 387"/>
                <a:gd name="T55" fmla="*/ 0 h 1036"/>
                <a:gd name="T56" fmla="*/ 10 w 387"/>
                <a:gd name="T57" fmla="*/ 1 h 1036"/>
                <a:gd name="T58" fmla="*/ 27 w 387"/>
                <a:gd name="T59" fmla="*/ 10 h 1036"/>
                <a:gd name="T60" fmla="*/ 43 w 387"/>
                <a:gd name="T61" fmla="*/ 22 h 1036"/>
                <a:gd name="T62" fmla="*/ 62 w 387"/>
                <a:gd name="T63" fmla="*/ 41 h 1036"/>
                <a:gd name="T64" fmla="*/ 72 w 387"/>
                <a:gd name="T65" fmla="*/ 55 h 1036"/>
                <a:gd name="T66" fmla="*/ 79 w 387"/>
                <a:gd name="T67" fmla="*/ 71 h 1036"/>
                <a:gd name="T68" fmla="*/ 85 w 387"/>
                <a:gd name="T69" fmla="*/ 93 h 1036"/>
                <a:gd name="T70" fmla="*/ 87 w 387"/>
                <a:gd name="T71" fmla="*/ 130 h 1036"/>
                <a:gd name="T72" fmla="*/ 81 w 387"/>
                <a:gd name="T73" fmla="*/ 159 h 1036"/>
                <a:gd name="T74" fmla="*/ 74 w 387"/>
                <a:gd name="T75" fmla="*/ 174 h 1036"/>
                <a:gd name="T76" fmla="*/ 65 w 387"/>
                <a:gd name="T77" fmla="*/ 189 h 1036"/>
                <a:gd name="T78" fmla="*/ 48 w 387"/>
                <a:gd name="T79" fmla="*/ 207 h 1036"/>
                <a:gd name="T80" fmla="*/ 32 w 387"/>
                <a:gd name="T81" fmla="*/ 220 h 1036"/>
                <a:gd name="T82" fmla="*/ 15 w 387"/>
                <a:gd name="T83" fmla="*/ 231 h 1036"/>
                <a:gd name="T84" fmla="*/ 8 w 387"/>
                <a:gd name="T85" fmla="*/ 234 h 1036"/>
                <a:gd name="T86" fmla="*/ 6 w 387"/>
                <a:gd name="T87" fmla="*/ 235 h 1036"/>
                <a:gd name="T88" fmla="*/ 4 w 387"/>
                <a:gd name="T89" fmla="*/ 235 h 1036"/>
                <a:gd name="T90" fmla="*/ 3 w 387"/>
                <a:gd name="T91" fmla="*/ 234 h 1036"/>
                <a:gd name="T92" fmla="*/ 1 w 387"/>
                <a:gd name="T93" fmla="*/ 233 h 10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87" h="1036">
                  <a:moveTo>
                    <a:pt x="3" y="1024"/>
                  </a:moveTo>
                  <a:lnTo>
                    <a:pt x="2" y="1021"/>
                  </a:lnTo>
                  <a:lnTo>
                    <a:pt x="1" y="1019"/>
                  </a:lnTo>
                  <a:lnTo>
                    <a:pt x="0" y="1016"/>
                  </a:lnTo>
                  <a:lnTo>
                    <a:pt x="0" y="1014"/>
                  </a:lnTo>
                  <a:lnTo>
                    <a:pt x="0" y="1011"/>
                  </a:lnTo>
                  <a:lnTo>
                    <a:pt x="0" y="1009"/>
                  </a:lnTo>
                  <a:lnTo>
                    <a:pt x="1" y="1007"/>
                  </a:lnTo>
                  <a:lnTo>
                    <a:pt x="1" y="1005"/>
                  </a:lnTo>
                  <a:lnTo>
                    <a:pt x="2" y="1002"/>
                  </a:lnTo>
                  <a:lnTo>
                    <a:pt x="3" y="1000"/>
                  </a:lnTo>
                  <a:lnTo>
                    <a:pt x="5" y="998"/>
                  </a:lnTo>
                  <a:lnTo>
                    <a:pt x="6" y="996"/>
                  </a:lnTo>
                  <a:lnTo>
                    <a:pt x="8" y="994"/>
                  </a:lnTo>
                  <a:lnTo>
                    <a:pt x="11" y="993"/>
                  </a:lnTo>
                  <a:lnTo>
                    <a:pt x="13" y="991"/>
                  </a:lnTo>
                  <a:lnTo>
                    <a:pt x="16" y="989"/>
                  </a:lnTo>
                  <a:lnTo>
                    <a:pt x="35" y="980"/>
                  </a:lnTo>
                  <a:lnTo>
                    <a:pt x="54" y="969"/>
                  </a:lnTo>
                  <a:lnTo>
                    <a:pt x="73" y="956"/>
                  </a:lnTo>
                  <a:lnTo>
                    <a:pt x="93" y="942"/>
                  </a:lnTo>
                  <a:lnTo>
                    <a:pt x="113" y="926"/>
                  </a:lnTo>
                  <a:lnTo>
                    <a:pt x="133" y="909"/>
                  </a:lnTo>
                  <a:lnTo>
                    <a:pt x="154" y="890"/>
                  </a:lnTo>
                  <a:lnTo>
                    <a:pt x="175" y="870"/>
                  </a:lnTo>
                  <a:lnTo>
                    <a:pt x="209" y="833"/>
                  </a:lnTo>
                  <a:lnTo>
                    <a:pt x="238" y="793"/>
                  </a:lnTo>
                  <a:lnTo>
                    <a:pt x="251" y="773"/>
                  </a:lnTo>
                  <a:lnTo>
                    <a:pt x="263" y="752"/>
                  </a:lnTo>
                  <a:lnTo>
                    <a:pt x="274" y="731"/>
                  </a:lnTo>
                  <a:lnTo>
                    <a:pt x="284" y="709"/>
                  </a:lnTo>
                  <a:lnTo>
                    <a:pt x="292" y="687"/>
                  </a:lnTo>
                  <a:lnTo>
                    <a:pt x="299" y="664"/>
                  </a:lnTo>
                  <a:lnTo>
                    <a:pt x="311" y="617"/>
                  </a:lnTo>
                  <a:lnTo>
                    <a:pt x="317" y="568"/>
                  </a:lnTo>
                  <a:lnTo>
                    <a:pt x="320" y="517"/>
                  </a:lnTo>
                  <a:lnTo>
                    <a:pt x="317" y="466"/>
                  </a:lnTo>
                  <a:lnTo>
                    <a:pt x="311" y="417"/>
                  </a:lnTo>
                  <a:lnTo>
                    <a:pt x="299" y="370"/>
                  </a:lnTo>
                  <a:lnTo>
                    <a:pt x="292" y="347"/>
                  </a:lnTo>
                  <a:lnTo>
                    <a:pt x="284" y="325"/>
                  </a:lnTo>
                  <a:lnTo>
                    <a:pt x="274" y="303"/>
                  </a:lnTo>
                  <a:lnTo>
                    <a:pt x="263" y="282"/>
                  </a:lnTo>
                  <a:lnTo>
                    <a:pt x="251" y="261"/>
                  </a:lnTo>
                  <a:lnTo>
                    <a:pt x="238" y="241"/>
                  </a:lnTo>
                  <a:lnTo>
                    <a:pt x="209" y="201"/>
                  </a:lnTo>
                  <a:lnTo>
                    <a:pt x="175" y="164"/>
                  </a:lnTo>
                  <a:lnTo>
                    <a:pt x="154" y="144"/>
                  </a:lnTo>
                  <a:lnTo>
                    <a:pt x="133" y="125"/>
                  </a:lnTo>
                  <a:lnTo>
                    <a:pt x="113" y="108"/>
                  </a:lnTo>
                  <a:lnTo>
                    <a:pt x="93" y="93"/>
                  </a:lnTo>
                  <a:lnTo>
                    <a:pt x="73" y="79"/>
                  </a:lnTo>
                  <a:lnTo>
                    <a:pt x="54" y="66"/>
                  </a:lnTo>
                  <a:lnTo>
                    <a:pt x="35" y="55"/>
                  </a:lnTo>
                  <a:lnTo>
                    <a:pt x="16" y="45"/>
                  </a:lnTo>
                  <a:lnTo>
                    <a:pt x="13" y="43"/>
                  </a:lnTo>
                  <a:lnTo>
                    <a:pt x="11" y="42"/>
                  </a:lnTo>
                  <a:lnTo>
                    <a:pt x="8" y="40"/>
                  </a:lnTo>
                  <a:lnTo>
                    <a:pt x="6" y="38"/>
                  </a:lnTo>
                  <a:lnTo>
                    <a:pt x="5" y="36"/>
                  </a:lnTo>
                  <a:lnTo>
                    <a:pt x="3" y="34"/>
                  </a:lnTo>
                  <a:lnTo>
                    <a:pt x="2" y="32"/>
                  </a:lnTo>
                  <a:lnTo>
                    <a:pt x="1" y="30"/>
                  </a:lnTo>
                  <a:lnTo>
                    <a:pt x="1" y="28"/>
                  </a:lnTo>
                  <a:lnTo>
                    <a:pt x="0" y="26"/>
                  </a:lnTo>
                  <a:lnTo>
                    <a:pt x="0" y="23"/>
                  </a:lnTo>
                  <a:lnTo>
                    <a:pt x="0" y="21"/>
                  </a:lnTo>
                  <a:lnTo>
                    <a:pt x="0" y="18"/>
                  </a:lnTo>
                  <a:lnTo>
                    <a:pt x="1" y="15"/>
                  </a:lnTo>
                  <a:lnTo>
                    <a:pt x="2" y="13"/>
                  </a:lnTo>
                  <a:lnTo>
                    <a:pt x="3" y="10"/>
                  </a:lnTo>
                  <a:lnTo>
                    <a:pt x="4" y="8"/>
                  </a:lnTo>
                  <a:lnTo>
                    <a:pt x="6" y="6"/>
                  </a:lnTo>
                  <a:lnTo>
                    <a:pt x="8" y="4"/>
                  </a:lnTo>
                  <a:lnTo>
                    <a:pt x="10" y="3"/>
                  </a:lnTo>
                  <a:lnTo>
                    <a:pt x="12" y="2"/>
                  </a:lnTo>
                  <a:lnTo>
                    <a:pt x="14" y="1"/>
                  </a:lnTo>
                  <a:lnTo>
                    <a:pt x="16" y="0"/>
                  </a:lnTo>
                  <a:lnTo>
                    <a:pt x="19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7" y="1"/>
                  </a:lnTo>
                  <a:lnTo>
                    <a:pt x="30" y="1"/>
                  </a:lnTo>
                  <a:lnTo>
                    <a:pt x="32" y="2"/>
                  </a:lnTo>
                  <a:lnTo>
                    <a:pt x="35" y="3"/>
                  </a:lnTo>
                  <a:lnTo>
                    <a:pt x="39" y="4"/>
                  </a:lnTo>
                  <a:lnTo>
                    <a:pt x="42" y="6"/>
                  </a:lnTo>
                  <a:lnTo>
                    <a:pt x="67" y="18"/>
                  </a:lnTo>
                  <a:lnTo>
                    <a:pt x="92" y="31"/>
                  </a:lnTo>
                  <a:lnTo>
                    <a:pt x="117" y="46"/>
                  </a:lnTo>
                  <a:lnTo>
                    <a:pt x="141" y="62"/>
                  </a:lnTo>
                  <a:lnTo>
                    <a:pt x="165" y="80"/>
                  </a:lnTo>
                  <a:lnTo>
                    <a:pt x="189" y="99"/>
                  </a:lnTo>
                  <a:lnTo>
                    <a:pt x="213" y="120"/>
                  </a:lnTo>
                  <a:lnTo>
                    <a:pt x="236" y="142"/>
                  </a:lnTo>
                  <a:lnTo>
                    <a:pt x="271" y="181"/>
                  </a:lnTo>
                  <a:lnTo>
                    <a:pt x="287" y="201"/>
                  </a:lnTo>
                  <a:lnTo>
                    <a:pt x="301" y="222"/>
                  </a:lnTo>
                  <a:lnTo>
                    <a:pt x="315" y="243"/>
                  </a:lnTo>
                  <a:lnTo>
                    <a:pt x="327" y="265"/>
                  </a:lnTo>
                  <a:lnTo>
                    <a:pt x="338" y="288"/>
                  </a:lnTo>
                  <a:lnTo>
                    <a:pt x="348" y="311"/>
                  </a:lnTo>
                  <a:lnTo>
                    <a:pt x="357" y="334"/>
                  </a:lnTo>
                  <a:lnTo>
                    <a:pt x="365" y="359"/>
                  </a:lnTo>
                  <a:lnTo>
                    <a:pt x="376" y="409"/>
                  </a:lnTo>
                  <a:lnTo>
                    <a:pt x="383" y="462"/>
                  </a:lnTo>
                  <a:lnTo>
                    <a:pt x="386" y="517"/>
                  </a:lnTo>
                  <a:lnTo>
                    <a:pt x="383" y="572"/>
                  </a:lnTo>
                  <a:lnTo>
                    <a:pt x="376" y="625"/>
                  </a:lnTo>
                  <a:lnTo>
                    <a:pt x="365" y="675"/>
                  </a:lnTo>
                  <a:lnTo>
                    <a:pt x="357" y="700"/>
                  </a:lnTo>
                  <a:lnTo>
                    <a:pt x="348" y="723"/>
                  </a:lnTo>
                  <a:lnTo>
                    <a:pt x="338" y="746"/>
                  </a:lnTo>
                  <a:lnTo>
                    <a:pt x="327" y="769"/>
                  </a:lnTo>
                  <a:lnTo>
                    <a:pt x="315" y="791"/>
                  </a:lnTo>
                  <a:lnTo>
                    <a:pt x="301" y="812"/>
                  </a:lnTo>
                  <a:lnTo>
                    <a:pt x="287" y="833"/>
                  </a:lnTo>
                  <a:lnTo>
                    <a:pt x="271" y="853"/>
                  </a:lnTo>
                  <a:lnTo>
                    <a:pt x="236" y="892"/>
                  </a:lnTo>
                  <a:lnTo>
                    <a:pt x="213" y="914"/>
                  </a:lnTo>
                  <a:lnTo>
                    <a:pt x="189" y="935"/>
                  </a:lnTo>
                  <a:lnTo>
                    <a:pt x="165" y="955"/>
                  </a:lnTo>
                  <a:lnTo>
                    <a:pt x="141" y="972"/>
                  </a:lnTo>
                  <a:lnTo>
                    <a:pt x="117" y="989"/>
                  </a:lnTo>
                  <a:lnTo>
                    <a:pt x="92" y="1004"/>
                  </a:lnTo>
                  <a:lnTo>
                    <a:pt x="67" y="1017"/>
                  </a:lnTo>
                  <a:lnTo>
                    <a:pt x="42" y="1029"/>
                  </a:lnTo>
                  <a:lnTo>
                    <a:pt x="39" y="1031"/>
                  </a:lnTo>
                  <a:lnTo>
                    <a:pt x="35" y="1032"/>
                  </a:lnTo>
                  <a:lnTo>
                    <a:pt x="32" y="1033"/>
                  </a:lnTo>
                  <a:lnTo>
                    <a:pt x="30" y="1034"/>
                  </a:lnTo>
                  <a:lnTo>
                    <a:pt x="27" y="1034"/>
                  </a:lnTo>
                  <a:lnTo>
                    <a:pt x="24" y="1035"/>
                  </a:lnTo>
                  <a:lnTo>
                    <a:pt x="21" y="1035"/>
                  </a:lnTo>
                  <a:lnTo>
                    <a:pt x="19" y="1034"/>
                  </a:lnTo>
                  <a:lnTo>
                    <a:pt x="16" y="1034"/>
                  </a:lnTo>
                  <a:lnTo>
                    <a:pt x="14" y="1033"/>
                  </a:lnTo>
                  <a:lnTo>
                    <a:pt x="12" y="1032"/>
                  </a:lnTo>
                  <a:lnTo>
                    <a:pt x="10" y="1031"/>
                  </a:lnTo>
                  <a:lnTo>
                    <a:pt x="8" y="1030"/>
                  </a:lnTo>
                  <a:lnTo>
                    <a:pt x="6" y="1028"/>
                  </a:lnTo>
                  <a:lnTo>
                    <a:pt x="4" y="1026"/>
                  </a:lnTo>
                  <a:lnTo>
                    <a:pt x="3" y="1024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sp>
        <p:nvSpPr>
          <p:cNvPr id="3085" name="Freeform 13">
            <a:extLst>
              <a:ext uri="{FF2B5EF4-FFF2-40B4-BE49-F238E27FC236}">
                <a16:creationId xmlns:a16="http://schemas.microsoft.com/office/drawing/2014/main" id="{A40CFA62-A77C-41A9-A260-74BB4797B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" y="3789363"/>
            <a:ext cx="8489950" cy="1587"/>
          </a:xfrm>
          <a:custGeom>
            <a:avLst/>
            <a:gdLst>
              <a:gd name="T0" fmla="*/ 0 w 26001"/>
              <a:gd name="T1" fmla="*/ 0 h 1"/>
              <a:gd name="T2" fmla="*/ 9359540 w 2600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6001" h="1">
                <a:moveTo>
                  <a:pt x="0" y="0"/>
                </a:moveTo>
                <a:lnTo>
                  <a:pt x="26000" y="0"/>
                </a:lnTo>
              </a:path>
            </a:pathLst>
          </a:custGeom>
          <a:noFill/>
          <a:ln w="108000">
            <a:solidFill>
              <a:schemeClr val="tx1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>
              <a:defRPr/>
            </a:pPr>
            <a:endParaRPr lang="ja-JP" altLang="en-US" sz="2540"/>
          </a:p>
        </p:txBody>
      </p:sp>
      <p:grpSp>
        <p:nvGrpSpPr>
          <p:cNvPr id="3086" name="Group 14">
            <a:extLst>
              <a:ext uri="{FF2B5EF4-FFF2-40B4-BE49-F238E27FC236}">
                <a16:creationId xmlns:a16="http://schemas.microsoft.com/office/drawing/2014/main" id="{CE8F0092-137D-4196-8C20-2BBB55E483BA}"/>
              </a:ext>
            </a:extLst>
          </p:cNvPr>
          <p:cNvGrpSpPr>
            <a:grpSpLocks/>
          </p:cNvGrpSpPr>
          <p:nvPr/>
        </p:nvGrpSpPr>
        <p:grpSpPr bwMode="auto">
          <a:xfrm>
            <a:off x="2449513" y="1404938"/>
            <a:ext cx="4243387" cy="977900"/>
            <a:chOff x="1701" y="975"/>
            <a:chExt cx="2947" cy="679"/>
          </a:xfrm>
          <a:solidFill>
            <a:schemeClr val="accent1"/>
          </a:solidFill>
        </p:grpSpPr>
        <p:sp>
          <p:nvSpPr>
            <p:cNvPr id="14417" name="Freeform 15">
              <a:extLst>
                <a:ext uri="{FF2B5EF4-FFF2-40B4-BE49-F238E27FC236}">
                  <a16:creationId xmlns:a16="http://schemas.microsoft.com/office/drawing/2014/main" id="{5737C4DE-0713-4A1C-9946-DF7A52F15F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975"/>
              <a:ext cx="2948" cy="681"/>
            </a:xfrm>
            <a:custGeom>
              <a:avLst/>
              <a:gdLst>
                <a:gd name="T0" fmla="*/ 0 w 13001"/>
                <a:gd name="T1" fmla="*/ 681 h 3001"/>
                <a:gd name="T2" fmla="*/ 0 w 13001"/>
                <a:gd name="T3" fmla="*/ 0 h 3001"/>
                <a:gd name="T4" fmla="*/ 2948 w 13001"/>
                <a:gd name="T5" fmla="*/ 0 h 3001"/>
                <a:gd name="T6" fmla="*/ 2948 w 13001"/>
                <a:gd name="T7" fmla="*/ 681 h 3001"/>
                <a:gd name="T8" fmla="*/ 0 w 13001"/>
                <a:gd name="T9" fmla="*/ 681 h 30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001" h="3001">
                  <a:moveTo>
                    <a:pt x="0" y="3000"/>
                  </a:moveTo>
                  <a:lnTo>
                    <a:pt x="0" y="0"/>
                  </a:lnTo>
                  <a:lnTo>
                    <a:pt x="13000" y="0"/>
                  </a:lnTo>
                  <a:lnTo>
                    <a:pt x="13000" y="3000"/>
                  </a:lnTo>
                  <a:lnTo>
                    <a:pt x="0" y="3000"/>
                  </a:lnTo>
                </a:path>
              </a:pathLst>
            </a:custGeom>
            <a:solidFill>
              <a:schemeClr val="bg1"/>
            </a:solidFill>
            <a:ln w="720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18" name="Freeform 16">
              <a:extLst>
                <a:ext uri="{FF2B5EF4-FFF2-40B4-BE49-F238E27FC236}">
                  <a16:creationId xmlns:a16="http://schemas.microsoft.com/office/drawing/2014/main" id="{E6CFFBB9-0503-40AA-9B46-EFE878D7B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9" y="1163"/>
              <a:ext cx="281" cy="302"/>
            </a:xfrm>
            <a:custGeom>
              <a:avLst/>
              <a:gdLst>
                <a:gd name="T0" fmla="*/ 79 w 1251"/>
                <a:gd name="T1" fmla="*/ 80 h 1326"/>
                <a:gd name="T2" fmla="*/ 71 w 1251"/>
                <a:gd name="T3" fmla="*/ 114 h 1326"/>
                <a:gd name="T4" fmla="*/ 65 w 1251"/>
                <a:gd name="T5" fmla="*/ 151 h 1326"/>
                <a:gd name="T6" fmla="*/ 64 w 1251"/>
                <a:gd name="T7" fmla="*/ 178 h 1326"/>
                <a:gd name="T8" fmla="*/ 65 w 1251"/>
                <a:gd name="T9" fmla="*/ 190 h 1326"/>
                <a:gd name="T10" fmla="*/ 68 w 1251"/>
                <a:gd name="T11" fmla="*/ 200 h 1326"/>
                <a:gd name="T12" fmla="*/ 72 w 1251"/>
                <a:gd name="T13" fmla="*/ 209 h 1326"/>
                <a:gd name="T14" fmla="*/ 77 w 1251"/>
                <a:gd name="T15" fmla="*/ 217 h 1326"/>
                <a:gd name="T16" fmla="*/ 83 w 1251"/>
                <a:gd name="T17" fmla="*/ 223 h 1326"/>
                <a:gd name="T18" fmla="*/ 90 w 1251"/>
                <a:gd name="T19" fmla="*/ 229 h 1326"/>
                <a:gd name="T20" fmla="*/ 98 w 1251"/>
                <a:gd name="T21" fmla="*/ 232 h 1326"/>
                <a:gd name="T22" fmla="*/ 106 w 1251"/>
                <a:gd name="T23" fmla="*/ 235 h 1326"/>
                <a:gd name="T24" fmla="*/ 114 w 1251"/>
                <a:gd name="T25" fmla="*/ 237 h 1326"/>
                <a:gd name="T26" fmla="*/ 122 w 1251"/>
                <a:gd name="T27" fmla="*/ 238 h 1326"/>
                <a:gd name="T28" fmla="*/ 130 w 1251"/>
                <a:gd name="T29" fmla="*/ 237 h 1326"/>
                <a:gd name="T30" fmla="*/ 139 w 1251"/>
                <a:gd name="T31" fmla="*/ 236 h 1326"/>
                <a:gd name="T32" fmla="*/ 148 w 1251"/>
                <a:gd name="T33" fmla="*/ 234 h 1326"/>
                <a:gd name="T34" fmla="*/ 163 w 1251"/>
                <a:gd name="T35" fmla="*/ 227 h 1326"/>
                <a:gd name="T36" fmla="*/ 173 w 1251"/>
                <a:gd name="T37" fmla="*/ 221 h 1326"/>
                <a:gd name="T38" fmla="*/ 183 w 1251"/>
                <a:gd name="T39" fmla="*/ 212 h 1326"/>
                <a:gd name="T40" fmla="*/ 193 w 1251"/>
                <a:gd name="T41" fmla="*/ 201 h 1326"/>
                <a:gd name="T42" fmla="*/ 202 w 1251"/>
                <a:gd name="T43" fmla="*/ 192 h 1326"/>
                <a:gd name="T44" fmla="*/ 213 w 1251"/>
                <a:gd name="T45" fmla="*/ 175 h 1326"/>
                <a:gd name="T46" fmla="*/ 234 w 1251"/>
                <a:gd name="T47" fmla="*/ 139 h 1326"/>
                <a:gd name="T48" fmla="*/ 274 w 1251"/>
                <a:gd name="T49" fmla="*/ 194 h 1326"/>
                <a:gd name="T50" fmla="*/ 261 w 1251"/>
                <a:gd name="T51" fmla="*/ 215 h 1326"/>
                <a:gd name="T52" fmla="*/ 252 w 1251"/>
                <a:gd name="T53" fmla="*/ 227 h 1326"/>
                <a:gd name="T54" fmla="*/ 241 w 1251"/>
                <a:gd name="T55" fmla="*/ 239 h 1326"/>
                <a:gd name="T56" fmla="*/ 225 w 1251"/>
                <a:gd name="T57" fmla="*/ 254 h 1326"/>
                <a:gd name="T58" fmla="*/ 207 w 1251"/>
                <a:gd name="T59" fmla="*/ 267 h 1326"/>
                <a:gd name="T60" fmla="*/ 187 w 1251"/>
                <a:gd name="T61" fmla="*/ 279 h 1326"/>
                <a:gd name="T62" fmla="*/ 165 w 1251"/>
                <a:gd name="T63" fmla="*/ 288 h 1326"/>
                <a:gd name="T64" fmla="*/ 143 w 1251"/>
                <a:gd name="T65" fmla="*/ 296 h 1326"/>
                <a:gd name="T66" fmla="*/ 120 w 1251"/>
                <a:gd name="T67" fmla="*/ 300 h 1326"/>
                <a:gd name="T68" fmla="*/ 97 w 1251"/>
                <a:gd name="T69" fmla="*/ 301 h 1326"/>
                <a:gd name="T70" fmla="*/ 74 w 1251"/>
                <a:gd name="T71" fmla="*/ 299 h 1326"/>
                <a:gd name="T72" fmla="*/ 58 w 1251"/>
                <a:gd name="T73" fmla="*/ 295 h 1326"/>
                <a:gd name="T74" fmla="*/ 49 w 1251"/>
                <a:gd name="T75" fmla="*/ 291 h 1326"/>
                <a:gd name="T76" fmla="*/ 40 w 1251"/>
                <a:gd name="T77" fmla="*/ 286 h 1326"/>
                <a:gd name="T78" fmla="*/ 32 w 1251"/>
                <a:gd name="T79" fmla="*/ 281 h 1326"/>
                <a:gd name="T80" fmla="*/ 26 w 1251"/>
                <a:gd name="T81" fmla="*/ 274 h 1326"/>
                <a:gd name="T82" fmla="*/ 20 w 1251"/>
                <a:gd name="T83" fmla="*/ 267 h 1326"/>
                <a:gd name="T84" fmla="*/ 15 w 1251"/>
                <a:gd name="T85" fmla="*/ 259 h 1326"/>
                <a:gd name="T86" fmla="*/ 9 w 1251"/>
                <a:gd name="T87" fmla="*/ 245 h 1326"/>
                <a:gd name="T88" fmla="*/ 3 w 1251"/>
                <a:gd name="T89" fmla="*/ 225 h 1326"/>
                <a:gd name="T90" fmla="*/ 0 w 1251"/>
                <a:gd name="T91" fmla="*/ 201 h 1326"/>
                <a:gd name="T92" fmla="*/ 0 w 1251"/>
                <a:gd name="T93" fmla="*/ 173 h 1326"/>
                <a:gd name="T94" fmla="*/ 4 w 1251"/>
                <a:gd name="T95" fmla="*/ 131 h 1326"/>
                <a:gd name="T96" fmla="*/ 13 w 1251"/>
                <a:gd name="T97" fmla="*/ 85 h 1326"/>
                <a:gd name="T98" fmla="*/ 98 w 1251"/>
                <a:gd name="T99" fmla="*/ 11 h 132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251" h="1326">
                  <a:moveTo>
                    <a:pt x="432" y="49"/>
                  </a:moveTo>
                  <a:lnTo>
                    <a:pt x="347" y="352"/>
                  </a:lnTo>
                  <a:lnTo>
                    <a:pt x="330" y="426"/>
                  </a:lnTo>
                  <a:lnTo>
                    <a:pt x="314" y="504"/>
                  </a:lnTo>
                  <a:lnTo>
                    <a:pt x="300" y="584"/>
                  </a:lnTo>
                  <a:lnTo>
                    <a:pt x="286" y="667"/>
                  </a:lnTo>
                  <a:lnTo>
                    <a:pt x="282" y="729"/>
                  </a:lnTo>
                  <a:lnTo>
                    <a:pt x="282" y="786"/>
                  </a:lnTo>
                  <a:lnTo>
                    <a:pt x="284" y="812"/>
                  </a:lnTo>
                  <a:lnTo>
                    <a:pt x="288" y="837"/>
                  </a:lnTo>
                  <a:lnTo>
                    <a:pt x="293" y="860"/>
                  </a:lnTo>
                  <a:lnTo>
                    <a:pt x="299" y="882"/>
                  </a:lnTo>
                  <a:lnTo>
                    <a:pt x="307" y="903"/>
                  </a:lnTo>
                  <a:lnTo>
                    <a:pt x="316" y="922"/>
                  </a:lnTo>
                  <a:lnTo>
                    <a:pt x="326" y="940"/>
                  </a:lnTo>
                  <a:lnTo>
                    <a:pt x="337" y="956"/>
                  </a:lnTo>
                  <a:lnTo>
                    <a:pt x="350" y="971"/>
                  </a:lnTo>
                  <a:lnTo>
                    <a:pt x="364" y="984"/>
                  </a:lnTo>
                  <a:lnTo>
                    <a:pt x="380" y="996"/>
                  </a:lnTo>
                  <a:lnTo>
                    <a:pt x="396" y="1007"/>
                  </a:lnTo>
                  <a:lnTo>
                    <a:pt x="413" y="1016"/>
                  </a:lnTo>
                  <a:lnTo>
                    <a:pt x="430" y="1024"/>
                  </a:lnTo>
                  <a:lnTo>
                    <a:pt x="447" y="1031"/>
                  </a:lnTo>
                  <a:lnTo>
                    <a:pt x="465" y="1037"/>
                  </a:lnTo>
                  <a:lnTo>
                    <a:pt x="482" y="1041"/>
                  </a:lnTo>
                  <a:lnTo>
                    <a:pt x="500" y="1044"/>
                  </a:lnTo>
                  <a:lnTo>
                    <a:pt x="518" y="1047"/>
                  </a:lnTo>
                  <a:lnTo>
                    <a:pt x="537" y="1048"/>
                  </a:lnTo>
                  <a:lnTo>
                    <a:pt x="555" y="1047"/>
                  </a:lnTo>
                  <a:lnTo>
                    <a:pt x="574" y="1046"/>
                  </a:lnTo>
                  <a:lnTo>
                    <a:pt x="594" y="1043"/>
                  </a:lnTo>
                  <a:lnTo>
                    <a:pt x="613" y="1040"/>
                  </a:lnTo>
                  <a:lnTo>
                    <a:pt x="633" y="1035"/>
                  </a:lnTo>
                  <a:lnTo>
                    <a:pt x="653" y="1029"/>
                  </a:lnTo>
                  <a:lnTo>
                    <a:pt x="693" y="1013"/>
                  </a:lnTo>
                  <a:lnTo>
                    <a:pt x="716" y="1001"/>
                  </a:lnTo>
                  <a:lnTo>
                    <a:pt x="739" y="988"/>
                  </a:lnTo>
                  <a:lnTo>
                    <a:pt x="761" y="972"/>
                  </a:lnTo>
                  <a:lnTo>
                    <a:pt x="784" y="954"/>
                  </a:lnTo>
                  <a:lnTo>
                    <a:pt x="807" y="934"/>
                  </a:lnTo>
                  <a:lnTo>
                    <a:pt x="829" y="912"/>
                  </a:lnTo>
                  <a:lnTo>
                    <a:pt x="852" y="887"/>
                  </a:lnTo>
                  <a:lnTo>
                    <a:pt x="874" y="861"/>
                  </a:lnTo>
                  <a:lnTo>
                    <a:pt x="888" y="845"/>
                  </a:lnTo>
                  <a:lnTo>
                    <a:pt x="903" y="825"/>
                  </a:lnTo>
                  <a:lnTo>
                    <a:pt x="938" y="772"/>
                  </a:lnTo>
                  <a:lnTo>
                    <a:pt x="982" y="701"/>
                  </a:lnTo>
                  <a:lnTo>
                    <a:pt x="1032" y="613"/>
                  </a:lnTo>
                  <a:lnTo>
                    <a:pt x="1250" y="782"/>
                  </a:lnTo>
                  <a:lnTo>
                    <a:pt x="1209" y="856"/>
                  </a:lnTo>
                  <a:lnTo>
                    <a:pt x="1169" y="920"/>
                  </a:lnTo>
                  <a:lnTo>
                    <a:pt x="1149" y="949"/>
                  </a:lnTo>
                  <a:lnTo>
                    <a:pt x="1130" y="975"/>
                  </a:lnTo>
                  <a:lnTo>
                    <a:pt x="1112" y="998"/>
                  </a:lnTo>
                  <a:lnTo>
                    <a:pt x="1093" y="1019"/>
                  </a:lnTo>
                  <a:lnTo>
                    <a:pt x="1061" y="1054"/>
                  </a:lnTo>
                  <a:lnTo>
                    <a:pt x="1026" y="1088"/>
                  </a:lnTo>
                  <a:lnTo>
                    <a:pt x="989" y="1120"/>
                  </a:lnTo>
                  <a:lnTo>
                    <a:pt x="951" y="1149"/>
                  </a:lnTo>
                  <a:lnTo>
                    <a:pt x="910" y="1177"/>
                  </a:lnTo>
                  <a:lnTo>
                    <a:pt x="868" y="1203"/>
                  </a:lnTo>
                  <a:lnTo>
                    <a:pt x="824" y="1227"/>
                  </a:lnTo>
                  <a:lnTo>
                    <a:pt x="777" y="1249"/>
                  </a:lnTo>
                  <a:lnTo>
                    <a:pt x="728" y="1270"/>
                  </a:lnTo>
                  <a:lnTo>
                    <a:pt x="678" y="1288"/>
                  </a:lnTo>
                  <a:lnTo>
                    <a:pt x="628" y="1302"/>
                  </a:lnTo>
                  <a:lnTo>
                    <a:pt x="578" y="1313"/>
                  </a:lnTo>
                  <a:lnTo>
                    <a:pt x="528" y="1320"/>
                  </a:lnTo>
                  <a:lnTo>
                    <a:pt x="478" y="1324"/>
                  </a:lnTo>
                  <a:lnTo>
                    <a:pt x="428" y="1325"/>
                  </a:lnTo>
                  <a:lnTo>
                    <a:pt x="377" y="1322"/>
                  </a:lnTo>
                  <a:lnTo>
                    <a:pt x="326" y="1315"/>
                  </a:lnTo>
                  <a:lnTo>
                    <a:pt x="279" y="1305"/>
                  </a:lnTo>
                  <a:lnTo>
                    <a:pt x="257" y="1298"/>
                  </a:lnTo>
                  <a:lnTo>
                    <a:pt x="236" y="1290"/>
                  </a:lnTo>
                  <a:lnTo>
                    <a:pt x="215" y="1282"/>
                  </a:lnTo>
                  <a:lnTo>
                    <a:pt x="196" y="1272"/>
                  </a:lnTo>
                  <a:lnTo>
                    <a:pt x="177" y="1261"/>
                  </a:lnTo>
                  <a:lnTo>
                    <a:pt x="160" y="1249"/>
                  </a:lnTo>
                  <a:lnTo>
                    <a:pt x="143" y="1237"/>
                  </a:lnTo>
                  <a:lnTo>
                    <a:pt x="128" y="1223"/>
                  </a:lnTo>
                  <a:lnTo>
                    <a:pt x="113" y="1208"/>
                  </a:lnTo>
                  <a:lnTo>
                    <a:pt x="99" y="1192"/>
                  </a:lnTo>
                  <a:lnTo>
                    <a:pt x="86" y="1176"/>
                  </a:lnTo>
                  <a:lnTo>
                    <a:pt x="74" y="1158"/>
                  </a:lnTo>
                  <a:lnTo>
                    <a:pt x="64" y="1140"/>
                  </a:lnTo>
                  <a:lnTo>
                    <a:pt x="55" y="1121"/>
                  </a:lnTo>
                  <a:lnTo>
                    <a:pt x="38" y="1081"/>
                  </a:lnTo>
                  <a:lnTo>
                    <a:pt x="25" y="1037"/>
                  </a:lnTo>
                  <a:lnTo>
                    <a:pt x="14" y="990"/>
                  </a:lnTo>
                  <a:lnTo>
                    <a:pt x="6" y="939"/>
                  </a:lnTo>
                  <a:lnTo>
                    <a:pt x="2" y="884"/>
                  </a:lnTo>
                  <a:lnTo>
                    <a:pt x="0" y="826"/>
                  </a:lnTo>
                  <a:lnTo>
                    <a:pt x="1" y="764"/>
                  </a:lnTo>
                  <a:lnTo>
                    <a:pt x="7" y="672"/>
                  </a:lnTo>
                  <a:lnTo>
                    <a:pt x="18" y="576"/>
                  </a:lnTo>
                  <a:lnTo>
                    <a:pt x="35" y="478"/>
                  </a:lnTo>
                  <a:lnTo>
                    <a:pt x="56" y="376"/>
                  </a:lnTo>
                  <a:lnTo>
                    <a:pt x="159" y="0"/>
                  </a:lnTo>
                  <a:lnTo>
                    <a:pt x="432" y="49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19" name="Freeform 17">
              <a:extLst>
                <a:ext uri="{FF2B5EF4-FFF2-40B4-BE49-F238E27FC236}">
                  <a16:creationId xmlns:a16="http://schemas.microsoft.com/office/drawing/2014/main" id="{4321667F-A060-44D7-9573-8487FD8DD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5" y="1189"/>
              <a:ext cx="305" cy="273"/>
            </a:xfrm>
            <a:custGeom>
              <a:avLst/>
              <a:gdLst>
                <a:gd name="T0" fmla="*/ 230 w 1343"/>
                <a:gd name="T1" fmla="*/ 228 h 1202"/>
                <a:gd name="T2" fmla="*/ 181 w 1343"/>
                <a:gd name="T3" fmla="*/ 257 h 1202"/>
                <a:gd name="T4" fmla="*/ 117 w 1343"/>
                <a:gd name="T5" fmla="*/ 215 h 1202"/>
                <a:gd name="T6" fmla="*/ 159 w 1343"/>
                <a:gd name="T7" fmla="*/ 197 h 1202"/>
                <a:gd name="T8" fmla="*/ 180 w 1343"/>
                <a:gd name="T9" fmla="*/ 186 h 1202"/>
                <a:gd name="T10" fmla="*/ 195 w 1343"/>
                <a:gd name="T11" fmla="*/ 177 h 1202"/>
                <a:gd name="T12" fmla="*/ 213 w 1343"/>
                <a:gd name="T13" fmla="*/ 164 h 1202"/>
                <a:gd name="T14" fmla="*/ 226 w 1343"/>
                <a:gd name="T15" fmla="*/ 151 h 1202"/>
                <a:gd name="T16" fmla="*/ 231 w 1343"/>
                <a:gd name="T17" fmla="*/ 144 h 1202"/>
                <a:gd name="T18" fmla="*/ 235 w 1343"/>
                <a:gd name="T19" fmla="*/ 137 h 1202"/>
                <a:gd name="T20" fmla="*/ 238 w 1343"/>
                <a:gd name="T21" fmla="*/ 129 h 1202"/>
                <a:gd name="T22" fmla="*/ 241 w 1343"/>
                <a:gd name="T23" fmla="*/ 120 h 1202"/>
                <a:gd name="T24" fmla="*/ 242 w 1343"/>
                <a:gd name="T25" fmla="*/ 111 h 1202"/>
                <a:gd name="T26" fmla="*/ 242 w 1343"/>
                <a:gd name="T27" fmla="*/ 102 h 1202"/>
                <a:gd name="T28" fmla="*/ 240 w 1343"/>
                <a:gd name="T29" fmla="*/ 92 h 1202"/>
                <a:gd name="T30" fmla="*/ 237 w 1343"/>
                <a:gd name="T31" fmla="*/ 86 h 1202"/>
                <a:gd name="T32" fmla="*/ 235 w 1343"/>
                <a:gd name="T33" fmla="*/ 81 h 1202"/>
                <a:gd name="T34" fmla="*/ 233 w 1343"/>
                <a:gd name="T35" fmla="*/ 78 h 1202"/>
                <a:gd name="T36" fmla="*/ 230 w 1343"/>
                <a:gd name="T37" fmla="*/ 74 h 1202"/>
                <a:gd name="T38" fmla="*/ 226 w 1343"/>
                <a:gd name="T39" fmla="*/ 71 h 1202"/>
                <a:gd name="T40" fmla="*/ 223 w 1343"/>
                <a:gd name="T41" fmla="*/ 68 h 1202"/>
                <a:gd name="T42" fmla="*/ 216 w 1343"/>
                <a:gd name="T43" fmla="*/ 65 h 1202"/>
                <a:gd name="T44" fmla="*/ 211 w 1343"/>
                <a:gd name="T45" fmla="*/ 63 h 1202"/>
                <a:gd name="T46" fmla="*/ 201 w 1343"/>
                <a:gd name="T47" fmla="*/ 60 h 1202"/>
                <a:gd name="T48" fmla="*/ 189 w 1343"/>
                <a:gd name="T49" fmla="*/ 59 h 1202"/>
                <a:gd name="T50" fmla="*/ 175 w 1343"/>
                <a:gd name="T51" fmla="*/ 60 h 1202"/>
                <a:gd name="T52" fmla="*/ 160 w 1343"/>
                <a:gd name="T53" fmla="*/ 62 h 1202"/>
                <a:gd name="T54" fmla="*/ 143 w 1343"/>
                <a:gd name="T55" fmla="*/ 65 h 1202"/>
                <a:gd name="T56" fmla="*/ 125 w 1343"/>
                <a:gd name="T57" fmla="*/ 71 h 1202"/>
                <a:gd name="T58" fmla="*/ 98 w 1343"/>
                <a:gd name="T59" fmla="*/ 81 h 1202"/>
                <a:gd name="T60" fmla="*/ 72 w 1343"/>
                <a:gd name="T61" fmla="*/ 94 h 1202"/>
                <a:gd name="T62" fmla="*/ 0 w 1343"/>
                <a:gd name="T63" fmla="*/ 58 h 1202"/>
                <a:gd name="T64" fmla="*/ 51 w 1343"/>
                <a:gd name="T65" fmla="*/ 34 h 1202"/>
                <a:gd name="T66" fmla="*/ 89 w 1343"/>
                <a:gd name="T67" fmla="*/ 18 h 1202"/>
                <a:gd name="T68" fmla="*/ 136 w 1343"/>
                <a:gd name="T69" fmla="*/ 5 h 1202"/>
                <a:gd name="T70" fmla="*/ 156 w 1343"/>
                <a:gd name="T71" fmla="*/ 2 h 1202"/>
                <a:gd name="T72" fmla="*/ 175 w 1343"/>
                <a:gd name="T73" fmla="*/ 0 h 1202"/>
                <a:gd name="T74" fmla="*/ 198 w 1343"/>
                <a:gd name="T75" fmla="*/ 1 h 1202"/>
                <a:gd name="T76" fmla="*/ 219 w 1343"/>
                <a:gd name="T77" fmla="*/ 5 h 1202"/>
                <a:gd name="T78" fmla="*/ 238 w 1343"/>
                <a:gd name="T79" fmla="*/ 11 h 1202"/>
                <a:gd name="T80" fmla="*/ 255 w 1343"/>
                <a:gd name="T81" fmla="*/ 21 h 1202"/>
                <a:gd name="T82" fmla="*/ 268 w 1343"/>
                <a:gd name="T83" fmla="*/ 32 h 1202"/>
                <a:gd name="T84" fmla="*/ 280 w 1343"/>
                <a:gd name="T85" fmla="*/ 45 h 1202"/>
                <a:gd name="T86" fmla="*/ 289 w 1343"/>
                <a:gd name="T87" fmla="*/ 59 h 1202"/>
                <a:gd name="T88" fmla="*/ 296 w 1343"/>
                <a:gd name="T89" fmla="*/ 74 h 1202"/>
                <a:gd name="T90" fmla="*/ 302 w 1343"/>
                <a:gd name="T91" fmla="*/ 93 h 1202"/>
                <a:gd name="T92" fmla="*/ 304 w 1343"/>
                <a:gd name="T93" fmla="*/ 111 h 1202"/>
                <a:gd name="T94" fmla="*/ 304 w 1343"/>
                <a:gd name="T95" fmla="*/ 128 h 1202"/>
                <a:gd name="T96" fmla="*/ 302 w 1343"/>
                <a:gd name="T97" fmla="*/ 145 h 1202"/>
                <a:gd name="T98" fmla="*/ 299 w 1343"/>
                <a:gd name="T99" fmla="*/ 154 h 1202"/>
                <a:gd name="T100" fmla="*/ 295 w 1343"/>
                <a:gd name="T101" fmla="*/ 164 h 1202"/>
                <a:gd name="T102" fmla="*/ 284 w 1343"/>
                <a:gd name="T103" fmla="*/ 181 h 1202"/>
                <a:gd name="T104" fmla="*/ 269 w 1343"/>
                <a:gd name="T105" fmla="*/ 199 h 1202"/>
                <a:gd name="T106" fmla="*/ 249 w 1343"/>
                <a:gd name="T107" fmla="*/ 215 h 120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343" h="1202">
                  <a:moveTo>
                    <a:pt x="1098" y="946"/>
                  </a:moveTo>
                  <a:lnTo>
                    <a:pt x="1014" y="1003"/>
                  </a:lnTo>
                  <a:lnTo>
                    <a:pt x="913" y="1065"/>
                  </a:lnTo>
                  <a:lnTo>
                    <a:pt x="795" y="1131"/>
                  </a:lnTo>
                  <a:lnTo>
                    <a:pt x="661" y="1201"/>
                  </a:lnTo>
                  <a:lnTo>
                    <a:pt x="516" y="946"/>
                  </a:lnTo>
                  <a:lnTo>
                    <a:pt x="616" y="903"/>
                  </a:lnTo>
                  <a:lnTo>
                    <a:pt x="699" y="866"/>
                  </a:lnTo>
                  <a:lnTo>
                    <a:pt x="765" y="834"/>
                  </a:lnTo>
                  <a:lnTo>
                    <a:pt x="791" y="820"/>
                  </a:lnTo>
                  <a:lnTo>
                    <a:pt x="813" y="807"/>
                  </a:lnTo>
                  <a:lnTo>
                    <a:pt x="859" y="779"/>
                  </a:lnTo>
                  <a:lnTo>
                    <a:pt x="900" y="751"/>
                  </a:lnTo>
                  <a:lnTo>
                    <a:pt x="937" y="722"/>
                  </a:lnTo>
                  <a:lnTo>
                    <a:pt x="969" y="693"/>
                  </a:lnTo>
                  <a:lnTo>
                    <a:pt x="996" y="663"/>
                  </a:lnTo>
                  <a:lnTo>
                    <a:pt x="1008" y="648"/>
                  </a:lnTo>
                  <a:lnTo>
                    <a:pt x="1018" y="633"/>
                  </a:lnTo>
                  <a:lnTo>
                    <a:pt x="1028" y="617"/>
                  </a:lnTo>
                  <a:lnTo>
                    <a:pt x="1036" y="602"/>
                  </a:lnTo>
                  <a:lnTo>
                    <a:pt x="1043" y="586"/>
                  </a:lnTo>
                  <a:lnTo>
                    <a:pt x="1049" y="570"/>
                  </a:lnTo>
                  <a:lnTo>
                    <a:pt x="1056" y="549"/>
                  </a:lnTo>
                  <a:lnTo>
                    <a:pt x="1061" y="528"/>
                  </a:lnTo>
                  <a:lnTo>
                    <a:pt x="1064" y="508"/>
                  </a:lnTo>
                  <a:lnTo>
                    <a:pt x="1066" y="487"/>
                  </a:lnTo>
                  <a:lnTo>
                    <a:pt x="1065" y="467"/>
                  </a:lnTo>
                  <a:lnTo>
                    <a:pt x="1064" y="447"/>
                  </a:lnTo>
                  <a:lnTo>
                    <a:pt x="1060" y="427"/>
                  </a:lnTo>
                  <a:lnTo>
                    <a:pt x="1055" y="407"/>
                  </a:lnTo>
                  <a:lnTo>
                    <a:pt x="1048" y="386"/>
                  </a:lnTo>
                  <a:lnTo>
                    <a:pt x="1044" y="377"/>
                  </a:lnTo>
                  <a:lnTo>
                    <a:pt x="1040" y="367"/>
                  </a:lnTo>
                  <a:lnTo>
                    <a:pt x="1035" y="358"/>
                  </a:lnTo>
                  <a:lnTo>
                    <a:pt x="1029" y="350"/>
                  </a:lnTo>
                  <a:lnTo>
                    <a:pt x="1024" y="342"/>
                  </a:lnTo>
                  <a:lnTo>
                    <a:pt x="1017" y="334"/>
                  </a:lnTo>
                  <a:lnTo>
                    <a:pt x="1011" y="327"/>
                  </a:lnTo>
                  <a:lnTo>
                    <a:pt x="1004" y="320"/>
                  </a:lnTo>
                  <a:lnTo>
                    <a:pt x="996" y="313"/>
                  </a:lnTo>
                  <a:lnTo>
                    <a:pt x="988" y="307"/>
                  </a:lnTo>
                  <a:lnTo>
                    <a:pt x="980" y="301"/>
                  </a:lnTo>
                  <a:lnTo>
                    <a:pt x="971" y="295"/>
                  </a:lnTo>
                  <a:lnTo>
                    <a:pt x="952" y="285"/>
                  </a:lnTo>
                  <a:lnTo>
                    <a:pt x="942" y="281"/>
                  </a:lnTo>
                  <a:lnTo>
                    <a:pt x="931" y="277"/>
                  </a:lnTo>
                  <a:lnTo>
                    <a:pt x="909" y="270"/>
                  </a:lnTo>
                  <a:lnTo>
                    <a:pt x="885" y="265"/>
                  </a:lnTo>
                  <a:lnTo>
                    <a:pt x="860" y="262"/>
                  </a:lnTo>
                  <a:lnTo>
                    <a:pt x="832" y="261"/>
                  </a:lnTo>
                  <a:lnTo>
                    <a:pt x="803" y="261"/>
                  </a:lnTo>
                  <a:lnTo>
                    <a:pt x="772" y="263"/>
                  </a:lnTo>
                  <a:lnTo>
                    <a:pt x="740" y="267"/>
                  </a:lnTo>
                  <a:lnTo>
                    <a:pt x="703" y="272"/>
                  </a:lnTo>
                  <a:lnTo>
                    <a:pt x="666" y="280"/>
                  </a:lnTo>
                  <a:lnTo>
                    <a:pt x="628" y="288"/>
                  </a:lnTo>
                  <a:lnTo>
                    <a:pt x="590" y="299"/>
                  </a:lnTo>
                  <a:lnTo>
                    <a:pt x="551" y="311"/>
                  </a:lnTo>
                  <a:lnTo>
                    <a:pt x="512" y="325"/>
                  </a:lnTo>
                  <a:lnTo>
                    <a:pt x="431" y="358"/>
                  </a:lnTo>
                  <a:lnTo>
                    <a:pt x="380" y="383"/>
                  </a:lnTo>
                  <a:lnTo>
                    <a:pt x="317" y="414"/>
                  </a:lnTo>
                  <a:lnTo>
                    <a:pt x="158" y="498"/>
                  </a:lnTo>
                  <a:lnTo>
                    <a:pt x="0" y="255"/>
                  </a:lnTo>
                  <a:lnTo>
                    <a:pt x="118" y="196"/>
                  </a:lnTo>
                  <a:lnTo>
                    <a:pt x="223" y="148"/>
                  </a:lnTo>
                  <a:lnTo>
                    <a:pt x="315" y="108"/>
                  </a:lnTo>
                  <a:lnTo>
                    <a:pt x="394" y="79"/>
                  </a:lnTo>
                  <a:lnTo>
                    <a:pt x="500" y="47"/>
                  </a:lnTo>
                  <a:lnTo>
                    <a:pt x="597" y="23"/>
                  </a:lnTo>
                  <a:lnTo>
                    <a:pt x="643" y="15"/>
                  </a:lnTo>
                  <a:lnTo>
                    <a:pt x="687" y="8"/>
                  </a:lnTo>
                  <a:lnTo>
                    <a:pt x="730" y="3"/>
                  </a:lnTo>
                  <a:lnTo>
                    <a:pt x="770" y="0"/>
                  </a:lnTo>
                  <a:lnTo>
                    <a:pt x="822" y="0"/>
                  </a:lnTo>
                  <a:lnTo>
                    <a:pt x="872" y="4"/>
                  </a:lnTo>
                  <a:lnTo>
                    <a:pt x="919" y="10"/>
                  </a:lnTo>
                  <a:lnTo>
                    <a:pt x="964" y="20"/>
                  </a:lnTo>
                  <a:lnTo>
                    <a:pt x="1007" y="33"/>
                  </a:lnTo>
                  <a:lnTo>
                    <a:pt x="1048" y="49"/>
                  </a:lnTo>
                  <a:lnTo>
                    <a:pt x="1086" y="69"/>
                  </a:lnTo>
                  <a:lnTo>
                    <a:pt x="1122" y="91"/>
                  </a:lnTo>
                  <a:lnTo>
                    <a:pt x="1153" y="115"/>
                  </a:lnTo>
                  <a:lnTo>
                    <a:pt x="1181" y="140"/>
                  </a:lnTo>
                  <a:lnTo>
                    <a:pt x="1207" y="167"/>
                  </a:lnTo>
                  <a:lnTo>
                    <a:pt x="1231" y="196"/>
                  </a:lnTo>
                  <a:lnTo>
                    <a:pt x="1253" y="226"/>
                  </a:lnTo>
                  <a:lnTo>
                    <a:pt x="1272" y="259"/>
                  </a:lnTo>
                  <a:lnTo>
                    <a:pt x="1289" y="292"/>
                  </a:lnTo>
                  <a:lnTo>
                    <a:pt x="1304" y="328"/>
                  </a:lnTo>
                  <a:lnTo>
                    <a:pt x="1318" y="369"/>
                  </a:lnTo>
                  <a:lnTo>
                    <a:pt x="1328" y="409"/>
                  </a:lnTo>
                  <a:lnTo>
                    <a:pt x="1336" y="448"/>
                  </a:lnTo>
                  <a:lnTo>
                    <a:pt x="1340" y="487"/>
                  </a:lnTo>
                  <a:lnTo>
                    <a:pt x="1342" y="525"/>
                  </a:lnTo>
                  <a:lnTo>
                    <a:pt x="1340" y="563"/>
                  </a:lnTo>
                  <a:lnTo>
                    <a:pt x="1336" y="600"/>
                  </a:lnTo>
                  <a:lnTo>
                    <a:pt x="1328" y="637"/>
                  </a:lnTo>
                  <a:lnTo>
                    <a:pt x="1322" y="658"/>
                  </a:lnTo>
                  <a:lnTo>
                    <a:pt x="1315" y="679"/>
                  </a:lnTo>
                  <a:lnTo>
                    <a:pt x="1307" y="700"/>
                  </a:lnTo>
                  <a:lnTo>
                    <a:pt x="1298" y="720"/>
                  </a:lnTo>
                  <a:lnTo>
                    <a:pt x="1276" y="760"/>
                  </a:lnTo>
                  <a:lnTo>
                    <a:pt x="1249" y="799"/>
                  </a:lnTo>
                  <a:lnTo>
                    <a:pt x="1218" y="837"/>
                  </a:lnTo>
                  <a:lnTo>
                    <a:pt x="1183" y="874"/>
                  </a:lnTo>
                  <a:lnTo>
                    <a:pt x="1143" y="911"/>
                  </a:lnTo>
                  <a:lnTo>
                    <a:pt x="1098" y="946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20" name="Freeform 18">
              <a:extLst>
                <a:ext uri="{FF2B5EF4-FFF2-40B4-BE49-F238E27FC236}">
                  <a16:creationId xmlns:a16="http://schemas.microsoft.com/office/drawing/2014/main" id="{ECAFBA3E-A807-4610-9999-1C3BA6C55B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8" y="1160"/>
              <a:ext cx="308" cy="312"/>
            </a:xfrm>
            <a:custGeom>
              <a:avLst/>
              <a:gdLst>
                <a:gd name="T0" fmla="*/ 8 w 1359"/>
                <a:gd name="T1" fmla="*/ 126 h 1377"/>
                <a:gd name="T2" fmla="*/ 25 w 1359"/>
                <a:gd name="T3" fmla="*/ 11 h 1377"/>
                <a:gd name="T4" fmla="*/ 81 w 1359"/>
                <a:gd name="T5" fmla="*/ 18 h 1377"/>
                <a:gd name="T6" fmla="*/ 68 w 1359"/>
                <a:gd name="T7" fmla="*/ 122 h 1377"/>
                <a:gd name="T8" fmla="*/ 64 w 1359"/>
                <a:gd name="T9" fmla="*/ 158 h 1377"/>
                <a:gd name="T10" fmla="*/ 62 w 1359"/>
                <a:gd name="T11" fmla="*/ 183 h 1377"/>
                <a:gd name="T12" fmla="*/ 59 w 1359"/>
                <a:gd name="T13" fmla="*/ 295 h 1377"/>
                <a:gd name="T14" fmla="*/ 0 w 1359"/>
                <a:gd name="T15" fmla="*/ 297 h 1377"/>
                <a:gd name="T16" fmla="*/ 4 w 1359"/>
                <a:gd name="T17" fmla="*/ 196 h 1377"/>
                <a:gd name="T18" fmla="*/ 6 w 1359"/>
                <a:gd name="T19" fmla="*/ 158 h 1377"/>
                <a:gd name="T20" fmla="*/ 8 w 1359"/>
                <a:gd name="T21" fmla="*/ 126 h 1377"/>
                <a:gd name="T22" fmla="*/ 89 w 1359"/>
                <a:gd name="T23" fmla="*/ 91 h 1377"/>
                <a:gd name="T24" fmla="*/ 195 w 1359"/>
                <a:gd name="T25" fmla="*/ 82 h 1377"/>
                <a:gd name="T26" fmla="*/ 190 w 1359"/>
                <a:gd name="T27" fmla="*/ 0 h 1377"/>
                <a:gd name="T28" fmla="*/ 249 w 1359"/>
                <a:gd name="T29" fmla="*/ 0 h 1377"/>
                <a:gd name="T30" fmla="*/ 256 w 1359"/>
                <a:gd name="T31" fmla="*/ 81 h 1377"/>
                <a:gd name="T32" fmla="*/ 306 w 1359"/>
                <a:gd name="T33" fmla="*/ 81 h 1377"/>
                <a:gd name="T34" fmla="*/ 308 w 1359"/>
                <a:gd name="T35" fmla="*/ 129 h 1377"/>
                <a:gd name="T36" fmla="*/ 256 w 1359"/>
                <a:gd name="T37" fmla="*/ 131 h 1377"/>
                <a:gd name="T38" fmla="*/ 249 w 1359"/>
                <a:gd name="T39" fmla="*/ 312 h 1377"/>
                <a:gd name="T40" fmla="*/ 183 w 1359"/>
                <a:gd name="T41" fmla="*/ 304 h 1377"/>
                <a:gd name="T42" fmla="*/ 191 w 1359"/>
                <a:gd name="T43" fmla="*/ 218 h 1377"/>
                <a:gd name="T44" fmla="*/ 194 w 1359"/>
                <a:gd name="T45" fmla="*/ 135 h 1377"/>
                <a:gd name="T46" fmla="*/ 89 w 1359"/>
                <a:gd name="T47" fmla="*/ 152 h 1377"/>
                <a:gd name="T48" fmla="*/ 89 w 1359"/>
                <a:gd name="T49" fmla="*/ 91 h 137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59" h="1377">
                  <a:moveTo>
                    <a:pt x="37" y="558"/>
                  </a:moveTo>
                  <a:lnTo>
                    <a:pt x="110" y="49"/>
                  </a:lnTo>
                  <a:lnTo>
                    <a:pt x="358" y="79"/>
                  </a:lnTo>
                  <a:lnTo>
                    <a:pt x="298" y="540"/>
                  </a:lnTo>
                  <a:lnTo>
                    <a:pt x="281" y="697"/>
                  </a:lnTo>
                  <a:lnTo>
                    <a:pt x="273" y="806"/>
                  </a:lnTo>
                  <a:lnTo>
                    <a:pt x="261" y="1304"/>
                  </a:lnTo>
                  <a:lnTo>
                    <a:pt x="0" y="1310"/>
                  </a:lnTo>
                  <a:lnTo>
                    <a:pt x="16" y="867"/>
                  </a:lnTo>
                  <a:lnTo>
                    <a:pt x="26" y="696"/>
                  </a:lnTo>
                  <a:lnTo>
                    <a:pt x="37" y="558"/>
                  </a:lnTo>
                  <a:close/>
                  <a:moveTo>
                    <a:pt x="394" y="400"/>
                  </a:moveTo>
                  <a:lnTo>
                    <a:pt x="861" y="364"/>
                  </a:lnTo>
                  <a:lnTo>
                    <a:pt x="837" y="0"/>
                  </a:lnTo>
                  <a:lnTo>
                    <a:pt x="1098" y="0"/>
                  </a:lnTo>
                  <a:lnTo>
                    <a:pt x="1128" y="358"/>
                  </a:lnTo>
                  <a:lnTo>
                    <a:pt x="1352" y="358"/>
                  </a:lnTo>
                  <a:lnTo>
                    <a:pt x="1358" y="570"/>
                  </a:lnTo>
                  <a:lnTo>
                    <a:pt x="1128" y="576"/>
                  </a:lnTo>
                  <a:lnTo>
                    <a:pt x="1098" y="1376"/>
                  </a:lnTo>
                  <a:lnTo>
                    <a:pt x="807" y="1340"/>
                  </a:lnTo>
                  <a:lnTo>
                    <a:pt x="843" y="964"/>
                  </a:lnTo>
                  <a:lnTo>
                    <a:pt x="855" y="594"/>
                  </a:lnTo>
                  <a:lnTo>
                    <a:pt x="394" y="673"/>
                  </a:lnTo>
                  <a:lnTo>
                    <a:pt x="394" y="4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21" name="Freeform 19">
              <a:extLst>
                <a:ext uri="{FF2B5EF4-FFF2-40B4-BE49-F238E27FC236}">
                  <a16:creationId xmlns:a16="http://schemas.microsoft.com/office/drawing/2014/main" id="{6C4ACD1A-1925-487E-A863-7B2A337821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" y="1258"/>
              <a:ext cx="77" cy="205"/>
            </a:xfrm>
            <a:custGeom>
              <a:avLst/>
              <a:gdLst>
                <a:gd name="T0" fmla="*/ 77 w 339"/>
                <a:gd name="T1" fmla="*/ 3 h 906"/>
                <a:gd name="T2" fmla="*/ 77 w 339"/>
                <a:gd name="T3" fmla="*/ 5 h 906"/>
                <a:gd name="T4" fmla="*/ 77 w 339"/>
                <a:gd name="T5" fmla="*/ 6 h 906"/>
                <a:gd name="T6" fmla="*/ 76 w 339"/>
                <a:gd name="T7" fmla="*/ 7 h 906"/>
                <a:gd name="T8" fmla="*/ 75 w 339"/>
                <a:gd name="T9" fmla="*/ 8 h 906"/>
                <a:gd name="T10" fmla="*/ 70 w 339"/>
                <a:gd name="T11" fmla="*/ 11 h 906"/>
                <a:gd name="T12" fmla="*/ 58 w 339"/>
                <a:gd name="T13" fmla="*/ 18 h 906"/>
                <a:gd name="T14" fmla="*/ 46 w 339"/>
                <a:gd name="T15" fmla="*/ 29 h 906"/>
                <a:gd name="T16" fmla="*/ 29 w 339"/>
                <a:gd name="T17" fmla="*/ 48 h 906"/>
                <a:gd name="T18" fmla="*/ 22 w 339"/>
                <a:gd name="T19" fmla="*/ 60 h 906"/>
                <a:gd name="T20" fmla="*/ 17 w 339"/>
                <a:gd name="T21" fmla="*/ 73 h 906"/>
                <a:gd name="T22" fmla="*/ 13 w 339"/>
                <a:gd name="T23" fmla="*/ 103 h 906"/>
                <a:gd name="T24" fmla="*/ 17 w 339"/>
                <a:gd name="T25" fmla="*/ 131 h 906"/>
                <a:gd name="T26" fmla="*/ 22 w 339"/>
                <a:gd name="T27" fmla="*/ 145 h 906"/>
                <a:gd name="T28" fmla="*/ 29 w 339"/>
                <a:gd name="T29" fmla="*/ 157 h 906"/>
                <a:gd name="T30" fmla="*/ 46 w 339"/>
                <a:gd name="T31" fmla="*/ 176 h 906"/>
                <a:gd name="T32" fmla="*/ 58 w 339"/>
                <a:gd name="T33" fmla="*/ 186 h 906"/>
                <a:gd name="T34" fmla="*/ 70 w 339"/>
                <a:gd name="T35" fmla="*/ 194 h 906"/>
                <a:gd name="T36" fmla="*/ 75 w 339"/>
                <a:gd name="T37" fmla="*/ 197 h 906"/>
                <a:gd name="T38" fmla="*/ 76 w 339"/>
                <a:gd name="T39" fmla="*/ 198 h 906"/>
                <a:gd name="T40" fmla="*/ 77 w 339"/>
                <a:gd name="T41" fmla="*/ 199 h 906"/>
                <a:gd name="T42" fmla="*/ 77 w 339"/>
                <a:gd name="T43" fmla="*/ 200 h 906"/>
                <a:gd name="T44" fmla="*/ 77 w 339"/>
                <a:gd name="T45" fmla="*/ 202 h 906"/>
                <a:gd name="T46" fmla="*/ 76 w 339"/>
                <a:gd name="T47" fmla="*/ 203 h 906"/>
                <a:gd name="T48" fmla="*/ 75 w 339"/>
                <a:gd name="T49" fmla="*/ 204 h 906"/>
                <a:gd name="T50" fmla="*/ 73 w 339"/>
                <a:gd name="T51" fmla="*/ 205 h 906"/>
                <a:gd name="T52" fmla="*/ 72 w 339"/>
                <a:gd name="T53" fmla="*/ 205 h 906"/>
                <a:gd name="T54" fmla="*/ 70 w 339"/>
                <a:gd name="T55" fmla="*/ 205 h 906"/>
                <a:gd name="T56" fmla="*/ 63 w 339"/>
                <a:gd name="T57" fmla="*/ 201 h 906"/>
                <a:gd name="T58" fmla="*/ 49 w 339"/>
                <a:gd name="T59" fmla="*/ 193 h 906"/>
                <a:gd name="T60" fmla="*/ 34 w 339"/>
                <a:gd name="T61" fmla="*/ 181 h 906"/>
                <a:gd name="T62" fmla="*/ 20 w 339"/>
                <a:gd name="T63" fmla="*/ 165 h 906"/>
                <a:gd name="T64" fmla="*/ 12 w 339"/>
                <a:gd name="T65" fmla="*/ 152 h 906"/>
                <a:gd name="T66" fmla="*/ 6 w 339"/>
                <a:gd name="T67" fmla="*/ 138 h 906"/>
                <a:gd name="T68" fmla="*/ 0 w 339"/>
                <a:gd name="T69" fmla="*/ 113 h 906"/>
                <a:gd name="T70" fmla="*/ 2 w 339"/>
                <a:gd name="T71" fmla="*/ 81 h 906"/>
                <a:gd name="T72" fmla="*/ 7 w 339"/>
                <a:gd name="T73" fmla="*/ 62 h 906"/>
                <a:gd name="T74" fmla="*/ 14 w 339"/>
                <a:gd name="T75" fmla="*/ 48 h 906"/>
                <a:gd name="T76" fmla="*/ 23 w 339"/>
                <a:gd name="T77" fmla="*/ 36 h 906"/>
                <a:gd name="T78" fmla="*/ 39 w 339"/>
                <a:gd name="T79" fmla="*/ 20 h 906"/>
                <a:gd name="T80" fmla="*/ 53 w 339"/>
                <a:gd name="T81" fmla="*/ 9 h 906"/>
                <a:gd name="T82" fmla="*/ 68 w 339"/>
                <a:gd name="T83" fmla="*/ 1 h 906"/>
                <a:gd name="T84" fmla="*/ 71 w 339"/>
                <a:gd name="T85" fmla="*/ 0 h 906"/>
                <a:gd name="T86" fmla="*/ 72 w 339"/>
                <a:gd name="T87" fmla="*/ 0 h 906"/>
                <a:gd name="T88" fmla="*/ 74 w 339"/>
                <a:gd name="T89" fmla="*/ 0 h 906"/>
                <a:gd name="T90" fmla="*/ 75 w 339"/>
                <a:gd name="T91" fmla="*/ 1 h 906"/>
                <a:gd name="T92" fmla="*/ 76 w 339"/>
                <a:gd name="T93" fmla="*/ 2 h 90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39" h="906">
                  <a:moveTo>
                    <a:pt x="335" y="9"/>
                  </a:moveTo>
                  <a:lnTo>
                    <a:pt x="336" y="11"/>
                  </a:lnTo>
                  <a:lnTo>
                    <a:pt x="337" y="13"/>
                  </a:lnTo>
                  <a:lnTo>
                    <a:pt x="337" y="16"/>
                  </a:lnTo>
                  <a:lnTo>
                    <a:pt x="338" y="18"/>
                  </a:lnTo>
                  <a:lnTo>
                    <a:pt x="338" y="20"/>
                  </a:lnTo>
                  <a:lnTo>
                    <a:pt x="338" y="22"/>
                  </a:lnTo>
                  <a:lnTo>
                    <a:pt x="337" y="24"/>
                  </a:lnTo>
                  <a:lnTo>
                    <a:pt x="337" y="26"/>
                  </a:lnTo>
                  <a:lnTo>
                    <a:pt x="336" y="28"/>
                  </a:lnTo>
                  <a:lnTo>
                    <a:pt x="335" y="30"/>
                  </a:lnTo>
                  <a:lnTo>
                    <a:pt x="334" y="31"/>
                  </a:lnTo>
                  <a:lnTo>
                    <a:pt x="332" y="33"/>
                  </a:lnTo>
                  <a:lnTo>
                    <a:pt x="330" y="35"/>
                  </a:lnTo>
                  <a:lnTo>
                    <a:pt x="328" y="36"/>
                  </a:lnTo>
                  <a:lnTo>
                    <a:pt x="326" y="38"/>
                  </a:lnTo>
                  <a:lnTo>
                    <a:pt x="324" y="40"/>
                  </a:lnTo>
                  <a:lnTo>
                    <a:pt x="307" y="48"/>
                  </a:lnTo>
                  <a:lnTo>
                    <a:pt x="291" y="58"/>
                  </a:lnTo>
                  <a:lnTo>
                    <a:pt x="274" y="69"/>
                  </a:lnTo>
                  <a:lnTo>
                    <a:pt x="256" y="81"/>
                  </a:lnTo>
                  <a:lnTo>
                    <a:pt x="239" y="95"/>
                  </a:lnTo>
                  <a:lnTo>
                    <a:pt x="221" y="110"/>
                  </a:lnTo>
                  <a:lnTo>
                    <a:pt x="203" y="126"/>
                  </a:lnTo>
                  <a:lnTo>
                    <a:pt x="185" y="144"/>
                  </a:lnTo>
                  <a:lnTo>
                    <a:pt x="155" y="176"/>
                  </a:lnTo>
                  <a:lnTo>
                    <a:pt x="129" y="211"/>
                  </a:lnTo>
                  <a:lnTo>
                    <a:pt x="118" y="228"/>
                  </a:lnTo>
                  <a:lnTo>
                    <a:pt x="107" y="247"/>
                  </a:lnTo>
                  <a:lnTo>
                    <a:pt x="98" y="265"/>
                  </a:lnTo>
                  <a:lnTo>
                    <a:pt x="90" y="285"/>
                  </a:lnTo>
                  <a:lnTo>
                    <a:pt x="82" y="304"/>
                  </a:lnTo>
                  <a:lnTo>
                    <a:pt x="76" y="324"/>
                  </a:lnTo>
                  <a:lnTo>
                    <a:pt x="66" y="365"/>
                  </a:lnTo>
                  <a:lnTo>
                    <a:pt x="60" y="408"/>
                  </a:lnTo>
                  <a:lnTo>
                    <a:pt x="58" y="453"/>
                  </a:lnTo>
                  <a:lnTo>
                    <a:pt x="60" y="497"/>
                  </a:lnTo>
                  <a:lnTo>
                    <a:pt x="66" y="540"/>
                  </a:lnTo>
                  <a:lnTo>
                    <a:pt x="76" y="581"/>
                  </a:lnTo>
                  <a:lnTo>
                    <a:pt x="82" y="601"/>
                  </a:lnTo>
                  <a:lnTo>
                    <a:pt x="90" y="621"/>
                  </a:lnTo>
                  <a:lnTo>
                    <a:pt x="98" y="640"/>
                  </a:lnTo>
                  <a:lnTo>
                    <a:pt x="107" y="658"/>
                  </a:lnTo>
                  <a:lnTo>
                    <a:pt x="118" y="677"/>
                  </a:lnTo>
                  <a:lnTo>
                    <a:pt x="129" y="694"/>
                  </a:lnTo>
                  <a:lnTo>
                    <a:pt x="155" y="729"/>
                  </a:lnTo>
                  <a:lnTo>
                    <a:pt x="185" y="762"/>
                  </a:lnTo>
                  <a:lnTo>
                    <a:pt x="203" y="779"/>
                  </a:lnTo>
                  <a:lnTo>
                    <a:pt x="221" y="795"/>
                  </a:lnTo>
                  <a:lnTo>
                    <a:pt x="239" y="810"/>
                  </a:lnTo>
                  <a:lnTo>
                    <a:pt x="256" y="824"/>
                  </a:lnTo>
                  <a:lnTo>
                    <a:pt x="274" y="836"/>
                  </a:lnTo>
                  <a:lnTo>
                    <a:pt x="291" y="847"/>
                  </a:lnTo>
                  <a:lnTo>
                    <a:pt x="307" y="857"/>
                  </a:lnTo>
                  <a:lnTo>
                    <a:pt x="324" y="866"/>
                  </a:lnTo>
                  <a:lnTo>
                    <a:pt x="326" y="867"/>
                  </a:lnTo>
                  <a:lnTo>
                    <a:pt x="328" y="869"/>
                  </a:lnTo>
                  <a:lnTo>
                    <a:pt x="330" y="870"/>
                  </a:lnTo>
                  <a:lnTo>
                    <a:pt x="332" y="872"/>
                  </a:lnTo>
                  <a:lnTo>
                    <a:pt x="334" y="874"/>
                  </a:lnTo>
                  <a:lnTo>
                    <a:pt x="335" y="875"/>
                  </a:lnTo>
                  <a:lnTo>
                    <a:pt x="336" y="877"/>
                  </a:lnTo>
                  <a:lnTo>
                    <a:pt x="337" y="879"/>
                  </a:lnTo>
                  <a:lnTo>
                    <a:pt x="337" y="881"/>
                  </a:lnTo>
                  <a:lnTo>
                    <a:pt x="338" y="883"/>
                  </a:lnTo>
                  <a:lnTo>
                    <a:pt x="338" y="885"/>
                  </a:lnTo>
                  <a:lnTo>
                    <a:pt x="338" y="887"/>
                  </a:lnTo>
                  <a:lnTo>
                    <a:pt x="337" y="890"/>
                  </a:lnTo>
                  <a:lnTo>
                    <a:pt x="337" y="892"/>
                  </a:lnTo>
                  <a:lnTo>
                    <a:pt x="336" y="894"/>
                  </a:lnTo>
                  <a:lnTo>
                    <a:pt x="335" y="897"/>
                  </a:lnTo>
                  <a:lnTo>
                    <a:pt x="334" y="898"/>
                  </a:lnTo>
                  <a:lnTo>
                    <a:pt x="332" y="900"/>
                  </a:lnTo>
                  <a:lnTo>
                    <a:pt x="331" y="901"/>
                  </a:lnTo>
                  <a:lnTo>
                    <a:pt x="329" y="902"/>
                  </a:lnTo>
                  <a:lnTo>
                    <a:pt x="327" y="903"/>
                  </a:lnTo>
                  <a:lnTo>
                    <a:pt x="325" y="904"/>
                  </a:lnTo>
                  <a:lnTo>
                    <a:pt x="323" y="905"/>
                  </a:lnTo>
                  <a:lnTo>
                    <a:pt x="321" y="905"/>
                  </a:lnTo>
                  <a:lnTo>
                    <a:pt x="319" y="905"/>
                  </a:lnTo>
                  <a:lnTo>
                    <a:pt x="317" y="905"/>
                  </a:lnTo>
                  <a:lnTo>
                    <a:pt x="314" y="905"/>
                  </a:lnTo>
                  <a:lnTo>
                    <a:pt x="312" y="904"/>
                  </a:lnTo>
                  <a:lnTo>
                    <a:pt x="309" y="904"/>
                  </a:lnTo>
                  <a:lnTo>
                    <a:pt x="306" y="903"/>
                  </a:lnTo>
                  <a:lnTo>
                    <a:pt x="301" y="901"/>
                  </a:lnTo>
                  <a:lnTo>
                    <a:pt x="279" y="890"/>
                  </a:lnTo>
                  <a:lnTo>
                    <a:pt x="257" y="878"/>
                  </a:lnTo>
                  <a:lnTo>
                    <a:pt x="235" y="865"/>
                  </a:lnTo>
                  <a:lnTo>
                    <a:pt x="214" y="851"/>
                  </a:lnTo>
                  <a:lnTo>
                    <a:pt x="193" y="835"/>
                  </a:lnTo>
                  <a:lnTo>
                    <a:pt x="172" y="818"/>
                  </a:lnTo>
                  <a:lnTo>
                    <a:pt x="151" y="800"/>
                  </a:lnTo>
                  <a:lnTo>
                    <a:pt x="131" y="781"/>
                  </a:lnTo>
                  <a:lnTo>
                    <a:pt x="100" y="747"/>
                  </a:lnTo>
                  <a:lnTo>
                    <a:pt x="86" y="729"/>
                  </a:lnTo>
                  <a:lnTo>
                    <a:pt x="73" y="711"/>
                  </a:lnTo>
                  <a:lnTo>
                    <a:pt x="62" y="692"/>
                  </a:lnTo>
                  <a:lnTo>
                    <a:pt x="51" y="673"/>
                  </a:lnTo>
                  <a:lnTo>
                    <a:pt x="41" y="653"/>
                  </a:lnTo>
                  <a:lnTo>
                    <a:pt x="33" y="633"/>
                  </a:lnTo>
                  <a:lnTo>
                    <a:pt x="25" y="612"/>
                  </a:lnTo>
                  <a:lnTo>
                    <a:pt x="18" y="591"/>
                  </a:lnTo>
                  <a:lnTo>
                    <a:pt x="8" y="547"/>
                  </a:lnTo>
                  <a:lnTo>
                    <a:pt x="2" y="501"/>
                  </a:lnTo>
                  <a:lnTo>
                    <a:pt x="0" y="453"/>
                  </a:lnTo>
                  <a:lnTo>
                    <a:pt x="2" y="404"/>
                  </a:lnTo>
                  <a:lnTo>
                    <a:pt x="8" y="358"/>
                  </a:lnTo>
                  <a:lnTo>
                    <a:pt x="18" y="314"/>
                  </a:lnTo>
                  <a:lnTo>
                    <a:pt x="25" y="293"/>
                  </a:lnTo>
                  <a:lnTo>
                    <a:pt x="33" y="272"/>
                  </a:lnTo>
                  <a:lnTo>
                    <a:pt x="41" y="252"/>
                  </a:lnTo>
                  <a:lnTo>
                    <a:pt x="51" y="232"/>
                  </a:lnTo>
                  <a:lnTo>
                    <a:pt x="62" y="213"/>
                  </a:lnTo>
                  <a:lnTo>
                    <a:pt x="73" y="194"/>
                  </a:lnTo>
                  <a:lnTo>
                    <a:pt x="86" y="176"/>
                  </a:lnTo>
                  <a:lnTo>
                    <a:pt x="100" y="158"/>
                  </a:lnTo>
                  <a:lnTo>
                    <a:pt x="131" y="125"/>
                  </a:lnTo>
                  <a:lnTo>
                    <a:pt x="151" y="105"/>
                  </a:lnTo>
                  <a:lnTo>
                    <a:pt x="172" y="87"/>
                  </a:lnTo>
                  <a:lnTo>
                    <a:pt x="193" y="70"/>
                  </a:lnTo>
                  <a:lnTo>
                    <a:pt x="214" y="54"/>
                  </a:lnTo>
                  <a:lnTo>
                    <a:pt x="235" y="40"/>
                  </a:lnTo>
                  <a:lnTo>
                    <a:pt x="257" y="27"/>
                  </a:lnTo>
                  <a:lnTo>
                    <a:pt x="279" y="15"/>
                  </a:lnTo>
                  <a:lnTo>
                    <a:pt x="301" y="5"/>
                  </a:lnTo>
                  <a:lnTo>
                    <a:pt x="306" y="2"/>
                  </a:lnTo>
                  <a:lnTo>
                    <a:pt x="309" y="1"/>
                  </a:lnTo>
                  <a:lnTo>
                    <a:pt x="312" y="1"/>
                  </a:lnTo>
                  <a:lnTo>
                    <a:pt x="314" y="0"/>
                  </a:lnTo>
                  <a:lnTo>
                    <a:pt x="317" y="0"/>
                  </a:lnTo>
                  <a:lnTo>
                    <a:pt x="319" y="0"/>
                  </a:lnTo>
                  <a:lnTo>
                    <a:pt x="321" y="0"/>
                  </a:lnTo>
                  <a:lnTo>
                    <a:pt x="323" y="0"/>
                  </a:lnTo>
                  <a:lnTo>
                    <a:pt x="325" y="1"/>
                  </a:lnTo>
                  <a:lnTo>
                    <a:pt x="327" y="2"/>
                  </a:lnTo>
                  <a:lnTo>
                    <a:pt x="329" y="3"/>
                  </a:lnTo>
                  <a:lnTo>
                    <a:pt x="331" y="4"/>
                  </a:lnTo>
                  <a:lnTo>
                    <a:pt x="332" y="5"/>
                  </a:lnTo>
                  <a:lnTo>
                    <a:pt x="334" y="7"/>
                  </a:lnTo>
                  <a:lnTo>
                    <a:pt x="335" y="9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22" name="Freeform 20">
              <a:extLst>
                <a:ext uri="{FF2B5EF4-FFF2-40B4-BE49-F238E27FC236}">
                  <a16:creationId xmlns:a16="http://schemas.microsoft.com/office/drawing/2014/main" id="{B52A401C-2173-4B05-995B-46E73B34B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3" y="1272"/>
              <a:ext cx="146" cy="183"/>
            </a:xfrm>
            <a:custGeom>
              <a:avLst/>
              <a:gdLst>
                <a:gd name="T0" fmla="*/ 111 w 643"/>
                <a:gd name="T1" fmla="*/ 6 h 792"/>
                <a:gd name="T2" fmla="*/ 128 w 643"/>
                <a:gd name="T3" fmla="*/ 17 h 792"/>
                <a:gd name="T4" fmla="*/ 140 w 643"/>
                <a:gd name="T5" fmla="*/ 35 h 792"/>
                <a:gd name="T6" fmla="*/ 141 w 643"/>
                <a:gd name="T7" fmla="*/ 46 h 792"/>
                <a:gd name="T8" fmla="*/ 138 w 643"/>
                <a:gd name="T9" fmla="*/ 61 h 792"/>
                <a:gd name="T10" fmla="*/ 129 w 643"/>
                <a:gd name="T11" fmla="*/ 73 h 792"/>
                <a:gd name="T12" fmla="*/ 106 w 643"/>
                <a:gd name="T13" fmla="*/ 84 h 792"/>
                <a:gd name="T14" fmla="*/ 125 w 643"/>
                <a:gd name="T15" fmla="*/ 95 h 792"/>
                <a:gd name="T16" fmla="*/ 140 w 643"/>
                <a:gd name="T17" fmla="*/ 108 h 792"/>
                <a:gd name="T18" fmla="*/ 144 w 643"/>
                <a:gd name="T19" fmla="*/ 118 h 792"/>
                <a:gd name="T20" fmla="*/ 144 w 643"/>
                <a:gd name="T21" fmla="*/ 143 h 792"/>
                <a:gd name="T22" fmla="*/ 139 w 643"/>
                <a:gd name="T23" fmla="*/ 155 h 792"/>
                <a:gd name="T24" fmla="*/ 129 w 643"/>
                <a:gd name="T25" fmla="*/ 166 h 792"/>
                <a:gd name="T26" fmla="*/ 110 w 643"/>
                <a:gd name="T27" fmla="*/ 175 h 792"/>
                <a:gd name="T28" fmla="*/ 59 w 643"/>
                <a:gd name="T29" fmla="*/ 179 h 792"/>
                <a:gd name="T30" fmla="*/ 25 w 643"/>
                <a:gd name="T31" fmla="*/ 168 h 792"/>
                <a:gd name="T32" fmla="*/ 9 w 643"/>
                <a:gd name="T33" fmla="*/ 154 h 792"/>
                <a:gd name="T34" fmla="*/ 0 w 643"/>
                <a:gd name="T35" fmla="*/ 131 h 792"/>
                <a:gd name="T36" fmla="*/ 1 w 643"/>
                <a:gd name="T37" fmla="*/ 126 h 792"/>
                <a:gd name="T38" fmla="*/ 4 w 643"/>
                <a:gd name="T39" fmla="*/ 123 h 792"/>
                <a:gd name="T40" fmla="*/ 10 w 643"/>
                <a:gd name="T41" fmla="*/ 122 h 792"/>
                <a:gd name="T42" fmla="*/ 15 w 643"/>
                <a:gd name="T43" fmla="*/ 124 h 792"/>
                <a:gd name="T44" fmla="*/ 17 w 643"/>
                <a:gd name="T45" fmla="*/ 129 h 792"/>
                <a:gd name="T46" fmla="*/ 23 w 643"/>
                <a:gd name="T47" fmla="*/ 143 h 792"/>
                <a:gd name="T48" fmla="*/ 34 w 643"/>
                <a:gd name="T49" fmla="*/ 156 h 792"/>
                <a:gd name="T50" fmla="*/ 49 w 643"/>
                <a:gd name="T51" fmla="*/ 163 h 792"/>
                <a:gd name="T52" fmla="*/ 88 w 643"/>
                <a:gd name="T53" fmla="*/ 165 h 792"/>
                <a:gd name="T54" fmla="*/ 111 w 643"/>
                <a:gd name="T55" fmla="*/ 158 h 792"/>
                <a:gd name="T56" fmla="*/ 122 w 643"/>
                <a:gd name="T57" fmla="*/ 148 h 792"/>
                <a:gd name="T58" fmla="*/ 127 w 643"/>
                <a:gd name="T59" fmla="*/ 140 h 792"/>
                <a:gd name="T60" fmla="*/ 128 w 643"/>
                <a:gd name="T61" fmla="*/ 124 h 792"/>
                <a:gd name="T62" fmla="*/ 125 w 643"/>
                <a:gd name="T63" fmla="*/ 116 h 792"/>
                <a:gd name="T64" fmla="*/ 116 w 643"/>
                <a:gd name="T65" fmla="*/ 106 h 792"/>
                <a:gd name="T66" fmla="*/ 103 w 643"/>
                <a:gd name="T67" fmla="*/ 99 h 792"/>
                <a:gd name="T68" fmla="*/ 71 w 643"/>
                <a:gd name="T69" fmla="*/ 95 h 792"/>
                <a:gd name="T70" fmla="*/ 54 w 643"/>
                <a:gd name="T71" fmla="*/ 95 h 792"/>
                <a:gd name="T72" fmla="*/ 50 w 643"/>
                <a:gd name="T73" fmla="*/ 92 h 792"/>
                <a:gd name="T74" fmla="*/ 49 w 643"/>
                <a:gd name="T75" fmla="*/ 86 h 792"/>
                <a:gd name="T76" fmla="*/ 51 w 643"/>
                <a:gd name="T77" fmla="*/ 79 h 792"/>
                <a:gd name="T78" fmla="*/ 56 w 643"/>
                <a:gd name="T79" fmla="*/ 76 h 792"/>
                <a:gd name="T80" fmla="*/ 65 w 643"/>
                <a:gd name="T81" fmla="*/ 77 h 792"/>
                <a:gd name="T82" fmla="*/ 91 w 643"/>
                <a:gd name="T83" fmla="*/ 76 h 792"/>
                <a:gd name="T84" fmla="*/ 109 w 643"/>
                <a:gd name="T85" fmla="*/ 70 h 792"/>
                <a:gd name="T86" fmla="*/ 119 w 643"/>
                <a:gd name="T87" fmla="*/ 59 h 792"/>
                <a:gd name="T88" fmla="*/ 123 w 643"/>
                <a:gd name="T89" fmla="*/ 50 h 792"/>
                <a:gd name="T90" fmla="*/ 123 w 643"/>
                <a:gd name="T91" fmla="*/ 40 h 792"/>
                <a:gd name="T92" fmla="*/ 114 w 643"/>
                <a:gd name="T93" fmla="*/ 27 h 792"/>
                <a:gd name="T94" fmla="*/ 102 w 643"/>
                <a:gd name="T95" fmla="*/ 19 h 792"/>
                <a:gd name="T96" fmla="*/ 69 w 643"/>
                <a:gd name="T97" fmla="*/ 14 h 792"/>
                <a:gd name="T98" fmla="*/ 46 w 643"/>
                <a:gd name="T99" fmla="*/ 20 h 792"/>
                <a:gd name="T100" fmla="*/ 35 w 643"/>
                <a:gd name="T101" fmla="*/ 27 h 792"/>
                <a:gd name="T102" fmla="*/ 22 w 643"/>
                <a:gd name="T103" fmla="*/ 45 h 792"/>
                <a:gd name="T104" fmla="*/ 18 w 643"/>
                <a:gd name="T105" fmla="*/ 49 h 792"/>
                <a:gd name="T106" fmla="*/ 13 w 643"/>
                <a:gd name="T107" fmla="*/ 50 h 792"/>
                <a:gd name="T108" fmla="*/ 8 w 643"/>
                <a:gd name="T109" fmla="*/ 48 h 792"/>
                <a:gd name="T110" fmla="*/ 5 w 643"/>
                <a:gd name="T111" fmla="*/ 44 h 792"/>
                <a:gd name="T112" fmla="*/ 6 w 643"/>
                <a:gd name="T113" fmla="*/ 38 h 792"/>
                <a:gd name="T114" fmla="*/ 14 w 643"/>
                <a:gd name="T115" fmla="*/ 25 h 792"/>
                <a:gd name="T116" fmla="*/ 30 w 643"/>
                <a:gd name="T117" fmla="*/ 10 h 792"/>
                <a:gd name="T118" fmla="*/ 56 w 643"/>
                <a:gd name="T119" fmla="*/ 1 h 79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643" h="792">
                  <a:moveTo>
                    <a:pt x="329" y="0"/>
                  </a:moveTo>
                  <a:lnTo>
                    <a:pt x="369" y="1"/>
                  </a:lnTo>
                  <a:lnTo>
                    <a:pt x="407" y="5"/>
                  </a:lnTo>
                  <a:lnTo>
                    <a:pt x="441" y="12"/>
                  </a:lnTo>
                  <a:lnTo>
                    <a:pt x="473" y="22"/>
                  </a:lnTo>
                  <a:lnTo>
                    <a:pt x="488" y="27"/>
                  </a:lnTo>
                  <a:lnTo>
                    <a:pt x="502" y="33"/>
                  </a:lnTo>
                  <a:lnTo>
                    <a:pt x="516" y="40"/>
                  </a:lnTo>
                  <a:lnTo>
                    <a:pt x="528" y="48"/>
                  </a:lnTo>
                  <a:lnTo>
                    <a:pt x="540" y="56"/>
                  </a:lnTo>
                  <a:lnTo>
                    <a:pt x="552" y="65"/>
                  </a:lnTo>
                  <a:lnTo>
                    <a:pt x="562" y="75"/>
                  </a:lnTo>
                  <a:lnTo>
                    <a:pt x="572" y="85"/>
                  </a:lnTo>
                  <a:lnTo>
                    <a:pt x="584" y="99"/>
                  </a:lnTo>
                  <a:lnTo>
                    <a:pt x="595" y="113"/>
                  </a:lnTo>
                  <a:lnTo>
                    <a:pt x="603" y="127"/>
                  </a:lnTo>
                  <a:lnTo>
                    <a:pt x="610" y="141"/>
                  </a:lnTo>
                  <a:lnTo>
                    <a:pt x="616" y="156"/>
                  </a:lnTo>
                  <a:lnTo>
                    <a:pt x="618" y="163"/>
                  </a:lnTo>
                  <a:lnTo>
                    <a:pt x="620" y="171"/>
                  </a:lnTo>
                  <a:lnTo>
                    <a:pt x="621" y="178"/>
                  </a:lnTo>
                  <a:lnTo>
                    <a:pt x="622" y="186"/>
                  </a:lnTo>
                  <a:lnTo>
                    <a:pt x="623" y="193"/>
                  </a:lnTo>
                  <a:lnTo>
                    <a:pt x="623" y="201"/>
                  </a:lnTo>
                  <a:lnTo>
                    <a:pt x="623" y="217"/>
                  </a:lnTo>
                  <a:lnTo>
                    <a:pt x="620" y="233"/>
                  </a:lnTo>
                  <a:lnTo>
                    <a:pt x="617" y="247"/>
                  </a:lnTo>
                  <a:lnTo>
                    <a:pt x="615" y="254"/>
                  </a:lnTo>
                  <a:lnTo>
                    <a:pt x="612" y="261"/>
                  </a:lnTo>
                  <a:lnTo>
                    <a:pt x="609" y="268"/>
                  </a:lnTo>
                  <a:lnTo>
                    <a:pt x="606" y="274"/>
                  </a:lnTo>
                  <a:lnTo>
                    <a:pt x="603" y="280"/>
                  </a:lnTo>
                  <a:lnTo>
                    <a:pt x="599" y="287"/>
                  </a:lnTo>
                  <a:lnTo>
                    <a:pt x="590" y="298"/>
                  </a:lnTo>
                  <a:lnTo>
                    <a:pt x="580" y="309"/>
                  </a:lnTo>
                  <a:lnTo>
                    <a:pt x="567" y="321"/>
                  </a:lnTo>
                  <a:lnTo>
                    <a:pt x="553" y="332"/>
                  </a:lnTo>
                  <a:lnTo>
                    <a:pt x="538" y="341"/>
                  </a:lnTo>
                  <a:lnTo>
                    <a:pt x="522" y="350"/>
                  </a:lnTo>
                  <a:lnTo>
                    <a:pt x="504" y="358"/>
                  </a:lnTo>
                  <a:lnTo>
                    <a:pt x="486" y="365"/>
                  </a:lnTo>
                  <a:lnTo>
                    <a:pt x="466" y="370"/>
                  </a:lnTo>
                  <a:lnTo>
                    <a:pt x="445" y="375"/>
                  </a:lnTo>
                  <a:lnTo>
                    <a:pt x="470" y="382"/>
                  </a:lnTo>
                  <a:lnTo>
                    <a:pt x="492" y="390"/>
                  </a:lnTo>
                  <a:lnTo>
                    <a:pt x="513" y="398"/>
                  </a:lnTo>
                  <a:lnTo>
                    <a:pt x="533" y="408"/>
                  </a:lnTo>
                  <a:lnTo>
                    <a:pt x="551" y="417"/>
                  </a:lnTo>
                  <a:lnTo>
                    <a:pt x="568" y="428"/>
                  </a:lnTo>
                  <a:lnTo>
                    <a:pt x="583" y="440"/>
                  </a:lnTo>
                  <a:lnTo>
                    <a:pt x="596" y="452"/>
                  </a:lnTo>
                  <a:lnTo>
                    <a:pt x="607" y="464"/>
                  </a:lnTo>
                  <a:lnTo>
                    <a:pt x="612" y="470"/>
                  </a:lnTo>
                  <a:lnTo>
                    <a:pt x="616" y="476"/>
                  </a:lnTo>
                  <a:lnTo>
                    <a:pt x="620" y="483"/>
                  </a:lnTo>
                  <a:lnTo>
                    <a:pt x="624" y="490"/>
                  </a:lnTo>
                  <a:lnTo>
                    <a:pt x="628" y="497"/>
                  </a:lnTo>
                  <a:lnTo>
                    <a:pt x="631" y="504"/>
                  </a:lnTo>
                  <a:lnTo>
                    <a:pt x="633" y="511"/>
                  </a:lnTo>
                  <a:lnTo>
                    <a:pt x="636" y="519"/>
                  </a:lnTo>
                  <a:lnTo>
                    <a:pt x="639" y="534"/>
                  </a:lnTo>
                  <a:lnTo>
                    <a:pt x="641" y="551"/>
                  </a:lnTo>
                  <a:lnTo>
                    <a:pt x="642" y="568"/>
                  </a:lnTo>
                  <a:lnTo>
                    <a:pt x="641" y="590"/>
                  </a:lnTo>
                  <a:lnTo>
                    <a:pt x="639" y="610"/>
                  </a:lnTo>
                  <a:lnTo>
                    <a:pt x="635" y="629"/>
                  </a:lnTo>
                  <a:lnTo>
                    <a:pt x="632" y="639"/>
                  </a:lnTo>
                  <a:lnTo>
                    <a:pt x="629" y="648"/>
                  </a:lnTo>
                  <a:lnTo>
                    <a:pt x="625" y="656"/>
                  </a:lnTo>
                  <a:lnTo>
                    <a:pt x="621" y="665"/>
                  </a:lnTo>
                  <a:lnTo>
                    <a:pt x="617" y="673"/>
                  </a:lnTo>
                  <a:lnTo>
                    <a:pt x="612" y="681"/>
                  </a:lnTo>
                  <a:lnTo>
                    <a:pt x="607" y="689"/>
                  </a:lnTo>
                  <a:lnTo>
                    <a:pt x="601" y="696"/>
                  </a:lnTo>
                  <a:lnTo>
                    <a:pt x="595" y="703"/>
                  </a:lnTo>
                  <a:lnTo>
                    <a:pt x="588" y="710"/>
                  </a:lnTo>
                  <a:lnTo>
                    <a:pt x="578" y="720"/>
                  </a:lnTo>
                  <a:lnTo>
                    <a:pt x="566" y="729"/>
                  </a:lnTo>
                  <a:lnTo>
                    <a:pt x="554" y="738"/>
                  </a:lnTo>
                  <a:lnTo>
                    <a:pt x="542" y="745"/>
                  </a:lnTo>
                  <a:lnTo>
                    <a:pt x="528" y="753"/>
                  </a:lnTo>
                  <a:lnTo>
                    <a:pt x="514" y="759"/>
                  </a:lnTo>
                  <a:lnTo>
                    <a:pt x="499" y="765"/>
                  </a:lnTo>
                  <a:lnTo>
                    <a:pt x="483" y="771"/>
                  </a:lnTo>
                  <a:lnTo>
                    <a:pt x="449" y="780"/>
                  </a:lnTo>
                  <a:lnTo>
                    <a:pt x="412" y="786"/>
                  </a:lnTo>
                  <a:lnTo>
                    <a:pt x="372" y="790"/>
                  </a:lnTo>
                  <a:lnTo>
                    <a:pt x="329" y="791"/>
                  </a:lnTo>
                  <a:lnTo>
                    <a:pt x="293" y="790"/>
                  </a:lnTo>
                  <a:lnTo>
                    <a:pt x="259" y="787"/>
                  </a:lnTo>
                  <a:lnTo>
                    <a:pt x="226" y="783"/>
                  </a:lnTo>
                  <a:lnTo>
                    <a:pt x="196" y="777"/>
                  </a:lnTo>
                  <a:lnTo>
                    <a:pt x="169" y="769"/>
                  </a:lnTo>
                  <a:lnTo>
                    <a:pt x="143" y="759"/>
                  </a:lnTo>
                  <a:lnTo>
                    <a:pt x="120" y="747"/>
                  </a:lnTo>
                  <a:lnTo>
                    <a:pt x="109" y="741"/>
                  </a:lnTo>
                  <a:lnTo>
                    <a:pt x="98" y="734"/>
                  </a:lnTo>
                  <a:lnTo>
                    <a:pt x="80" y="720"/>
                  </a:lnTo>
                  <a:lnTo>
                    <a:pt x="63" y="704"/>
                  </a:lnTo>
                  <a:lnTo>
                    <a:pt x="55" y="696"/>
                  </a:lnTo>
                  <a:lnTo>
                    <a:pt x="48" y="687"/>
                  </a:lnTo>
                  <a:lnTo>
                    <a:pt x="41" y="678"/>
                  </a:lnTo>
                  <a:lnTo>
                    <a:pt x="35" y="669"/>
                  </a:lnTo>
                  <a:lnTo>
                    <a:pt x="24" y="649"/>
                  </a:lnTo>
                  <a:lnTo>
                    <a:pt x="15" y="629"/>
                  </a:lnTo>
                  <a:lnTo>
                    <a:pt x="7" y="606"/>
                  </a:lnTo>
                  <a:lnTo>
                    <a:pt x="1" y="583"/>
                  </a:lnTo>
                  <a:lnTo>
                    <a:pt x="0" y="578"/>
                  </a:lnTo>
                  <a:lnTo>
                    <a:pt x="0" y="574"/>
                  </a:lnTo>
                  <a:lnTo>
                    <a:pt x="0" y="570"/>
                  </a:lnTo>
                  <a:lnTo>
                    <a:pt x="0" y="566"/>
                  </a:lnTo>
                  <a:lnTo>
                    <a:pt x="1" y="562"/>
                  </a:lnTo>
                  <a:lnTo>
                    <a:pt x="2" y="558"/>
                  </a:lnTo>
                  <a:lnTo>
                    <a:pt x="3" y="555"/>
                  </a:lnTo>
                  <a:lnTo>
                    <a:pt x="5" y="552"/>
                  </a:lnTo>
                  <a:lnTo>
                    <a:pt x="7" y="549"/>
                  </a:lnTo>
                  <a:lnTo>
                    <a:pt x="10" y="547"/>
                  </a:lnTo>
                  <a:lnTo>
                    <a:pt x="13" y="545"/>
                  </a:lnTo>
                  <a:lnTo>
                    <a:pt x="16" y="543"/>
                  </a:lnTo>
                  <a:lnTo>
                    <a:pt x="19" y="541"/>
                  </a:lnTo>
                  <a:lnTo>
                    <a:pt x="23" y="539"/>
                  </a:lnTo>
                  <a:lnTo>
                    <a:pt x="28" y="538"/>
                  </a:lnTo>
                  <a:lnTo>
                    <a:pt x="32" y="537"/>
                  </a:lnTo>
                  <a:lnTo>
                    <a:pt x="37" y="537"/>
                  </a:lnTo>
                  <a:lnTo>
                    <a:pt x="41" y="537"/>
                  </a:lnTo>
                  <a:lnTo>
                    <a:pt x="46" y="537"/>
                  </a:lnTo>
                  <a:lnTo>
                    <a:pt x="50" y="538"/>
                  </a:lnTo>
                  <a:lnTo>
                    <a:pt x="53" y="539"/>
                  </a:lnTo>
                  <a:lnTo>
                    <a:pt x="57" y="540"/>
                  </a:lnTo>
                  <a:lnTo>
                    <a:pt x="60" y="542"/>
                  </a:lnTo>
                  <a:lnTo>
                    <a:pt x="63" y="544"/>
                  </a:lnTo>
                  <a:lnTo>
                    <a:pt x="66" y="546"/>
                  </a:lnTo>
                  <a:lnTo>
                    <a:pt x="68" y="548"/>
                  </a:lnTo>
                  <a:lnTo>
                    <a:pt x="71" y="551"/>
                  </a:lnTo>
                  <a:lnTo>
                    <a:pt x="73" y="555"/>
                  </a:lnTo>
                  <a:lnTo>
                    <a:pt x="74" y="558"/>
                  </a:lnTo>
                  <a:lnTo>
                    <a:pt x="76" y="562"/>
                  </a:lnTo>
                  <a:lnTo>
                    <a:pt x="77" y="566"/>
                  </a:lnTo>
                  <a:lnTo>
                    <a:pt x="78" y="571"/>
                  </a:lnTo>
                  <a:lnTo>
                    <a:pt x="82" y="584"/>
                  </a:lnTo>
                  <a:lnTo>
                    <a:pt x="86" y="596"/>
                  </a:lnTo>
                  <a:lnTo>
                    <a:pt x="91" y="608"/>
                  </a:lnTo>
                  <a:lnTo>
                    <a:pt x="96" y="620"/>
                  </a:lnTo>
                  <a:lnTo>
                    <a:pt x="102" y="631"/>
                  </a:lnTo>
                  <a:lnTo>
                    <a:pt x="109" y="642"/>
                  </a:lnTo>
                  <a:lnTo>
                    <a:pt x="117" y="653"/>
                  </a:lnTo>
                  <a:lnTo>
                    <a:pt x="125" y="664"/>
                  </a:lnTo>
                  <a:lnTo>
                    <a:pt x="132" y="672"/>
                  </a:lnTo>
                  <a:lnTo>
                    <a:pt x="140" y="679"/>
                  </a:lnTo>
                  <a:lnTo>
                    <a:pt x="149" y="686"/>
                  </a:lnTo>
                  <a:lnTo>
                    <a:pt x="158" y="693"/>
                  </a:lnTo>
                  <a:lnTo>
                    <a:pt x="168" y="699"/>
                  </a:lnTo>
                  <a:lnTo>
                    <a:pt x="178" y="704"/>
                  </a:lnTo>
                  <a:lnTo>
                    <a:pt x="189" y="709"/>
                  </a:lnTo>
                  <a:lnTo>
                    <a:pt x="201" y="714"/>
                  </a:lnTo>
                  <a:lnTo>
                    <a:pt x="214" y="717"/>
                  </a:lnTo>
                  <a:lnTo>
                    <a:pt x="227" y="721"/>
                  </a:lnTo>
                  <a:lnTo>
                    <a:pt x="256" y="726"/>
                  </a:lnTo>
                  <a:lnTo>
                    <a:pt x="288" y="729"/>
                  </a:lnTo>
                  <a:lnTo>
                    <a:pt x="322" y="730"/>
                  </a:lnTo>
                  <a:lnTo>
                    <a:pt x="357" y="729"/>
                  </a:lnTo>
                  <a:lnTo>
                    <a:pt x="389" y="726"/>
                  </a:lnTo>
                  <a:lnTo>
                    <a:pt x="418" y="721"/>
                  </a:lnTo>
                  <a:lnTo>
                    <a:pt x="445" y="714"/>
                  </a:lnTo>
                  <a:lnTo>
                    <a:pt x="457" y="710"/>
                  </a:lnTo>
                  <a:lnTo>
                    <a:pt x="469" y="706"/>
                  </a:lnTo>
                  <a:lnTo>
                    <a:pt x="480" y="701"/>
                  </a:lnTo>
                  <a:lnTo>
                    <a:pt x="491" y="695"/>
                  </a:lnTo>
                  <a:lnTo>
                    <a:pt x="500" y="689"/>
                  </a:lnTo>
                  <a:lnTo>
                    <a:pt x="510" y="682"/>
                  </a:lnTo>
                  <a:lnTo>
                    <a:pt x="518" y="675"/>
                  </a:lnTo>
                  <a:lnTo>
                    <a:pt x="526" y="668"/>
                  </a:lnTo>
                  <a:lnTo>
                    <a:pt x="535" y="658"/>
                  </a:lnTo>
                  <a:lnTo>
                    <a:pt x="539" y="653"/>
                  </a:lnTo>
                  <a:lnTo>
                    <a:pt x="543" y="647"/>
                  </a:lnTo>
                  <a:lnTo>
                    <a:pt x="547" y="642"/>
                  </a:lnTo>
                  <a:lnTo>
                    <a:pt x="550" y="636"/>
                  </a:lnTo>
                  <a:lnTo>
                    <a:pt x="553" y="630"/>
                  </a:lnTo>
                  <a:lnTo>
                    <a:pt x="555" y="624"/>
                  </a:lnTo>
                  <a:lnTo>
                    <a:pt x="558" y="617"/>
                  </a:lnTo>
                  <a:lnTo>
                    <a:pt x="560" y="611"/>
                  </a:lnTo>
                  <a:lnTo>
                    <a:pt x="563" y="597"/>
                  </a:lnTo>
                  <a:lnTo>
                    <a:pt x="565" y="583"/>
                  </a:lnTo>
                  <a:lnTo>
                    <a:pt x="565" y="568"/>
                  </a:lnTo>
                  <a:lnTo>
                    <a:pt x="565" y="556"/>
                  </a:lnTo>
                  <a:lnTo>
                    <a:pt x="563" y="544"/>
                  </a:lnTo>
                  <a:lnTo>
                    <a:pt x="562" y="538"/>
                  </a:lnTo>
                  <a:lnTo>
                    <a:pt x="560" y="532"/>
                  </a:lnTo>
                  <a:lnTo>
                    <a:pt x="558" y="527"/>
                  </a:lnTo>
                  <a:lnTo>
                    <a:pt x="556" y="521"/>
                  </a:lnTo>
                  <a:lnTo>
                    <a:pt x="554" y="516"/>
                  </a:lnTo>
                  <a:lnTo>
                    <a:pt x="551" y="511"/>
                  </a:lnTo>
                  <a:lnTo>
                    <a:pt x="549" y="506"/>
                  </a:lnTo>
                  <a:lnTo>
                    <a:pt x="545" y="501"/>
                  </a:lnTo>
                  <a:lnTo>
                    <a:pt x="538" y="492"/>
                  </a:lnTo>
                  <a:lnTo>
                    <a:pt x="530" y="483"/>
                  </a:lnTo>
                  <a:lnTo>
                    <a:pt x="522" y="475"/>
                  </a:lnTo>
                  <a:lnTo>
                    <a:pt x="513" y="468"/>
                  </a:lnTo>
                  <a:lnTo>
                    <a:pt x="504" y="461"/>
                  </a:lnTo>
                  <a:lnTo>
                    <a:pt x="494" y="454"/>
                  </a:lnTo>
                  <a:lnTo>
                    <a:pt x="485" y="448"/>
                  </a:lnTo>
                  <a:lnTo>
                    <a:pt x="474" y="443"/>
                  </a:lnTo>
                  <a:lnTo>
                    <a:pt x="464" y="438"/>
                  </a:lnTo>
                  <a:lnTo>
                    <a:pt x="453" y="434"/>
                  </a:lnTo>
                  <a:lnTo>
                    <a:pt x="430" y="426"/>
                  </a:lnTo>
                  <a:lnTo>
                    <a:pt x="405" y="421"/>
                  </a:lnTo>
                  <a:lnTo>
                    <a:pt x="380" y="418"/>
                  </a:lnTo>
                  <a:lnTo>
                    <a:pt x="352" y="417"/>
                  </a:lnTo>
                  <a:lnTo>
                    <a:pt x="333" y="418"/>
                  </a:lnTo>
                  <a:lnTo>
                    <a:pt x="312" y="419"/>
                  </a:lnTo>
                  <a:lnTo>
                    <a:pt x="287" y="422"/>
                  </a:lnTo>
                  <a:lnTo>
                    <a:pt x="260" y="425"/>
                  </a:lnTo>
                  <a:lnTo>
                    <a:pt x="255" y="424"/>
                  </a:lnTo>
                  <a:lnTo>
                    <a:pt x="249" y="423"/>
                  </a:lnTo>
                  <a:lnTo>
                    <a:pt x="244" y="422"/>
                  </a:lnTo>
                  <a:lnTo>
                    <a:pt x="240" y="420"/>
                  </a:lnTo>
                  <a:lnTo>
                    <a:pt x="236" y="419"/>
                  </a:lnTo>
                  <a:lnTo>
                    <a:pt x="232" y="416"/>
                  </a:lnTo>
                  <a:lnTo>
                    <a:pt x="229" y="414"/>
                  </a:lnTo>
                  <a:lnTo>
                    <a:pt x="226" y="411"/>
                  </a:lnTo>
                  <a:lnTo>
                    <a:pt x="223" y="408"/>
                  </a:lnTo>
                  <a:lnTo>
                    <a:pt x="221" y="405"/>
                  </a:lnTo>
                  <a:lnTo>
                    <a:pt x="219" y="401"/>
                  </a:lnTo>
                  <a:lnTo>
                    <a:pt x="217" y="397"/>
                  </a:lnTo>
                  <a:lnTo>
                    <a:pt x="216" y="393"/>
                  </a:lnTo>
                  <a:lnTo>
                    <a:pt x="215" y="388"/>
                  </a:lnTo>
                  <a:lnTo>
                    <a:pt x="214" y="383"/>
                  </a:lnTo>
                  <a:lnTo>
                    <a:pt x="214" y="378"/>
                  </a:lnTo>
                  <a:lnTo>
                    <a:pt x="215" y="372"/>
                  </a:lnTo>
                  <a:lnTo>
                    <a:pt x="216" y="367"/>
                  </a:lnTo>
                  <a:lnTo>
                    <a:pt x="217" y="361"/>
                  </a:lnTo>
                  <a:lnTo>
                    <a:pt x="219" y="357"/>
                  </a:lnTo>
                  <a:lnTo>
                    <a:pt x="221" y="353"/>
                  </a:lnTo>
                  <a:lnTo>
                    <a:pt x="223" y="349"/>
                  </a:lnTo>
                  <a:lnTo>
                    <a:pt x="226" y="346"/>
                  </a:lnTo>
                  <a:lnTo>
                    <a:pt x="229" y="343"/>
                  </a:lnTo>
                  <a:lnTo>
                    <a:pt x="233" y="340"/>
                  </a:lnTo>
                  <a:lnTo>
                    <a:pt x="237" y="338"/>
                  </a:lnTo>
                  <a:lnTo>
                    <a:pt x="241" y="337"/>
                  </a:lnTo>
                  <a:lnTo>
                    <a:pt x="246" y="336"/>
                  </a:lnTo>
                  <a:lnTo>
                    <a:pt x="251" y="335"/>
                  </a:lnTo>
                  <a:lnTo>
                    <a:pt x="256" y="335"/>
                  </a:lnTo>
                  <a:lnTo>
                    <a:pt x="262" y="335"/>
                  </a:lnTo>
                  <a:lnTo>
                    <a:pt x="268" y="336"/>
                  </a:lnTo>
                  <a:lnTo>
                    <a:pt x="277" y="338"/>
                  </a:lnTo>
                  <a:lnTo>
                    <a:pt x="286" y="339"/>
                  </a:lnTo>
                  <a:lnTo>
                    <a:pt x="296" y="340"/>
                  </a:lnTo>
                  <a:lnTo>
                    <a:pt x="306" y="341"/>
                  </a:lnTo>
                  <a:lnTo>
                    <a:pt x="328" y="341"/>
                  </a:lnTo>
                  <a:lnTo>
                    <a:pt x="352" y="340"/>
                  </a:lnTo>
                  <a:lnTo>
                    <a:pt x="378" y="338"/>
                  </a:lnTo>
                  <a:lnTo>
                    <a:pt x="402" y="335"/>
                  </a:lnTo>
                  <a:lnTo>
                    <a:pt x="423" y="331"/>
                  </a:lnTo>
                  <a:lnTo>
                    <a:pt x="442" y="326"/>
                  </a:lnTo>
                  <a:lnTo>
                    <a:pt x="459" y="320"/>
                  </a:lnTo>
                  <a:lnTo>
                    <a:pt x="466" y="317"/>
                  </a:lnTo>
                  <a:lnTo>
                    <a:pt x="473" y="313"/>
                  </a:lnTo>
                  <a:lnTo>
                    <a:pt x="480" y="309"/>
                  </a:lnTo>
                  <a:lnTo>
                    <a:pt x="485" y="306"/>
                  </a:lnTo>
                  <a:lnTo>
                    <a:pt x="491" y="301"/>
                  </a:lnTo>
                  <a:lnTo>
                    <a:pt x="495" y="297"/>
                  </a:lnTo>
                  <a:lnTo>
                    <a:pt x="507" y="284"/>
                  </a:lnTo>
                  <a:lnTo>
                    <a:pt x="517" y="272"/>
                  </a:lnTo>
                  <a:lnTo>
                    <a:pt x="525" y="260"/>
                  </a:lnTo>
                  <a:lnTo>
                    <a:pt x="533" y="249"/>
                  </a:lnTo>
                  <a:lnTo>
                    <a:pt x="535" y="243"/>
                  </a:lnTo>
                  <a:lnTo>
                    <a:pt x="538" y="237"/>
                  </a:lnTo>
                  <a:lnTo>
                    <a:pt x="540" y="232"/>
                  </a:lnTo>
                  <a:lnTo>
                    <a:pt x="542" y="226"/>
                  </a:lnTo>
                  <a:lnTo>
                    <a:pt x="543" y="221"/>
                  </a:lnTo>
                  <a:lnTo>
                    <a:pt x="544" y="216"/>
                  </a:lnTo>
                  <a:lnTo>
                    <a:pt x="545" y="210"/>
                  </a:lnTo>
                  <a:lnTo>
                    <a:pt x="545" y="205"/>
                  </a:lnTo>
                  <a:lnTo>
                    <a:pt x="545" y="195"/>
                  </a:lnTo>
                  <a:lnTo>
                    <a:pt x="543" y="184"/>
                  </a:lnTo>
                  <a:lnTo>
                    <a:pt x="541" y="174"/>
                  </a:lnTo>
                  <a:lnTo>
                    <a:pt x="537" y="164"/>
                  </a:lnTo>
                  <a:lnTo>
                    <a:pt x="532" y="154"/>
                  </a:lnTo>
                  <a:lnTo>
                    <a:pt x="526" y="144"/>
                  </a:lnTo>
                  <a:lnTo>
                    <a:pt x="519" y="134"/>
                  </a:lnTo>
                  <a:lnTo>
                    <a:pt x="511" y="124"/>
                  </a:lnTo>
                  <a:lnTo>
                    <a:pt x="504" y="117"/>
                  </a:lnTo>
                  <a:lnTo>
                    <a:pt x="496" y="110"/>
                  </a:lnTo>
                  <a:lnTo>
                    <a:pt x="488" y="103"/>
                  </a:lnTo>
                  <a:lnTo>
                    <a:pt x="479" y="97"/>
                  </a:lnTo>
                  <a:lnTo>
                    <a:pt x="470" y="91"/>
                  </a:lnTo>
                  <a:lnTo>
                    <a:pt x="459" y="86"/>
                  </a:lnTo>
                  <a:lnTo>
                    <a:pt x="448" y="82"/>
                  </a:lnTo>
                  <a:lnTo>
                    <a:pt x="437" y="78"/>
                  </a:lnTo>
                  <a:lnTo>
                    <a:pt x="412" y="71"/>
                  </a:lnTo>
                  <a:lnTo>
                    <a:pt x="385" y="66"/>
                  </a:lnTo>
                  <a:lnTo>
                    <a:pt x="355" y="63"/>
                  </a:lnTo>
                  <a:lnTo>
                    <a:pt x="322" y="62"/>
                  </a:lnTo>
                  <a:lnTo>
                    <a:pt x="304" y="62"/>
                  </a:lnTo>
                  <a:lnTo>
                    <a:pt x="286" y="64"/>
                  </a:lnTo>
                  <a:lnTo>
                    <a:pt x="269" y="66"/>
                  </a:lnTo>
                  <a:lnTo>
                    <a:pt x="252" y="70"/>
                  </a:lnTo>
                  <a:lnTo>
                    <a:pt x="235" y="74"/>
                  </a:lnTo>
                  <a:lnTo>
                    <a:pt x="219" y="79"/>
                  </a:lnTo>
                  <a:lnTo>
                    <a:pt x="203" y="86"/>
                  </a:lnTo>
                  <a:lnTo>
                    <a:pt x="187" y="93"/>
                  </a:lnTo>
                  <a:lnTo>
                    <a:pt x="181" y="96"/>
                  </a:lnTo>
                  <a:lnTo>
                    <a:pt x="176" y="100"/>
                  </a:lnTo>
                  <a:lnTo>
                    <a:pt x="170" y="103"/>
                  </a:lnTo>
                  <a:lnTo>
                    <a:pt x="164" y="108"/>
                  </a:lnTo>
                  <a:lnTo>
                    <a:pt x="153" y="118"/>
                  </a:lnTo>
                  <a:lnTo>
                    <a:pt x="142" y="130"/>
                  </a:lnTo>
                  <a:lnTo>
                    <a:pt x="131" y="143"/>
                  </a:lnTo>
                  <a:lnTo>
                    <a:pt x="120" y="158"/>
                  </a:lnTo>
                  <a:lnTo>
                    <a:pt x="109" y="175"/>
                  </a:lnTo>
                  <a:lnTo>
                    <a:pt x="98" y="193"/>
                  </a:lnTo>
                  <a:lnTo>
                    <a:pt x="96" y="197"/>
                  </a:lnTo>
                  <a:lnTo>
                    <a:pt x="93" y="201"/>
                  </a:lnTo>
                  <a:lnTo>
                    <a:pt x="90" y="204"/>
                  </a:lnTo>
                  <a:lnTo>
                    <a:pt x="88" y="207"/>
                  </a:lnTo>
                  <a:lnTo>
                    <a:pt x="85" y="210"/>
                  </a:lnTo>
                  <a:lnTo>
                    <a:pt x="82" y="212"/>
                  </a:lnTo>
                  <a:lnTo>
                    <a:pt x="79" y="214"/>
                  </a:lnTo>
                  <a:lnTo>
                    <a:pt x="76" y="216"/>
                  </a:lnTo>
                  <a:lnTo>
                    <a:pt x="73" y="217"/>
                  </a:lnTo>
                  <a:lnTo>
                    <a:pt x="69" y="218"/>
                  </a:lnTo>
                  <a:lnTo>
                    <a:pt x="66" y="219"/>
                  </a:lnTo>
                  <a:lnTo>
                    <a:pt x="63" y="219"/>
                  </a:lnTo>
                  <a:lnTo>
                    <a:pt x="59" y="219"/>
                  </a:lnTo>
                  <a:lnTo>
                    <a:pt x="56" y="218"/>
                  </a:lnTo>
                  <a:lnTo>
                    <a:pt x="52" y="217"/>
                  </a:lnTo>
                  <a:lnTo>
                    <a:pt x="48" y="216"/>
                  </a:lnTo>
                  <a:lnTo>
                    <a:pt x="44" y="214"/>
                  </a:lnTo>
                  <a:lnTo>
                    <a:pt x="39" y="212"/>
                  </a:lnTo>
                  <a:lnTo>
                    <a:pt x="36" y="210"/>
                  </a:lnTo>
                  <a:lnTo>
                    <a:pt x="32" y="207"/>
                  </a:lnTo>
                  <a:lnTo>
                    <a:pt x="29" y="204"/>
                  </a:lnTo>
                  <a:lnTo>
                    <a:pt x="27" y="201"/>
                  </a:lnTo>
                  <a:lnTo>
                    <a:pt x="25" y="198"/>
                  </a:lnTo>
                  <a:lnTo>
                    <a:pt x="24" y="195"/>
                  </a:lnTo>
                  <a:lnTo>
                    <a:pt x="23" y="192"/>
                  </a:lnTo>
                  <a:lnTo>
                    <a:pt x="22" y="188"/>
                  </a:lnTo>
                  <a:lnTo>
                    <a:pt x="22" y="184"/>
                  </a:lnTo>
                  <a:lnTo>
                    <a:pt x="22" y="180"/>
                  </a:lnTo>
                  <a:lnTo>
                    <a:pt x="23" y="176"/>
                  </a:lnTo>
                  <a:lnTo>
                    <a:pt x="24" y="171"/>
                  </a:lnTo>
                  <a:lnTo>
                    <a:pt x="26" y="167"/>
                  </a:lnTo>
                  <a:lnTo>
                    <a:pt x="28" y="162"/>
                  </a:lnTo>
                  <a:lnTo>
                    <a:pt x="32" y="155"/>
                  </a:lnTo>
                  <a:lnTo>
                    <a:pt x="36" y="147"/>
                  </a:lnTo>
                  <a:lnTo>
                    <a:pt x="41" y="139"/>
                  </a:lnTo>
                  <a:lnTo>
                    <a:pt x="47" y="130"/>
                  </a:lnTo>
                  <a:lnTo>
                    <a:pt x="61" y="111"/>
                  </a:lnTo>
                  <a:lnTo>
                    <a:pt x="78" y="89"/>
                  </a:lnTo>
                  <a:lnTo>
                    <a:pt x="87" y="78"/>
                  </a:lnTo>
                  <a:lnTo>
                    <a:pt x="98" y="68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33" y="42"/>
                  </a:lnTo>
                  <a:lnTo>
                    <a:pt x="146" y="35"/>
                  </a:lnTo>
                  <a:lnTo>
                    <a:pt x="161" y="28"/>
                  </a:lnTo>
                  <a:lnTo>
                    <a:pt x="176" y="22"/>
                  </a:lnTo>
                  <a:lnTo>
                    <a:pt x="192" y="17"/>
                  </a:lnTo>
                  <a:lnTo>
                    <a:pt x="209" y="13"/>
                  </a:lnTo>
                  <a:lnTo>
                    <a:pt x="246" y="6"/>
                  </a:lnTo>
                  <a:lnTo>
                    <a:pt x="286" y="1"/>
                  </a:lnTo>
                  <a:lnTo>
                    <a:pt x="329" y="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23" name="Freeform 21">
              <a:extLst>
                <a:ext uri="{FF2B5EF4-FFF2-40B4-BE49-F238E27FC236}">
                  <a16:creationId xmlns:a16="http://schemas.microsoft.com/office/drawing/2014/main" id="{E251B1CE-DCD7-49CB-B7F3-F9130D3360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5" y="1334"/>
              <a:ext cx="204" cy="55"/>
            </a:xfrm>
            <a:custGeom>
              <a:avLst/>
              <a:gdLst>
                <a:gd name="T0" fmla="*/ 118 w 899"/>
                <a:gd name="T1" fmla="*/ 30 h 241"/>
                <a:gd name="T2" fmla="*/ 134 w 899"/>
                <a:gd name="T3" fmla="*/ 38 h 241"/>
                <a:gd name="T4" fmla="*/ 144 w 899"/>
                <a:gd name="T5" fmla="*/ 40 h 241"/>
                <a:gd name="T6" fmla="*/ 154 w 899"/>
                <a:gd name="T7" fmla="*/ 40 h 241"/>
                <a:gd name="T8" fmla="*/ 166 w 899"/>
                <a:gd name="T9" fmla="*/ 38 h 241"/>
                <a:gd name="T10" fmla="*/ 171 w 899"/>
                <a:gd name="T11" fmla="*/ 36 h 241"/>
                <a:gd name="T12" fmla="*/ 176 w 899"/>
                <a:gd name="T13" fmla="*/ 33 h 241"/>
                <a:gd name="T14" fmla="*/ 181 w 899"/>
                <a:gd name="T15" fmla="*/ 28 h 241"/>
                <a:gd name="T16" fmla="*/ 187 w 899"/>
                <a:gd name="T17" fmla="*/ 20 h 241"/>
                <a:gd name="T18" fmla="*/ 192 w 899"/>
                <a:gd name="T19" fmla="*/ 10 h 241"/>
                <a:gd name="T20" fmla="*/ 194 w 899"/>
                <a:gd name="T21" fmla="*/ 6 h 241"/>
                <a:gd name="T22" fmla="*/ 195 w 899"/>
                <a:gd name="T23" fmla="*/ 4 h 241"/>
                <a:gd name="T24" fmla="*/ 196 w 899"/>
                <a:gd name="T25" fmla="*/ 3 h 241"/>
                <a:gd name="T26" fmla="*/ 197 w 899"/>
                <a:gd name="T27" fmla="*/ 3 h 241"/>
                <a:gd name="T28" fmla="*/ 199 w 899"/>
                <a:gd name="T29" fmla="*/ 3 h 241"/>
                <a:gd name="T30" fmla="*/ 200 w 899"/>
                <a:gd name="T31" fmla="*/ 3 h 241"/>
                <a:gd name="T32" fmla="*/ 202 w 899"/>
                <a:gd name="T33" fmla="*/ 4 h 241"/>
                <a:gd name="T34" fmla="*/ 203 w 899"/>
                <a:gd name="T35" fmla="*/ 5 h 241"/>
                <a:gd name="T36" fmla="*/ 204 w 899"/>
                <a:gd name="T37" fmla="*/ 7 h 241"/>
                <a:gd name="T38" fmla="*/ 204 w 899"/>
                <a:gd name="T39" fmla="*/ 9 h 241"/>
                <a:gd name="T40" fmla="*/ 203 w 899"/>
                <a:gd name="T41" fmla="*/ 11 h 241"/>
                <a:gd name="T42" fmla="*/ 199 w 899"/>
                <a:gd name="T43" fmla="*/ 23 h 241"/>
                <a:gd name="T44" fmla="*/ 193 w 899"/>
                <a:gd name="T45" fmla="*/ 33 h 241"/>
                <a:gd name="T46" fmla="*/ 186 w 899"/>
                <a:gd name="T47" fmla="*/ 41 h 241"/>
                <a:gd name="T48" fmla="*/ 180 w 899"/>
                <a:gd name="T49" fmla="*/ 46 h 241"/>
                <a:gd name="T50" fmla="*/ 173 w 899"/>
                <a:gd name="T51" fmla="*/ 50 h 241"/>
                <a:gd name="T52" fmla="*/ 159 w 899"/>
                <a:gd name="T53" fmla="*/ 54 h 241"/>
                <a:gd name="T54" fmla="*/ 143 w 899"/>
                <a:gd name="T55" fmla="*/ 55 h 241"/>
                <a:gd name="T56" fmla="*/ 135 w 899"/>
                <a:gd name="T57" fmla="*/ 53 h 241"/>
                <a:gd name="T58" fmla="*/ 122 w 899"/>
                <a:gd name="T59" fmla="*/ 49 h 241"/>
                <a:gd name="T60" fmla="*/ 102 w 899"/>
                <a:gd name="T61" fmla="*/ 37 h 241"/>
                <a:gd name="T62" fmla="*/ 85 w 899"/>
                <a:gd name="T63" fmla="*/ 24 h 241"/>
                <a:gd name="T64" fmla="*/ 70 w 899"/>
                <a:gd name="T65" fmla="*/ 17 h 241"/>
                <a:gd name="T66" fmla="*/ 60 w 899"/>
                <a:gd name="T67" fmla="*/ 14 h 241"/>
                <a:gd name="T68" fmla="*/ 51 w 899"/>
                <a:gd name="T69" fmla="*/ 14 h 241"/>
                <a:gd name="T70" fmla="*/ 41 w 899"/>
                <a:gd name="T71" fmla="*/ 16 h 241"/>
                <a:gd name="T72" fmla="*/ 35 w 899"/>
                <a:gd name="T73" fmla="*/ 19 h 241"/>
                <a:gd name="T74" fmla="*/ 29 w 899"/>
                <a:gd name="T75" fmla="*/ 24 h 241"/>
                <a:gd name="T76" fmla="*/ 21 w 899"/>
                <a:gd name="T77" fmla="*/ 32 h 241"/>
                <a:gd name="T78" fmla="*/ 15 w 899"/>
                <a:gd name="T79" fmla="*/ 40 h 241"/>
                <a:gd name="T80" fmla="*/ 12 w 899"/>
                <a:gd name="T81" fmla="*/ 49 h 241"/>
                <a:gd name="T82" fmla="*/ 10 w 899"/>
                <a:gd name="T83" fmla="*/ 51 h 241"/>
                <a:gd name="T84" fmla="*/ 9 w 899"/>
                <a:gd name="T85" fmla="*/ 52 h 241"/>
                <a:gd name="T86" fmla="*/ 7 w 899"/>
                <a:gd name="T87" fmla="*/ 53 h 241"/>
                <a:gd name="T88" fmla="*/ 6 w 899"/>
                <a:gd name="T89" fmla="*/ 53 h 241"/>
                <a:gd name="T90" fmla="*/ 5 w 899"/>
                <a:gd name="T91" fmla="*/ 53 h 241"/>
                <a:gd name="T92" fmla="*/ 3 w 899"/>
                <a:gd name="T93" fmla="*/ 52 h 241"/>
                <a:gd name="T94" fmla="*/ 2 w 899"/>
                <a:gd name="T95" fmla="*/ 52 h 241"/>
                <a:gd name="T96" fmla="*/ 1 w 899"/>
                <a:gd name="T97" fmla="*/ 50 h 241"/>
                <a:gd name="T98" fmla="*/ 0 w 899"/>
                <a:gd name="T99" fmla="*/ 49 h 241"/>
                <a:gd name="T100" fmla="*/ 0 w 899"/>
                <a:gd name="T101" fmla="*/ 47 h 241"/>
                <a:gd name="T102" fmla="*/ 2 w 899"/>
                <a:gd name="T103" fmla="*/ 38 h 241"/>
                <a:gd name="T104" fmla="*/ 8 w 899"/>
                <a:gd name="T105" fmla="*/ 27 h 241"/>
                <a:gd name="T106" fmla="*/ 16 w 899"/>
                <a:gd name="T107" fmla="*/ 18 h 241"/>
                <a:gd name="T108" fmla="*/ 25 w 899"/>
                <a:gd name="T109" fmla="*/ 10 h 241"/>
                <a:gd name="T110" fmla="*/ 33 w 899"/>
                <a:gd name="T111" fmla="*/ 5 h 241"/>
                <a:gd name="T112" fmla="*/ 41 w 899"/>
                <a:gd name="T113" fmla="*/ 3 h 241"/>
                <a:gd name="T114" fmla="*/ 59 w 899"/>
                <a:gd name="T115" fmla="*/ 0 h 241"/>
                <a:gd name="T116" fmla="*/ 67 w 899"/>
                <a:gd name="T117" fmla="*/ 1 h 241"/>
                <a:gd name="T118" fmla="*/ 75 w 899"/>
                <a:gd name="T119" fmla="*/ 3 h 241"/>
                <a:gd name="T120" fmla="*/ 94 w 899"/>
                <a:gd name="T121" fmla="*/ 12 h 24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899" h="241">
                  <a:moveTo>
                    <a:pt x="471" y="97"/>
                  </a:moveTo>
                  <a:lnTo>
                    <a:pt x="496" y="116"/>
                  </a:lnTo>
                  <a:lnTo>
                    <a:pt x="520" y="132"/>
                  </a:lnTo>
                  <a:lnTo>
                    <a:pt x="544" y="146"/>
                  </a:lnTo>
                  <a:lnTo>
                    <a:pt x="568" y="158"/>
                  </a:lnTo>
                  <a:lnTo>
                    <a:pt x="591" y="167"/>
                  </a:lnTo>
                  <a:lnTo>
                    <a:pt x="613" y="173"/>
                  </a:lnTo>
                  <a:lnTo>
                    <a:pt x="624" y="175"/>
                  </a:lnTo>
                  <a:lnTo>
                    <a:pt x="635" y="177"/>
                  </a:lnTo>
                  <a:lnTo>
                    <a:pt x="646" y="178"/>
                  </a:lnTo>
                  <a:lnTo>
                    <a:pt x="657" y="178"/>
                  </a:lnTo>
                  <a:lnTo>
                    <a:pt x="678" y="177"/>
                  </a:lnTo>
                  <a:lnTo>
                    <a:pt x="697" y="175"/>
                  </a:lnTo>
                  <a:lnTo>
                    <a:pt x="715" y="171"/>
                  </a:lnTo>
                  <a:lnTo>
                    <a:pt x="732" y="166"/>
                  </a:lnTo>
                  <a:lnTo>
                    <a:pt x="740" y="163"/>
                  </a:lnTo>
                  <a:lnTo>
                    <a:pt x="748" y="160"/>
                  </a:lnTo>
                  <a:lnTo>
                    <a:pt x="755" y="156"/>
                  </a:lnTo>
                  <a:lnTo>
                    <a:pt x="762" y="152"/>
                  </a:lnTo>
                  <a:lnTo>
                    <a:pt x="769" y="147"/>
                  </a:lnTo>
                  <a:lnTo>
                    <a:pt x="776" y="143"/>
                  </a:lnTo>
                  <a:lnTo>
                    <a:pt x="782" y="137"/>
                  </a:lnTo>
                  <a:lnTo>
                    <a:pt x="788" y="132"/>
                  </a:lnTo>
                  <a:lnTo>
                    <a:pt x="797" y="122"/>
                  </a:lnTo>
                  <a:lnTo>
                    <a:pt x="806" y="111"/>
                  </a:lnTo>
                  <a:lnTo>
                    <a:pt x="815" y="100"/>
                  </a:lnTo>
                  <a:lnTo>
                    <a:pt x="823" y="87"/>
                  </a:lnTo>
                  <a:lnTo>
                    <a:pt x="830" y="74"/>
                  </a:lnTo>
                  <a:lnTo>
                    <a:pt x="837" y="61"/>
                  </a:lnTo>
                  <a:lnTo>
                    <a:pt x="844" y="46"/>
                  </a:lnTo>
                  <a:lnTo>
                    <a:pt x="850" y="31"/>
                  </a:lnTo>
                  <a:lnTo>
                    <a:pt x="851" y="28"/>
                  </a:lnTo>
                  <a:lnTo>
                    <a:pt x="853" y="26"/>
                  </a:lnTo>
                  <a:lnTo>
                    <a:pt x="854" y="23"/>
                  </a:lnTo>
                  <a:lnTo>
                    <a:pt x="856" y="21"/>
                  </a:lnTo>
                  <a:lnTo>
                    <a:pt x="858" y="19"/>
                  </a:lnTo>
                  <a:lnTo>
                    <a:pt x="859" y="18"/>
                  </a:lnTo>
                  <a:lnTo>
                    <a:pt x="861" y="16"/>
                  </a:lnTo>
                  <a:lnTo>
                    <a:pt x="863" y="15"/>
                  </a:lnTo>
                  <a:lnTo>
                    <a:pt x="865" y="14"/>
                  </a:lnTo>
                  <a:lnTo>
                    <a:pt x="867" y="13"/>
                  </a:lnTo>
                  <a:lnTo>
                    <a:pt x="869" y="12"/>
                  </a:lnTo>
                  <a:lnTo>
                    <a:pt x="871" y="12"/>
                  </a:lnTo>
                  <a:lnTo>
                    <a:pt x="873" y="11"/>
                  </a:lnTo>
                  <a:lnTo>
                    <a:pt x="876" y="11"/>
                  </a:lnTo>
                  <a:lnTo>
                    <a:pt x="878" y="12"/>
                  </a:lnTo>
                  <a:lnTo>
                    <a:pt x="880" y="12"/>
                  </a:lnTo>
                  <a:lnTo>
                    <a:pt x="883" y="13"/>
                  </a:lnTo>
                  <a:lnTo>
                    <a:pt x="885" y="14"/>
                  </a:lnTo>
                  <a:lnTo>
                    <a:pt x="888" y="16"/>
                  </a:lnTo>
                  <a:lnTo>
                    <a:pt x="890" y="17"/>
                  </a:lnTo>
                  <a:lnTo>
                    <a:pt x="892" y="19"/>
                  </a:lnTo>
                  <a:lnTo>
                    <a:pt x="893" y="21"/>
                  </a:lnTo>
                  <a:lnTo>
                    <a:pt x="895" y="22"/>
                  </a:lnTo>
                  <a:lnTo>
                    <a:pt x="896" y="25"/>
                  </a:lnTo>
                  <a:lnTo>
                    <a:pt x="897" y="27"/>
                  </a:lnTo>
                  <a:lnTo>
                    <a:pt x="897" y="29"/>
                  </a:lnTo>
                  <a:lnTo>
                    <a:pt x="898" y="32"/>
                  </a:lnTo>
                  <a:lnTo>
                    <a:pt x="898" y="35"/>
                  </a:lnTo>
                  <a:lnTo>
                    <a:pt x="898" y="38"/>
                  </a:lnTo>
                  <a:lnTo>
                    <a:pt x="897" y="41"/>
                  </a:lnTo>
                  <a:lnTo>
                    <a:pt x="897" y="44"/>
                  </a:lnTo>
                  <a:lnTo>
                    <a:pt x="896" y="47"/>
                  </a:lnTo>
                  <a:lnTo>
                    <a:pt x="891" y="66"/>
                  </a:lnTo>
                  <a:lnTo>
                    <a:pt x="885" y="83"/>
                  </a:lnTo>
                  <a:lnTo>
                    <a:pt x="878" y="100"/>
                  </a:lnTo>
                  <a:lnTo>
                    <a:pt x="870" y="116"/>
                  </a:lnTo>
                  <a:lnTo>
                    <a:pt x="861" y="131"/>
                  </a:lnTo>
                  <a:lnTo>
                    <a:pt x="852" y="145"/>
                  </a:lnTo>
                  <a:lnTo>
                    <a:pt x="841" y="158"/>
                  </a:lnTo>
                  <a:lnTo>
                    <a:pt x="830" y="170"/>
                  </a:lnTo>
                  <a:lnTo>
                    <a:pt x="821" y="178"/>
                  </a:lnTo>
                  <a:lnTo>
                    <a:pt x="812" y="186"/>
                  </a:lnTo>
                  <a:lnTo>
                    <a:pt x="802" y="194"/>
                  </a:lnTo>
                  <a:lnTo>
                    <a:pt x="793" y="200"/>
                  </a:lnTo>
                  <a:lnTo>
                    <a:pt x="782" y="207"/>
                  </a:lnTo>
                  <a:lnTo>
                    <a:pt x="772" y="212"/>
                  </a:lnTo>
                  <a:lnTo>
                    <a:pt x="761" y="218"/>
                  </a:lnTo>
                  <a:lnTo>
                    <a:pt x="749" y="222"/>
                  </a:lnTo>
                  <a:lnTo>
                    <a:pt x="725" y="230"/>
                  </a:lnTo>
                  <a:lnTo>
                    <a:pt x="700" y="236"/>
                  </a:lnTo>
                  <a:lnTo>
                    <a:pt x="673" y="239"/>
                  </a:lnTo>
                  <a:lnTo>
                    <a:pt x="645" y="240"/>
                  </a:lnTo>
                  <a:lnTo>
                    <a:pt x="632" y="240"/>
                  </a:lnTo>
                  <a:lnTo>
                    <a:pt x="620" y="238"/>
                  </a:lnTo>
                  <a:lnTo>
                    <a:pt x="606" y="236"/>
                  </a:lnTo>
                  <a:lnTo>
                    <a:pt x="593" y="234"/>
                  </a:lnTo>
                  <a:lnTo>
                    <a:pt x="580" y="230"/>
                  </a:lnTo>
                  <a:lnTo>
                    <a:pt x="566" y="226"/>
                  </a:lnTo>
                  <a:lnTo>
                    <a:pt x="539" y="215"/>
                  </a:lnTo>
                  <a:lnTo>
                    <a:pt x="510" y="200"/>
                  </a:lnTo>
                  <a:lnTo>
                    <a:pt x="481" y="183"/>
                  </a:lnTo>
                  <a:lnTo>
                    <a:pt x="451" y="163"/>
                  </a:lnTo>
                  <a:lnTo>
                    <a:pt x="421" y="139"/>
                  </a:lnTo>
                  <a:lnTo>
                    <a:pt x="397" y="121"/>
                  </a:lnTo>
                  <a:lnTo>
                    <a:pt x="374" y="105"/>
                  </a:lnTo>
                  <a:lnTo>
                    <a:pt x="351" y="92"/>
                  </a:lnTo>
                  <a:lnTo>
                    <a:pt x="329" y="81"/>
                  </a:lnTo>
                  <a:lnTo>
                    <a:pt x="307" y="73"/>
                  </a:lnTo>
                  <a:lnTo>
                    <a:pt x="285" y="67"/>
                  </a:lnTo>
                  <a:lnTo>
                    <a:pt x="275" y="65"/>
                  </a:lnTo>
                  <a:lnTo>
                    <a:pt x="264" y="63"/>
                  </a:lnTo>
                  <a:lnTo>
                    <a:pt x="254" y="62"/>
                  </a:lnTo>
                  <a:lnTo>
                    <a:pt x="244" y="62"/>
                  </a:lnTo>
                  <a:lnTo>
                    <a:pt x="225" y="63"/>
                  </a:lnTo>
                  <a:lnTo>
                    <a:pt x="207" y="65"/>
                  </a:lnTo>
                  <a:lnTo>
                    <a:pt x="189" y="70"/>
                  </a:lnTo>
                  <a:lnTo>
                    <a:pt x="180" y="72"/>
                  </a:lnTo>
                  <a:lnTo>
                    <a:pt x="172" y="76"/>
                  </a:lnTo>
                  <a:lnTo>
                    <a:pt x="164" y="79"/>
                  </a:lnTo>
                  <a:lnTo>
                    <a:pt x="156" y="83"/>
                  </a:lnTo>
                  <a:lnTo>
                    <a:pt x="148" y="88"/>
                  </a:lnTo>
                  <a:lnTo>
                    <a:pt x="141" y="92"/>
                  </a:lnTo>
                  <a:lnTo>
                    <a:pt x="126" y="103"/>
                  </a:lnTo>
                  <a:lnTo>
                    <a:pt x="112" y="116"/>
                  </a:lnTo>
                  <a:lnTo>
                    <a:pt x="101" y="128"/>
                  </a:lnTo>
                  <a:lnTo>
                    <a:pt x="91" y="139"/>
                  </a:lnTo>
                  <a:lnTo>
                    <a:pt x="82" y="151"/>
                  </a:lnTo>
                  <a:lnTo>
                    <a:pt x="74" y="163"/>
                  </a:lnTo>
                  <a:lnTo>
                    <a:pt x="67" y="175"/>
                  </a:lnTo>
                  <a:lnTo>
                    <a:pt x="60" y="188"/>
                  </a:lnTo>
                  <a:lnTo>
                    <a:pt x="55" y="200"/>
                  </a:lnTo>
                  <a:lnTo>
                    <a:pt x="51" y="213"/>
                  </a:lnTo>
                  <a:lnTo>
                    <a:pt x="48" y="218"/>
                  </a:lnTo>
                  <a:lnTo>
                    <a:pt x="46" y="220"/>
                  </a:lnTo>
                  <a:lnTo>
                    <a:pt x="45" y="223"/>
                  </a:lnTo>
                  <a:lnTo>
                    <a:pt x="43" y="224"/>
                  </a:lnTo>
                  <a:lnTo>
                    <a:pt x="41" y="226"/>
                  </a:lnTo>
                  <a:lnTo>
                    <a:pt x="39" y="228"/>
                  </a:lnTo>
                  <a:lnTo>
                    <a:pt x="37" y="229"/>
                  </a:lnTo>
                  <a:lnTo>
                    <a:pt x="35" y="230"/>
                  </a:lnTo>
                  <a:lnTo>
                    <a:pt x="33" y="231"/>
                  </a:lnTo>
                  <a:lnTo>
                    <a:pt x="31" y="232"/>
                  </a:lnTo>
                  <a:lnTo>
                    <a:pt x="29" y="232"/>
                  </a:lnTo>
                  <a:lnTo>
                    <a:pt x="27" y="232"/>
                  </a:lnTo>
                  <a:lnTo>
                    <a:pt x="25" y="232"/>
                  </a:lnTo>
                  <a:lnTo>
                    <a:pt x="22" y="232"/>
                  </a:lnTo>
                  <a:lnTo>
                    <a:pt x="20" y="232"/>
                  </a:lnTo>
                  <a:lnTo>
                    <a:pt x="18" y="232"/>
                  </a:lnTo>
                  <a:lnTo>
                    <a:pt x="15" y="231"/>
                  </a:lnTo>
                  <a:lnTo>
                    <a:pt x="13" y="230"/>
                  </a:lnTo>
                  <a:lnTo>
                    <a:pt x="11" y="229"/>
                  </a:lnTo>
                  <a:lnTo>
                    <a:pt x="10" y="228"/>
                  </a:lnTo>
                  <a:lnTo>
                    <a:pt x="8" y="226"/>
                  </a:lnTo>
                  <a:lnTo>
                    <a:pt x="6" y="224"/>
                  </a:lnTo>
                  <a:lnTo>
                    <a:pt x="5" y="223"/>
                  </a:lnTo>
                  <a:lnTo>
                    <a:pt x="4" y="220"/>
                  </a:lnTo>
                  <a:lnTo>
                    <a:pt x="3" y="218"/>
                  </a:lnTo>
                  <a:lnTo>
                    <a:pt x="2" y="216"/>
                  </a:lnTo>
                  <a:lnTo>
                    <a:pt x="1" y="213"/>
                  </a:lnTo>
                  <a:lnTo>
                    <a:pt x="1" y="210"/>
                  </a:lnTo>
                  <a:lnTo>
                    <a:pt x="0" y="207"/>
                  </a:lnTo>
                  <a:lnTo>
                    <a:pt x="0" y="204"/>
                  </a:lnTo>
                  <a:lnTo>
                    <a:pt x="0" y="201"/>
                  </a:lnTo>
                  <a:lnTo>
                    <a:pt x="5" y="184"/>
                  </a:lnTo>
                  <a:lnTo>
                    <a:pt x="11" y="167"/>
                  </a:lnTo>
                  <a:lnTo>
                    <a:pt x="17" y="151"/>
                  </a:lnTo>
                  <a:lnTo>
                    <a:pt x="26" y="136"/>
                  </a:lnTo>
                  <a:lnTo>
                    <a:pt x="35" y="120"/>
                  </a:lnTo>
                  <a:lnTo>
                    <a:pt x="45" y="106"/>
                  </a:lnTo>
                  <a:lnTo>
                    <a:pt x="57" y="91"/>
                  </a:lnTo>
                  <a:lnTo>
                    <a:pt x="70" y="77"/>
                  </a:lnTo>
                  <a:lnTo>
                    <a:pt x="89" y="59"/>
                  </a:lnTo>
                  <a:lnTo>
                    <a:pt x="100" y="51"/>
                  </a:lnTo>
                  <a:lnTo>
                    <a:pt x="110" y="43"/>
                  </a:lnTo>
                  <a:lnTo>
                    <a:pt x="121" y="36"/>
                  </a:lnTo>
                  <a:lnTo>
                    <a:pt x="132" y="30"/>
                  </a:lnTo>
                  <a:lnTo>
                    <a:pt x="144" y="24"/>
                  </a:lnTo>
                  <a:lnTo>
                    <a:pt x="155" y="19"/>
                  </a:lnTo>
                  <a:lnTo>
                    <a:pt x="167" y="15"/>
                  </a:lnTo>
                  <a:lnTo>
                    <a:pt x="180" y="11"/>
                  </a:lnTo>
                  <a:lnTo>
                    <a:pt x="205" y="5"/>
                  </a:lnTo>
                  <a:lnTo>
                    <a:pt x="231" y="1"/>
                  </a:lnTo>
                  <a:lnTo>
                    <a:pt x="259" y="0"/>
                  </a:lnTo>
                  <a:lnTo>
                    <a:pt x="271" y="0"/>
                  </a:lnTo>
                  <a:lnTo>
                    <a:pt x="283" y="2"/>
                  </a:lnTo>
                  <a:lnTo>
                    <a:pt x="295" y="3"/>
                  </a:lnTo>
                  <a:lnTo>
                    <a:pt x="307" y="6"/>
                  </a:lnTo>
                  <a:lnTo>
                    <a:pt x="320" y="9"/>
                  </a:lnTo>
                  <a:lnTo>
                    <a:pt x="332" y="14"/>
                  </a:lnTo>
                  <a:lnTo>
                    <a:pt x="359" y="24"/>
                  </a:lnTo>
                  <a:lnTo>
                    <a:pt x="386" y="38"/>
                  </a:lnTo>
                  <a:lnTo>
                    <a:pt x="413" y="54"/>
                  </a:lnTo>
                  <a:lnTo>
                    <a:pt x="442" y="74"/>
                  </a:lnTo>
                  <a:lnTo>
                    <a:pt x="471" y="9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24" name="Freeform 22">
              <a:extLst>
                <a:ext uri="{FF2B5EF4-FFF2-40B4-BE49-F238E27FC236}">
                  <a16:creationId xmlns:a16="http://schemas.microsoft.com/office/drawing/2014/main" id="{9E396F26-5D7C-4E13-AC71-EA875542A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6" y="1272"/>
              <a:ext cx="151" cy="183"/>
            </a:xfrm>
            <a:custGeom>
              <a:avLst/>
              <a:gdLst>
                <a:gd name="T0" fmla="*/ 144 w 665"/>
                <a:gd name="T1" fmla="*/ 32 h 792"/>
                <a:gd name="T2" fmla="*/ 145 w 665"/>
                <a:gd name="T3" fmla="*/ 37 h 792"/>
                <a:gd name="T4" fmla="*/ 143 w 665"/>
                <a:gd name="T5" fmla="*/ 41 h 792"/>
                <a:gd name="T6" fmla="*/ 138 w 665"/>
                <a:gd name="T7" fmla="*/ 43 h 792"/>
                <a:gd name="T8" fmla="*/ 134 w 665"/>
                <a:gd name="T9" fmla="*/ 43 h 792"/>
                <a:gd name="T10" fmla="*/ 130 w 665"/>
                <a:gd name="T11" fmla="*/ 40 h 792"/>
                <a:gd name="T12" fmla="*/ 124 w 665"/>
                <a:gd name="T13" fmla="*/ 32 h 792"/>
                <a:gd name="T14" fmla="*/ 111 w 665"/>
                <a:gd name="T15" fmla="*/ 20 h 792"/>
                <a:gd name="T16" fmla="*/ 83 w 665"/>
                <a:gd name="T17" fmla="*/ 14 h 792"/>
                <a:gd name="T18" fmla="*/ 69 w 665"/>
                <a:gd name="T19" fmla="*/ 15 h 792"/>
                <a:gd name="T20" fmla="*/ 50 w 665"/>
                <a:gd name="T21" fmla="*/ 23 h 792"/>
                <a:gd name="T22" fmla="*/ 33 w 665"/>
                <a:gd name="T23" fmla="*/ 39 h 792"/>
                <a:gd name="T24" fmla="*/ 23 w 665"/>
                <a:gd name="T25" fmla="*/ 63 h 792"/>
                <a:gd name="T26" fmla="*/ 19 w 665"/>
                <a:gd name="T27" fmla="*/ 94 h 792"/>
                <a:gd name="T28" fmla="*/ 25 w 665"/>
                <a:gd name="T29" fmla="*/ 90 h 792"/>
                <a:gd name="T30" fmla="*/ 45 w 665"/>
                <a:gd name="T31" fmla="*/ 73 h 792"/>
                <a:gd name="T32" fmla="*/ 62 w 665"/>
                <a:gd name="T33" fmla="*/ 65 h 792"/>
                <a:gd name="T34" fmla="*/ 93 w 665"/>
                <a:gd name="T35" fmla="*/ 63 h 792"/>
                <a:gd name="T36" fmla="*/ 119 w 665"/>
                <a:gd name="T37" fmla="*/ 70 h 792"/>
                <a:gd name="T38" fmla="*/ 133 w 665"/>
                <a:gd name="T39" fmla="*/ 78 h 792"/>
                <a:gd name="T40" fmla="*/ 146 w 665"/>
                <a:gd name="T41" fmla="*/ 96 h 792"/>
                <a:gd name="T42" fmla="*/ 150 w 665"/>
                <a:gd name="T43" fmla="*/ 108 h 792"/>
                <a:gd name="T44" fmla="*/ 149 w 665"/>
                <a:gd name="T45" fmla="*/ 134 h 792"/>
                <a:gd name="T46" fmla="*/ 144 w 665"/>
                <a:gd name="T47" fmla="*/ 148 h 792"/>
                <a:gd name="T48" fmla="*/ 128 w 665"/>
                <a:gd name="T49" fmla="*/ 166 h 792"/>
                <a:gd name="T50" fmla="*/ 114 w 665"/>
                <a:gd name="T51" fmla="*/ 174 h 792"/>
                <a:gd name="T52" fmla="*/ 82 w 665"/>
                <a:gd name="T53" fmla="*/ 180 h 792"/>
                <a:gd name="T54" fmla="*/ 48 w 665"/>
                <a:gd name="T55" fmla="*/ 174 h 792"/>
                <a:gd name="T56" fmla="*/ 30 w 665"/>
                <a:gd name="T57" fmla="*/ 165 h 792"/>
                <a:gd name="T58" fmla="*/ 16 w 665"/>
                <a:gd name="T59" fmla="*/ 152 h 792"/>
                <a:gd name="T60" fmla="*/ 7 w 665"/>
                <a:gd name="T61" fmla="*/ 135 h 792"/>
                <a:gd name="T62" fmla="*/ 0 w 665"/>
                <a:gd name="T63" fmla="*/ 97 h 792"/>
                <a:gd name="T64" fmla="*/ 8 w 665"/>
                <a:gd name="T65" fmla="*/ 50 h 792"/>
                <a:gd name="T66" fmla="*/ 20 w 665"/>
                <a:gd name="T67" fmla="*/ 30 h 792"/>
                <a:gd name="T68" fmla="*/ 39 w 665"/>
                <a:gd name="T69" fmla="*/ 13 h 792"/>
                <a:gd name="T70" fmla="*/ 56 w 665"/>
                <a:gd name="T71" fmla="*/ 4 h 792"/>
                <a:gd name="T72" fmla="*/ 89 w 665"/>
                <a:gd name="T73" fmla="*/ 0 h 792"/>
                <a:gd name="T74" fmla="*/ 110 w 665"/>
                <a:gd name="T75" fmla="*/ 4 h 792"/>
                <a:gd name="T76" fmla="*/ 129 w 665"/>
                <a:gd name="T77" fmla="*/ 14 h 792"/>
                <a:gd name="T78" fmla="*/ 142 w 665"/>
                <a:gd name="T79" fmla="*/ 27 h 792"/>
                <a:gd name="T80" fmla="*/ 21 w 665"/>
                <a:gd name="T81" fmla="*/ 113 h 792"/>
                <a:gd name="T82" fmla="*/ 27 w 665"/>
                <a:gd name="T83" fmla="*/ 137 h 792"/>
                <a:gd name="T84" fmla="*/ 40 w 665"/>
                <a:gd name="T85" fmla="*/ 153 h 792"/>
                <a:gd name="T86" fmla="*/ 52 w 665"/>
                <a:gd name="T87" fmla="*/ 160 h 792"/>
                <a:gd name="T88" fmla="*/ 74 w 665"/>
                <a:gd name="T89" fmla="*/ 166 h 792"/>
                <a:gd name="T90" fmla="*/ 103 w 665"/>
                <a:gd name="T91" fmla="*/ 163 h 792"/>
                <a:gd name="T92" fmla="*/ 114 w 665"/>
                <a:gd name="T93" fmla="*/ 157 h 792"/>
                <a:gd name="T94" fmla="*/ 125 w 665"/>
                <a:gd name="T95" fmla="*/ 146 h 792"/>
                <a:gd name="T96" fmla="*/ 130 w 665"/>
                <a:gd name="T97" fmla="*/ 137 h 792"/>
                <a:gd name="T98" fmla="*/ 132 w 665"/>
                <a:gd name="T99" fmla="*/ 122 h 792"/>
                <a:gd name="T100" fmla="*/ 129 w 665"/>
                <a:gd name="T101" fmla="*/ 104 h 792"/>
                <a:gd name="T102" fmla="*/ 122 w 665"/>
                <a:gd name="T103" fmla="*/ 93 h 792"/>
                <a:gd name="T104" fmla="*/ 112 w 665"/>
                <a:gd name="T105" fmla="*/ 84 h 792"/>
                <a:gd name="T106" fmla="*/ 102 w 665"/>
                <a:gd name="T107" fmla="*/ 79 h 792"/>
                <a:gd name="T108" fmla="*/ 81 w 665"/>
                <a:gd name="T109" fmla="*/ 76 h 792"/>
                <a:gd name="T110" fmla="*/ 64 w 665"/>
                <a:gd name="T111" fmla="*/ 80 h 792"/>
                <a:gd name="T112" fmla="*/ 45 w 665"/>
                <a:gd name="T113" fmla="*/ 89 h 79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665" h="792">
                  <a:moveTo>
                    <a:pt x="625" y="120"/>
                  </a:moveTo>
                  <a:lnTo>
                    <a:pt x="628" y="125"/>
                  </a:lnTo>
                  <a:lnTo>
                    <a:pt x="631" y="130"/>
                  </a:lnTo>
                  <a:lnTo>
                    <a:pt x="633" y="135"/>
                  </a:lnTo>
                  <a:lnTo>
                    <a:pt x="635" y="140"/>
                  </a:lnTo>
                  <a:lnTo>
                    <a:pt x="636" y="144"/>
                  </a:lnTo>
                  <a:lnTo>
                    <a:pt x="637" y="149"/>
                  </a:lnTo>
                  <a:lnTo>
                    <a:pt x="638" y="153"/>
                  </a:lnTo>
                  <a:lnTo>
                    <a:pt x="638" y="158"/>
                  </a:lnTo>
                  <a:lnTo>
                    <a:pt x="637" y="162"/>
                  </a:lnTo>
                  <a:lnTo>
                    <a:pt x="636" y="165"/>
                  </a:lnTo>
                  <a:lnTo>
                    <a:pt x="635" y="169"/>
                  </a:lnTo>
                  <a:lnTo>
                    <a:pt x="633" y="173"/>
                  </a:lnTo>
                  <a:lnTo>
                    <a:pt x="631" y="176"/>
                  </a:lnTo>
                  <a:lnTo>
                    <a:pt x="628" y="180"/>
                  </a:lnTo>
                  <a:lnTo>
                    <a:pt x="625" y="183"/>
                  </a:lnTo>
                  <a:lnTo>
                    <a:pt x="621" y="186"/>
                  </a:lnTo>
                  <a:lnTo>
                    <a:pt x="617" y="188"/>
                  </a:lnTo>
                  <a:lnTo>
                    <a:pt x="613" y="189"/>
                  </a:lnTo>
                  <a:lnTo>
                    <a:pt x="608" y="190"/>
                  </a:lnTo>
                  <a:lnTo>
                    <a:pt x="605" y="190"/>
                  </a:lnTo>
                  <a:lnTo>
                    <a:pt x="601" y="190"/>
                  </a:lnTo>
                  <a:lnTo>
                    <a:pt x="597" y="190"/>
                  </a:lnTo>
                  <a:lnTo>
                    <a:pt x="593" y="189"/>
                  </a:lnTo>
                  <a:lnTo>
                    <a:pt x="590" y="188"/>
                  </a:lnTo>
                  <a:lnTo>
                    <a:pt x="586" y="187"/>
                  </a:lnTo>
                  <a:lnTo>
                    <a:pt x="583" y="185"/>
                  </a:lnTo>
                  <a:lnTo>
                    <a:pt x="579" y="183"/>
                  </a:lnTo>
                  <a:lnTo>
                    <a:pt x="576" y="180"/>
                  </a:lnTo>
                  <a:lnTo>
                    <a:pt x="573" y="177"/>
                  </a:lnTo>
                  <a:lnTo>
                    <a:pt x="570" y="174"/>
                  </a:lnTo>
                  <a:lnTo>
                    <a:pt x="567" y="170"/>
                  </a:lnTo>
                  <a:lnTo>
                    <a:pt x="564" y="166"/>
                  </a:lnTo>
                  <a:lnTo>
                    <a:pt x="556" y="152"/>
                  </a:lnTo>
                  <a:lnTo>
                    <a:pt x="547" y="139"/>
                  </a:lnTo>
                  <a:lnTo>
                    <a:pt x="537" y="127"/>
                  </a:lnTo>
                  <a:lnTo>
                    <a:pt x="526" y="116"/>
                  </a:lnTo>
                  <a:lnTo>
                    <a:pt x="514" y="106"/>
                  </a:lnTo>
                  <a:lnTo>
                    <a:pt x="502" y="97"/>
                  </a:lnTo>
                  <a:lnTo>
                    <a:pt x="489" y="88"/>
                  </a:lnTo>
                  <a:lnTo>
                    <a:pt x="475" y="81"/>
                  </a:lnTo>
                  <a:lnTo>
                    <a:pt x="449" y="74"/>
                  </a:lnTo>
                  <a:lnTo>
                    <a:pt x="423" y="69"/>
                  </a:lnTo>
                  <a:lnTo>
                    <a:pt x="395" y="65"/>
                  </a:lnTo>
                  <a:lnTo>
                    <a:pt x="367" y="62"/>
                  </a:lnTo>
                  <a:lnTo>
                    <a:pt x="355" y="61"/>
                  </a:lnTo>
                  <a:lnTo>
                    <a:pt x="343" y="62"/>
                  </a:lnTo>
                  <a:lnTo>
                    <a:pt x="331" y="62"/>
                  </a:lnTo>
                  <a:lnTo>
                    <a:pt x="318" y="64"/>
                  </a:lnTo>
                  <a:lnTo>
                    <a:pt x="306" y="66"/>
                  </a:lnTo>
                  <a:lnTo>
                    <a:pt x="294" y="69"/>
                  </a:lnTo>
                  <a:lnTo>
                    <a:pt x="282" y="73"/>
                  </a:lnTo>
                  <a:lnTo>
                    <a:pt x="270" y="78"/>
                  </a:lnTo>
                  <a:lnTo>
                    <a:pt x="246" y="89"/>
                  </a:lnTo>
                  <a:lnTo>
                    <a:pt x="222" y="103"/>
                  </a:lnTo>
                  <a:lnTo>
                    <a:pt x="198" y="119"/>
                  </a:lnTo>
                  <a:lnTo>
                    <a:pt x="174" y="139"/>
                  </a:lnTo>
                  <a:lnTo>
                    <a:pt x="164" y="149"/>
                  </a:lnTo>
                  <a:lnTo>
                    <a:pt x="155" y="160"/>
                  </a:lnTo>
                  <a:lnTo>
                    <a:pt x="146" y="172"/>
                  </a:lnTo>
                  <a:lnTo>
                    <a:pt x="138" y="184"/>
                  </a:lnTo>
                  <a:lnTo>
                    <a:pt x="130" y="197"/>
                  </a:lnTo>
                  <a:lnTo>
                    <a:pt x="123" y="211"/>
                  </a:lnTo>
                  <a:lnTo>
                    <a:pt x="110" y="242"/>
                  </a:lnTo>
                  <a:lnTo>
                    <a:pt x="100" y="275"/>
                  </a:lnTo>
                  <a:lnTo>
                    <a:pt x="91" y="312"/>
                  </a:lnTo>
                  <a:lnTo>
                    <a:pt x="85" y="351"/>
                  </a:lnTo>
                  <a:lnTo>
                    <a:pt x="81" y="394"/>
                  </a:lnTo>
                  <a:lnTo>
                    <a:pt x="81" y="403"/>
                  </a:lnTo>
                  <a:lnTo>
                    <a:pt x="82" y="412"/>
                  </a:lnTo>
                  <a:lnTo>
                    <a:pt x="82" y="417"/>
                  </a:lnTo>
                  <a:lnTo>
                    <a:pt x="83" y="421"/>
                  </a:lnTo>
                  <a:lnTo>
                    <a:pt x="84" y="425"/>
                  </a:lnTo>
                  <a:lnTo>
                    <a:pt x="85" y="429"/>
                  </a:lnTo>
                  <a:lnTo>
                    <a:pt x="110" y="398"/>
                  </a:lnTo>
                  <a:lnTo>
                    <a:pt x="121" y="386"/>
                  </a:lnTo>
                  <a:lnTo>
                    <a:pt x="131" y="375"/>
                  </a:lnTo>
                  <a:lnTo>
                    <a:pt x="157" y="351"/>
                  </a:lnTo>
                  <a:lnTo>
                    <a:pt x="184" y="331"/>
                  </a:lnTo>
                  <a:lnTo>
                    <a:pt x="198" y="322"/>
                  </a:lnTo>
                  <a:lnTo>
                    <a:pt x="212" y="314"/>
                  </a:lnTo>
                  <a:lnTo>
                    <a:pt x="227" y="306"/>
                  </a:lnTo>
                  <a:lnTo>
                    <a:pt x="242" y="299"/>
                  </a:lnTo>
                  <a:lnTo>
                    <a:pt x="257" y="293"/>
                  </a:lnTo>
                  <a:lnTo>
                    <a:pt x="273" y="288"/>
                  </a:lnTo>
                  <a:lnTo>
                    <a:pt x="289" y="284"/>
                  </a:lnTo>
                  <a:lnTo>
                    <a:pt x="305" y="280"/>
                  </a:lnTo>
                  <a:lnTo>
                    <a:pt x="339" y="276"/>
                  </a:lnTo>
                  <a:lnTo>
                    <a:pt x="374" y="274"/>
                  </a:lnTo>
                  <a:lnTo>
                    <a:pt x="408" y="275"/>
                  </a:lnTo>
                  <a:lnTo>
                    <a:pt x="440" y="279"/>
                  </a:lnTo>
                  <a:lnTo>
                    <a:pt x="470" y="285"/>
                  </a:lnTo>
                  <a:lnTo>
                    <a:pt x="499" y="294"/>
                  </a:lnTo>
                  <a:lnTo>
                    <a:pt x="512" y="300"/>
                  </a:lnTo>
                  <a:lnTo>
                    <a:pt x="525" y="306"/>
                  </a:lnTo>
                  <a:lnTo>
                    <a:pt x="538" y="312"/>
                  </a:lnTo>
                  <a:lnTo>
                    <a:pt x="550" y="320"/>
                  </a:lnTo>
                  <a:lnTo>
                    <a:pt x="562" y="327"/>
                  </a:lnTo>
                  <a:lnTo>
                    <a:pt x="573" y="336"/>
                  </a:lnTo>
                  <a:lnTo>
                    <a:pt x="584" y="345"/>
                  </a:lnTo>
                  <a:lnTo>
                    <a:pt x="594" y="355"/>
                  </a:lnTo>
                  <a:lnTo>
                    <a:pt x="611" y="373"/>
                  </a:lnTo>
                  <a:lnTo>
                    <a:pt x="625" y="392"/>
                  </a:lnTo>
                  <a:lnTo>
                    <a:pt x="637" y="411"/>
                  </a:lnTo>
                  <a:lnTo>
                    <a:pt x="642" y="421"/>
                  </a:lnTo>
                  <a:lnTo>
                    <a:pt x="647" y="432"/>
                  </a:lnTo>
                  <a:lnTo>
                    <a:pt x="651" y="442"/>
                  </a:lnTo>
                  <a:lnTo>
                    <a:pt x="654" y="453"/>
                  </a:lnTo>
                  <a:lnTo>
                    <a:pt x="657" y="464"/>
                  </a:lnTo>
                  <a:lnTo>
                    <a:pt x="660" y="475"/>
                  </a:lnTo>
                  <a:lnTo>
                    <a:pt x="663" y="497"/>
                  </a:lnTo>
                  <a:lnTo>
                    <a:pt x="664" y="521"/>
                  </a:lnTo>
                  <a:lnTo>
                    <a:pt x="663" y="549"/>
                  </a:lnTo>
                  <a:lnTo>
                    <a:pt x="659" y="575"/>
                  </a:lnTo>
                  <a:lnTo>
                    <a:pt x="656" y="588"/>
                  </a:lnTo>
                  <a:lnTo>
                    <a:pt x="653" y="601"/>
                  </a:lnTo>
                  <a:lnTo>
                    <a:pt x="648" y="613"/>
                  </a:lnTo>
                  <a:lnTo>
                    <a:pt x="644" y="625"/>
                  </a:lnTo>
                  <a:lnTo>
                    <a:pt x="638" y="637"/>
                  </a:lnTo>
                  <a:lnTo>
                    <a:pt x="632" y="649"/>
                  </a:lnTo>
                  <a:lnTo>
                    <a:pt x="618" y="672"/>
                  </a:lnTo>
                  <a:lnTo>
                    <a:pt x="602" y="693"/>
                  </a:lnTo>
                  <a:lnTo>
                    <a:pt x="583" y="714"/>
                  </a:lnTo>
                  <a:lnTo>
                    <a:pt x="573" y="723"/>
                  </a:lnTo>
                  <a:lnTo>
                    <a:pt x="562" y="732"/>
                  </a:lnTo>
                  <a:lnTo>
                    <a:pt x="551" y="740"/>
                  </a:lnTo>
                  <a:lnTo>
                    <a:pt x="540" y="748"/>
                  </a:lnTo>
                  <a:lnTo>
                    <a:pt x="528" y="755"/>
                  </a:lnTo>
                  <a:lnTo>
                    <a:pt x="515" y="761"/>
                  </a:lnTo>
                  <a:lnTo>
                    <a:pt x="502" y="767"/>
                  </a:lnTo>
                  <a:lnTo>
                    <a:pt x="488" y="772"/>
                  </a:lnTo>
                  <a:lnTo>
                    <a:pt x="459" y="780"/>
                  </a:lnTo>
                  <a:lnTo>
                    <a:pt x="428" y="786"/>
                  </a:lnTo>
                  <a:lnTo>
                    <a:pt x="395" y="790"/>
                  </a:lnTo>
                  <a:lnTo>
                    <a:pt x="359" y="791"/>
                  </a:lnTo>
                  <a:lnTo>
                    <a:pt x="318" y="789"/>
                  </a:lnTo>
                  <a:lnTo>
                    <a:pt x="280" y="785"/>
                  </a:lnTo>
                  <a:lnTo>
                    <a:pt x="244" y="777"/>
                  </a:lnTo>
                  <a:lnTo>
                    <a:pt x="226" y="772"/>
                  </a:lnTo>
                  <a:lnTo>
                    <a:pt x="210" y="766"/>
                  </a:lnTo>
                  <a:lnTo>
                    <a:pt x="193" y="759"/>
                  </a:lnTo>
                  <a:lnTo>
                    <a:pt x="177" y="752"/>
                  </a:lnTo>
                  <a:lnTo>
                    <a:pt x="162" y="744"/>
                  </a:lnTo>
                  <a:lnTo>
                    <a:pt x="147" y="735"/>
                  </a:lnTo>
                  <a:lnTo>
                    <a:pt x="133" y="725"/>
                  </a:lnTo>
                  <a:lnTo>
                    <a:pt x="119" y="715"/>
                  </a:lnTo>
                  <a:lnTo>
                    <a:pt x="106" y="703"/>
                  </a:lnTo>
                  <a:lnTo>
                    <a:pt x="93" y="691"/>
                  </a:lnTo>
                  <a:lnTo>
                    <a:pt x="82" y="679"/>
                  </a:lnTo>
                  <a:lnTo>
                    <a:pt x="71" y="667"/>
                  </a:lnTo>
                  <a:lnTo>
                    <a:pt x="61" y="653"/>
                  </a:lnTo>
                  <a:lnTo>
                    <a:pt x="52" y="640"/>
                  </a:lnTo>
                  <a:lnTo>
                    <a:pt x="44" y="625"/>
                  </a:lnTo>
                  <a:lnTo>
                    <a:pt x="36" y="610"/>
                  </a:lnTo>
                  <a:lnTo>
                    <a:pt x="29" y="595"/>
                  </a:lnTo>
                  <a:lnTo>
                    <a:pt x="23" y="578"/>
                  </a:lnTo>
                  <a:lnTo>
                    <a:pt x="13" y="544"/>
                  </a:lnTo>
                  <a:lnTo>
                    <a:pt x="6" y="507"/>
                  </a:lnTo>
                  <a:lnTo>
                    <a:pt x="1" y="467"/>
                  </a:lnTo>
                  <a:lnTo>
                    <a:pt x="0" y="425"/>
                  </a:lnTo>
                  <a:lnTo>
                    <a:pt x="2" y="375"/>
                  </a:lnTo>
                  <a:lnTo>
                    <a:pt x="7" y="328"/>
                  </a:lnTo>
                  <a:lnTo>
                    <a:pt x="16" y="283"/>
                  </a:lnTo>
                  <a:lnTo>
                    <a:pt x="29" y="241"/>
                  </a:lnTo>
                  <a:lnTo>
                    <a:pt x="37" y="221"/>
                  </a:lnTo>
                  <a:lnTo>
                    <a:pt x="45" y="202"/>
                  </a:lnTo>
                  <a:lnTo>
                    <a:pt x="55" y="184"/>
                  </a:lnTo>
                  <a:lnTo>
                    <a:pt x="65" y="166"/>
                  </a:lnTo>
                  <a:lnTo>
                    <a:pt x="77" y="148"/>
                  </a:lnTo>
                  <a:lnTo>
                    <a:pt x="89" y="132"/>
                  </a:lnTo>
                  <a:lnTo>
                    <a:pt x="102" y="116"/>
                  </a:lnTo>
                  <a:lnTo>
                    <a:pt x="116" y="101"/>
                  </a:lnTo>
                  <a:lnTo>
                    <a:pt x="142" y="77"/>
                  </a:lnTo>
                  <a:lnTo>
                    <a:pt x="156" y="67"/>
                  </a:lnTo>
                  <a:lnTo>
                    <a:pt x="170" y="57"/>
                  </a:lnTo>
                  <a:lnTo>
                    <a:pt x="184" y="48"/>
                  </a:lnTo>
                  <a:lnTo>
                    <a:pt x="199" y="40"/>
                  </a:lnTo>
                  <a:lnTo>
                    <a:pt x="214" y="32"/>
                  </a:lnTo>
                  <a:lnTo>
                    <a:pt x="230" y="25"/>
                  </a:lnTo>
                  <a:lnTo>
                    <a:pt x="246" y="19"/>
                  </a:lnTo>
                  <a:lnTo>
                    <a:pt x="263" y="14"/>
                  </a:lnTo>
                  <a:lnTo>
                    <a:pt x="297" y="6"/>
                  </a:lnTo>
                  <a:lnTo>
                    <a:pt x="333" y="2"/>
                  </a:lnTo>
                  <a:lnTo>
                    <a:pt x="371" y="0"/>
                  </a:lnTo>
                  <a:lnTo>
                    <a:pt x="393" y="1"/>
                  </a:lnTo>
                  <a:lnTo>
                    <a:pt x="413" y="2"/>
                  </a:lnTo>
                  <a:lnTo>
                    <a:pt x="433" y="5"/>
                  </a:lnTo>
                  <a:lnTo>
                    <a:pt x="452" y="8"/>
                  </a:lnTo>
                  <a:lnTo>
                    <a:pt x="470" y="12"/>
                  </a:lnTo>
                  <a:lnTo>
                    <a:pt x="486" y="18"/>
                  </a:lnTo>
                  <a:lnTo>
                    <a:pt x="502" y="24"/>
                  </a:lnTo>
                  <a:lnTo>
                    <a:pt x="517" y="31"/>
                  </a:lnTo>
                  <a:lnTo>
                    <a:pt x="535" y="41"/>
                  </a:lnTo>
                  <a:lnTo>
                    <a:pt x="551" y="51"/>
                  </a:lnTo>
                  <a:lnTo>
                    <a:pt x="567" y="62"/>
                  </a:lnTo>
                  <a:lnTo>
                    <a:pt x="581" y="73"/>
                  </a:lnTo>
                  <a:lnTo>
                    <a:pt x="594" y="84"/>
                  </a:lnTo>
                  <a:lnTo>
                    <a:pt x="605" y="95"/>
                  </a:lnTo>
                  <a:lnTo>
                    <a:pt x="616" y="107"/>
                  </a:lnTo>
                  <a:lnTo>
                    <a:pt x="625" y="120"/>
                  </a:lnTo>
                  <a:close/>
                  <a:moveTo>
                    <a:pt x="147" y="436"/>
                  </a:moveTo>
                  <a:lnTo>
                    <a:pt x="134" y="450"/>
                  </a:lnTo>
                  <a:lnTo>
                    <a:pt x="120" y="465"/>
                  </a:lnTo>
                  <a:lnTo>
                    <a:pt x="107" y="481"/>
                  </a:lnTo>
                  <a:lnTo>
                    <a:pt x="93" y="498"/>
                  </a:lnTo>
                  <a:lnTo>
                    <a:pt x="95" y="521"/>
                  </a:lnTo>
                  <a:lnTo>
                    <a:pt x="98" y="543"/>
                  </a:lnTo>
                  <a:lnTo>
                    <a:pt x="104" y="564"/>
                  </a:lnTo>
                  <a:lnTo>
                    <a:pt x="111" y="584"/>
                  </a:lnTo>
                  <a:lnTo>
                    <a:pt x="120" y="603"/>
                  </a:lnTo>
                  <a:lnTo>
                    <a:pt x="131" y="622"/>
                  </a:lnTo>
                  <a:lnTo>
                    <a:pt x="144" y="639"/>
                  </a:lnTo>
                  <a:lnTo>
                    <a:pt x="158" y="656"/>
                  </a:lnTo>
                  <a:lnTo>
                    <a:pt x="167" y="665"/>
                  </a:lnTo>
                  <a:lnTo>
                    <a:pt x="177" y="673"/>
                  </a:lnTo>
                  <a:lnTo>
                    <a:pt x="187" y="681"/>
                  </a:lnTo>
                  <a:lnTo>
                    <a:pt x="197" y="688"/>
                  </a:lnTo>
                  <a:lnTo>
                    <a:pt x="208" y="695"/>
                  </a:lnTo>
                  <a:lnTo>
                    <a:pt x="219" y="701"/>
                  </a:lnTo>
                  <a:lnTo>
                    <a:pt x="231" y="706"/>
                  </a:lnTo>
                  <a:lnTo>
                    <a:pt x="244" y="711"/>
                  </a:lnTo>
                  <a:lnTo>
                    <a:pt x="256" y="716"/>
                  </a:lnTo>
                  <a:lnTo>
                    <a:pt x="270" y="720"/>
                  </a:lnTo>
                  <a:lnTo>
                    <a:pt x="298" y="725"/>
                  </a:lnTo>
                  <a:lnTo>
                    <a:pt x="327" y="729"/>
                  </a:lnTo>
                  <a:lnTo>
                    <a:pt x="359" y="730"/>
                  </a:lnTo>
                  <a:lnTo>
                    <a:pt x="385" y="729"/>
                  </a:lnTo>
                  <a:lnTo>
                    <a:pt x="410" y="726"/>
                  </a:lnTo>
                  <a:lnTo>
                    <a:pt x="433" y="722"/>
                  </a:lnTo>
                  <a:lnTo>
                    <a:pt x="454" y="715"/>
                  </a:lnTo>
                  <a:lnTo>
                    <a:pt x="465" y="711"/>
                  </a:lnTo>
                  <a:lnTo>
                    <a:pt x="474" y="707"/>
                  </a:lnTo>
                  <a:lnTo>
                    <a:pt x="484" y="702"/>
                  </a:lnTo>
                  <a:lnTo>
                    <a:pt x="493" y="697"/>
                  </a:lnTo>
                  <a:lnTo>
                    <a:pt x="501" y="691"/>
                  </a:lnTo>
                  <a:lnTo>
                    <a:pt x="510" y="685"/>
                  </a:lnTo>
                  <a:lnTo>
                    <a:pt x="517" y="679"/>
                  </a:lnTo>
                  <a:lnTo>
                    <a:pt x="525" y="672"/>
                  </a:lnTo>
                  <a:lnTo>
                    <a:pt x="539" y="657"/>
                  </a:lnTo>
                  <a:lnTo>
                    <a:pt x="551" y="642"/>
                  </a:lnTo>
                  <a:lnTo>
                    <a:pt x="556" y="634"/>
                  </a:lnTo>
                  <a:lnTo>
                    <a:pt x="560" y="626"/>
                  </a:lnTo>
                  <a:lnTo>
                    <a:pt x="565" y="618"/>
                  </a:lnTo>
                  <a:lnTo>
                    <a:pt x="569" y="609"/>
                  </a:lnTo>
                  <a:lnTo>
                    <a:pt x="572" y="601"/>
                  </a:lnTo>
                  <a:lnTo>
                    <a:pt x="575" y="592"/>
                  </a:lnTo>
                  <a:lnTo>
                    <a:pt x="577" y="583"/>
                  </a:lnTo>
                  <a:lnTo>
                    <a:pt x="579" y="574"/>
                  </a:lnTo>
                  <a:lnTo>
                    <a:pt x="582" y="556"/>
                  </a:lnTo>
                  <a:lnTo>
                    <a:pt x="583" y="537"/>
                  </a:lnTo>
                  <a:lnTo>
                    <a:pt x="582" y="516"/>
                  </a:lnTo>
                  <a:lnTo>
                    <a:pt x="579" y="496"/>
                  </a:lnTo>
                  <a:lnTo>
                    <a:pt x="575" y="477"/>
                  </a:lnTo>
                  <a:lnTo>
                    <a:pt x="572" y="468"/>
                  </a:lnTo>
                  <a:lnTo>
                    <a:pt x="569" y="459"/>
                  </a:lnTo>
                  <a:lnTo>
                    <a:pt x="565" y="450"/>
                  </a:lnTo>
                  <a:lnTo>
                    <a:pt x="560" y="441"/>
                  </a:lnTo>
                  <a:lnTo>
                    <a:pt x="556" y="433"/>
                  </a:lnTo>
                  <a:lnTo>
                    <a:pt x="551" y="425"/>
                  </a:lnTo>
                  <a:lnTo>
                    <a:pt x="539" y="409"/>
                  </a:lnTo>
                  <a:lnTo>
                    <a:pt x="525" y="394"/>
                  </a:lnTo>
                  <a:lnTo>
                    <a:pt x="518" y="387"/>
                  </a:lnTo>
                  <a:lnTo>
                    <a:pt x="510" y="380"/>
                  </a:lnTo>
                  <a:lnTo>
                    <a:pt x="502" y="374"/>
                  </a:lnTo>
                  <a:lnTo>
                    <a:pt x="493" y="368"/>
                  </a:lnTo>
                  <a:lnTo>
                    <a:pt x="485" y="363"/>
                  </a:lnTo>
                  <a:lnTo>
                    <a:pt x="476" y="359"/>
                  </a:lnTo>
                  <a:lnTo>
                    <a:pt x="467" y="354"/>
                  </a:lnTo>
                  <a:lnTo>
                    <a:pt x="457" y="350"/>
                  </a:lnTo>
                  <a:lnTo>
                    <a:pt x="448" y="347"/>
                  </a:lnTo>
                  <a:lnTo>
                    <a:pt x="438" y="344"/>
                  </a:lnTo>
                  <a:lnTo>
                    <a:pt x="417" y="340"/>
                  </a:lnTo>
                  <a:lnTo>
                    <a:pt x="394" y="337"/>
                  </a:lnTo>
                  <a:lnTo>
                    <a:pt x="371" y="336"/>
                  </a:lnTo>
                  <a:lnTo>
                    <a:pt x="356" y="336"/>
                  </a:lnTo>
                  <a:lnTo>
                    <a:pt x="340" y="338"/>
                  </a:lnTo>
                  <a:lnTo>
                    <a:pt x="325" y="339"/>
                  </a:lnTo>
                  <a:lnTo>
                    <a:pt x="310" y="342"/>
                  </a:lnTo>
                  <a:lnTo>
                    <a:pt x="296" y="346"/>
                  </a:lnTo>
                  <a:lnTo>
                    <a:pt x="281" y="350"/>
                  </a:lnTo>
                  <a:lnTo>
                    <a:pt x="267" y="355"/>
                  </a:lnTo>
                  <a:lnTo>
                    <a:pt x="253" y="361"/>
                  </a:lnTo>
                  <a:lnTo>
                    <a:pt x="239" y="368"/>
                  </a:lnTo>
                  <a:lnTo>
                    <a:pt x="225" y="375"/>
                  </a:lnTo>
                  <a:lnTo>
                    <a:pt x="199" y="392"/>
                  </a:lnTo>
                  <a:lnTo>
                    <a:pt x="172" y="412"/>
                  </a:lnTo>
                  <a:lnTo>
                    <a:pt x="147" y="43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25" name="Freeform 23">
              <a:extLst>
                <a:ext uri="{FF2B5EF4-FFF2-40B4-BE49-F238E27FC236}">
                  <a16:creationId xmlns:a16="http://schemas.microsoft.com/office/drawing/2014/main" id="{5CEA66C8-657A-44CB-A92A-08DC3E1AE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1260"/>
              <a:ext cx="200" cy="200"/>
            </a:xfrm>
            <a:custGeom>
              <a:avLst/>
              <a:gdLst>
                <a:gd name="T0" fmla="*/ 139 w 884"/>
                <a:gd name="T1" fmla="*/ 59 h 881"/>
                <a:gd name="T2" fmla="*/ 159 w 884"/>
                <a:gd name="T3" fmla="*/ 63 h 881"/>
                <a:gd name="T4" fmla="*/ 166 w 884"/>
                <a:gd name="T5" fmla="*/ 60 h 881"/>
                <a:gd name="T6" fmla="*/ 193 w 884"/>
                <a:gd name="T7" fmla="*/ 78 h 881"/>
                <a:gd name="T8" fmla="*/ 199 w 884"/>
                <a:gd name="T9" fmla="*/ 84 h 881"/>
                <a:gd name="T10" fmla="*/ 194 w 884"/>
                <a:gd name="T11" fmla="*/ 90 h 881"/>
                <a:gd name="T12" fmla="*/ 170 w 884"/>
                <a:gd name="T13" fmla="*/ 107 h 881"/>
                <a:gd name="T14" fmla="*/ 176 w 884"/>
                <a:gd name="T15" fmla="*/ 104 h 881"/>
                <a:gd name="T16" fmla="*/ 180 w 884"/>
                <a:gd name="T17" fmla="*/ 113 h 881"/>
                <a:gd name="T18" fmla="*/ 176 w 884"/>
                <a:gd name="T19" fmla="*/ 181 h 881"/>
                <a:gd name="T20" fmla="*/ 180 w 884"/>
                <a:gd name="T21" fmla="*/ 182 h 881"/>
                <a:gd name="T22" fmla="*/ 187 w 884"/>
                <a:gd name="T23" fmla="*/ 148 h 881"/>
                <a:gd name="T24" fmla="*/ 194 w 884"/>
                <a:gd name="T25" fmla="*/ 145 h 881"/>
                <a:gd name="T26" fmla="*/ 198 w 884"/>
                <a:gd name="T27" fmla="*/ 152 h 881"/>
                <a:gd name="T28" fmla="*/ 187 w 884"/>
                <a:gd name="T29" fmla="*/ 198 h 881"/>
                <a:gd name="T30" fmla="*/ 177 w 884"/>
                <a:gd name="T31" fmla="*/ 199 h 881"/>
                <a:gd name="T32" fmla="*/ 138 w 884"/>
                <a:gd name="T33" fmla="*/ 174 h 881"/>
                <a:gd name="T34" fmla="*/ 98 w 884"/>
                <a:gd name="T35" fmla="*/ 198 h 881"/>
                <a:gd name="T36" fmla="*/ 93 w 884"/>
                <a:gd name="T37" fmla="*/ 191 h 881"/>
                <a:gd name="T38" fmla="*/ 127 w 884"/>
                <a:gd name="T39" fmla="*/ 166 h 881"/>
                <a:gd name="T40" fmla="*/ 28 w 884"/>
                <a:gd name="T41" fmla="*/ 91 h 881"/>
                <a:gd name="T42" fmla="*/ 25 w 884"/>
                <a:gd name="T43" fmla="*/ 147 h 881"/>
                <a:gd name="T44" fmla="*/ 9 w 884"/>
                <a:gd name="T45" fmla="*/ 198 h 881"/>
                <a:gd name="T46" fmla="*/ 0 w 884"/>
                <a:gd name="T47" fmla="*/ 195 h 881"/>
                <a:gd name="T48" fmla="*/ 11 w 884"/>
                <a:gd name="T49" fmla="*/ 160 h 881"/>
                <a:gd name="T50" fmla="*/ 15 w 884"/>
                <a:gd name="T51" fmla="*/ 86 h 881"/>
                <a:gd name="T52" fmla="*/ 26 w 884"/>
                <a:gd name="T53" fmla="*/ 78 h 881"/>
                <a:gd name="T54" fmla="*/ 130 w 884"/>
                <a:gd name="T55" fmla="*/ 57 h 881"/>
                <a:gd name="T56" fmla="*/ 119 w 884"/>
                <a:gd name="T57" fmla="*/ 108 h 881"/>
                <a:gd name="T58" fmla="*/ 120 w 884"/>
                <a:gd name="T59" fmla="*/ 115 h 881"/>
                <a:gd name="T60" fmla="*/ 83 w 884"/>
                <a:gd name="T61" fmla="*/ 181 h 881"/>
                <a:gd name="T62" fmla="*/ 71 w 884"/>
                <a:gd name="T63" fmla="*/ 195 h 881"/>
                <a:gd name="T64" fmla="*/ 48 w 884"/>
                <a:gd name="T65" fmla="*/ 188 h 881"/>
                <a:gd name="T66" fmla="*/ 49 w 884"/>
                <a:gd name="T67" fmla="*/ 181 h 881"/>
                <a:gd name="T68" fmla="*/ 57 w 884"/>
                <a:gd name="T69" fmla="*/ 181 h 881"/>
                <a:gd name="T70" fmla="*/ 70 w 884"/>
                <a:gd name="T71" fmla="*/ 181 h 881"/>
                <a:gd name="T72" fmla="*/ 37 w 884"/>
                <a:gd name="T73" fmla="*/ 117 h 881"/>
                <a:gd name="T74" fmla="*/ 34 w 884"/>
                <a:gd name="T75" fmla="*/ 111 h 881"/>
                <a:gd name="T76" fmla="*/ 40 w 884"/>
                <a:gd name="T77" fmla="*/ 107 h 881"/>
                <a:gd name="T78" fmla="*/ 53 w 884"/>
                <a:gd name="T79" fmla="*/ 133 h 881"/>
                <a:gd name="T80" fmla="*/ 45 w 884"/>
                <a:gd name="T81" fmla="*/ 173 h 881"/>
                <a:gd name="T82" fmla="*/ 36 w 884"/>
                <a:gd name="T83" fmla="*/ 177 h 881"/>
                <a:gd name="T84" fmla="*/ 34 w 884"/>
                <a:gd name="T85" fmla="*/ 170 h 881"/>
                <a:gd name="T86" fmla="*/ 43 w 884"/>
                <a:gd name="T87" fmla="*/ 131 h 881"/>
                <a:gd name="T88" fmla="*/ 101 w 884"/>
                <a:gd name="T89" fmla="*/ 5 h 881"/>
                <a:gd name="T90" fmla="*/ 107 w 884"/>
                <a:gd name="T91" fmla="*/ 0 h 881"/>
                <a:gd name="T92" fmla="*/ 113 w 884"/>
                <a:gd name="T93" fmla="*/ 5 h 881"/>
                <a:gd name="T94" fmla="*/ 179 w 884"/>
                <a:gd name="T95" fmla="*/ 16 h 881"/>
                <a:gd name="T96" fmla="*/ 178 w 884"/>
                <a:gd name="T97" fmla="*/ 23 h 881"/>
                <a:gd name="T98" fmla="*/ 195 w 884"/>
                <a:gd name="T99" fmla="*/ 41 h 881"/>
                <a:gd name="T100" fmla="*/ 200 w 884"/>
                <a:gd name="T101" fmla="*/ 48 h 881"/>
                <a:gd name="T102" fmla="*/ 193 w 884"/>
                <a:gd name="T103" fmla="*/ 54 h 881"/>
                <a:gd name="T104" fmla="*/ 2 w 884"/>
                <a:gd name="T105" fmla="*/ 50 h 881"/>
                <a:gd name="T106" fmla="*/ 4 w 884"/>
                <a:gd name="T107" fmla="*/ 42 h 881"/>
                <a:gd name="T108" fmla="*/ 39 w 884"/>
                <a:gd name="T109" fmla="*/ 12 h 881"/>
                <a:gd name="T110" fmla="*/ 47 w 884"/>
                <a:gd name="T111" fmla="*/ 10 h 881"/>
                <a:gd name="T112" fmla="*/ 101 w 884"/>
                <a:gd name="T113" fmla="*/ 41 h 881"/>
                <a:gd name="T114" fmla="*/ 107 w 884"/>
                <a:gd name="T115" fmla="*/ 127 h 881"/>
                <a:gd name="T116" fmla="*/ 120 w 884"/>
                <a:gd name="T117" fmla="*/ 156 h 881"/>
                <a:gd name="T118" fmla="*/ 115 w 884"/>
                <a:gd name="T119" fmla="*/ 165 h 881"/>
                <a:gd name="T120" fmla="*/ 107 w 884"/>
                <a:gd name="T121" fmla="*/ 159 h 881"/>
                <a:gd name="T122" fmla="*/ 98 w 884"/>
                <a:gd name="T123" fmla="*/ 131 h 88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4" h="881">
                  <a:moveTo>
                    <a:pt x="590" y="247"/>
                  </a:moveTo>
                  <a:lnTo>
                    <a:pt x="593" y="247"/>
                  </a:lnTo>
                  <a:lnTo>
                    <a:pt x="596" y="247"/>
                  </a:lnTo>
                  <a:lnTo>
                    <a:pt x="599" y="248"/>
                  </a:lnTo>
                  <a:lnTo>
                    <a:pt x="601" y="248"/>
                  </a:lnTo>
                  <a:lnTo>
                    <a:pt x="604" y="249"/>
                  </a:lnTo>
                  <a:lnTo>
                    <a:pt x="606" y="250"/>
                  </a:lnTo>
                  <a:lnTo>
                    <a:pt x="608" y="252"/>
                  </a:lnTo>
                  <a:lnTo>
                    <a:pt x="610" y="253"/>
                  </a:lnTo>
                  <a:lnTo>
                    <a:pt x="611" y="254"/>
                  </a:lnTo>
                  <a:lnTo>
                    <a:pt x="613" y="256"/>
                  </a:lnTo>
                  <a:lnTo>
                    <a:pt x="614" y="258"/>
                  </a:lnTo>
                  <a:lnTo>
                    <a:pt x="615" y="260"/>
                  </a:lnTo>
                  <a:lnTo>
                    <a:pt x="616" y="262"/>
                  </a:lnTo>
                  <a:lnTo>
                    <a:pt x="616" y="265"/>
                  </a:lnTo>
                  <a:lnTo>
                    <a:pt x="616" y="267"/>
                  </a:lnTo>
                  <a:lnTo>
                    <a:pt x="617" y="270"/>
                  </a:lnTo>
                  <a:lnTo>
                    <a:pt x="620" y="344"/>
                  </a:lnTo>
                  <a:lnTo>
                    <a:pt x="725" y="344"/>
                  </a:lnTo>
                  <a:lnTo>
                    <a:pt x="709" y="305"/>
                  </a:lnTo>
                  <a:lnTo>
                    <a:pt x="705" y="298"/>
                  </a:lnTo>
                  <a:lnTo>
                    <a:pt x="704" y="295"/>
                  </a:lnTo>
                  <a:lnTo>
                    <a:pt x="703" y="292"/>
                  </a:lnTo>
                  <a:lnTo>
                    <a:pt x="702" y="290"/>
                  </a:lnTo>
                  <a:lnTo>
                    <a:pt x="702" y="287"/>
                  </a:lnTo>
                  <a:lnTo>
                    <a:pt x="702" y="284"/>
                  </a:lnTo>
                  <a:lnTo>
                    <a:pt x="702" y="282"/>
                  </a:lnTo>
                  <a:lnTo>
                    <a:pt x="702" y="279"/>
                  </a:lnTo>
                  <a:lnTo>
                    <a:pt x="703" y="277"/>
                  </a:lnTo>
                  <a:lnTo>
                    <a:pt x="704" y="275"/>
                  </a:lnTo>
                  <a:lnTo>
                    <a:pt x="705" y="273"/>
                  </a:lnTo>
                  <a:lnTo>
                    <a:pt x="707" y="271"/>
                  </a:lnTo>
                  <a:lnTo>
                    <a:pt x="708" y="269"/>
                  </a:lnTo>
                  <a:lnTo>
                    <a:pt x="710" y="268"/>
                  </a:lnTo>
                  <a:lnTo>
                    <a:pt x="713" y="266"/>
                  </a:lnTo>
                  <a:lnTo>
                    <a:pt x="716" y="265"/>
                  </a:lnTo>
                  <a:lnTo>
                    <a:pt x="719" y="264"/>
                  </a:lnTo>
                  <a:lnTo>
                    <a:pt x="722" y="263"/>
                  </a:lnTo>
                  <a:lnTo>
                    <a:pt x="725" y="263"/>
                  </a:lnTo>
                  <a:lnTo>
                    <a:pt x="728" y="263"/>
                  </a:lnTo>
                  <a:lnTo>
                    <a:pt x="731" y="264"/>
                  </a:lnTo>
                  <a:lnTo>
                    <a:pt x="734" y="264"/>
                  </a:lnTo>
                  <a:lnTo>
                    <a:pt x="737" y="266"/>
                  </a:lnTo>
                  <a:lnTo>
                    <a:pt x="739" y="267"/>
                  </a:lnTo>
                  <a:lnTo>
                    <a:pt x="742" y="269"/>
                  </a:lnTo>
                  <a:lnTo>
                    <a:pt x="744" y="271"/>
                  </a:lnTo>
                  <a:lnTo>
                    <a:pt x="746" y="273"/>
                  </a:lnTo>
                  <a:lnTo>
                    <a:pt x="749" y="276"/>
                  </a:lnTo>
                  <a:lnTo>
                    <a:pt x="751" y="279"/>
                  </a:lnTo>
                  <a:lnTo>
                    <a:pt x="753" y="282"/>
                  </a:lnTo>
                  <a:lnTo>
                    <a:pt x="755" y="286"/>
                  </a:lnTo>
                  <a:lnTo>
                    <a:pt x="769" y="316"/>
                  </a:lnTo>
                  <a:lnTo>
                    <a:pt x="776" y="330"/>
                  </a:lnTo>
                  <a:lnTo>
                    <a:pt x="782" y="344"/>
                  </a:lnTo>
                  <a:lnTo>
                    <a:pt x="848" y="344"/>
                  </a:lnTo>
                  <a:lnTo>
                    <a:pt x="851" y="344"/>
                  </a:lnTo>
                  <a:lnTo>
                    <a:pt x="855" y="344"/>
                  </a:lnTo>
                  <a:lnTo>
                    <a:pt x="858" y="345"/>
                  </a:lnTo>
                  <a:lnTo>
                    <a:pt x="861" y="346"/>
                  </a:lnTo>
                  <a:lnTo>
                    <a:pt x="864" y="347"/>
                  </a:lnTo>
                  <a:lnTo>
                    <a:pt x="867" y="348"/>
                  </a:lnTo>
                  <a:lnTo>
                    <a:pt x="869" y="349"/>
                  </a:lnTo>
                  <a:lnTo>
                    <a:pt x="871" y="351"/>
                  </a:lnTo>
                  <a:lnTo>
                    <a:pt x="873" y="353"/>
                  </a:lnTo>
                  <a:lnTo>
                    <a:pt x="874" y="355"/>
                  </a:lnTo>
                  <a:lnTo>
                    <a:pt x="876" y="357"/>
                  </a:lnTo>
                  <a:lnTo>
                    <a:pt x="877" y="359"/>
                  </a:lnTo>
                  <a:lnTo>
                    <a:pt x="878" y="362"/>
                  </a:lnTo>
                  <a:lnTo>
                    <a:pt x="878" y="365"/>
                  </a:lnTo>
                  <a:lnTo>
                    <a:pt x="878" y="368"/>
                  </a:lnTo>
                  <a:lnTo>
                    <a:pt x="879" y="371"/>
                  </a:lnTo>
                  <a:lnTo>
                    <a:pt x="878" y="374"/>
                  </a:lnTo>
                  <a:lnTo>
                    <a:pt x="878" y="377"/>
                  </a:lnTo>
                  <a:lnTo>
                    <a:pt x="878" y="380"/>
                  </a:lnTo>
                  <a:lnTo>
                    <a:pt x="877" y="383"/>
                  </a:lnTo>
                  <a:lnTo>
                    <a:pt x="876" y="385"/>
                  </a:lnTo>
                  <a:lnTo>
                    <a:pt x="874" y="387"/>
                  </a:lnTo>
                  <a:lnTo>
                    <a:pt x="873" y="389"/>
                  </a:lnTo>
                  <a:lnTo>
                    <a:pt x="871" y="391"/>
                  </a:lnTo>
                  <a:lnTo>
                    <a:pt x="869" y="393"/>
                  </a:lnTo>
                  <a:lnTo>
                    <a:pt x="867" y="394"/>
                  </a:lnTo>
                  <a:lnTo>
                    <a:pt x="864" y="395"/>
                  </a:lnTo>
                  <a:lnTo>
                    <a:pt x="861" y="396"/>
                  </a:lnTo>
                  <a:lnTo>
                    <a:pt x="858" y="397"/>
                  </a:lnTo>
                  <a:lnTo>
                    <a:pt x="855" y="398"/>
                  </a:lnTo>
                  <a:lnTo>
                    <a:pt x="851" y="398"/>
                  </a:lnTo>
                  <a:lnTo>
                    <a:pt x="848" y="398"/>
                  </a:lnTo>
                  <a:lnTo>
                    <a:pt x="628" y="398"/>
                  </a:lnTo>
                  <a:lnTo>
                    <a:pt x="638" y="479"/>
                  </a:lnTo>
                  <a:lnTo>
                    <a:pt x="643" y="508"/>
                  </a:lnTo>
                  <a:lnTo>
                    <a:pt x="647" y="529"/>
                  </a:lnTo>
                  <a:lnTo>
                    <a:pt x="674" y="618"/>
                  </a:lnTo>
                  <a:lnTo>
                    <a:pt x="694" y="586"/>
                  </a:lnTo>
                  <a:lnTo>
                    <a:pt x="714" y="552"/>
                  </a:lnTo>
                  <a:lnTo>
                    <a:pt x="731" y="516"/>
                  </a:lnTo>
                  <a:lnTo>
                    <a:pt x="748" y="479"/>
                  </a:lnTo>
                  <a:lnTo>
                    <a:pt x="749" y="476"/>
                  </a:lnTo>
                  <a:lnTo>
                    <a:pt x="750" y="473"/>
                  </a:lnTo>
                  <a:lnTo>
                    <a:pt x="751" y="471"/>
                  </a:lnTo>
                  <a:lnTo>
                    <a:pt x="752" y="469"/>
                  </a:lnTo>
                  <a:lnTo>
                    <a:pt x="754" y="467"/>
                  </a:lnTo>
                  <a:lnTo>
                    <a:pt x="755" y="465"/>
                  </a:lnTo>
                  <a:lnTo>
                    <a:pt x="757" y="464"/>
                  </a:lnTo>
                  <a:lnTo>
                    <a:pt x="759" y="462"/>
                  </a:lnTo>
                  <a:lnTo>
                    <a:pt x="761" y="461"/>
                  </a:lnTo>
                  <a:lnTo>
                    <a:pt x="763" y="460"/>
                  </a:lnTo>
                  <a:lnTo>
                    <a:pt x="765" y="460"/>
                  </a:lnTo>
                  <a:lnTo>
                    <a:pt x="768" y="459"/>
                  </a:lnTo>
                  <a:lnTo>
                    <a:pt x="770" y="459"/>
                  </a:lnTo>
                  <a:lnTo>
                    <a:pt x="773" y="459"/>
                  </a:lnTo>
                  <a:lnTo>
                    <a:pt x="776" y="459"/>
                  </a:lnTo>
                  <a:lnTo>
                    <a:pt x="779" y="459"/>
                  </a:lnTo>
                  <a:lnTo>
                    <a:pt x="782" y="460"/>
                  </a:lnTo>
                  <a:lnTo>
                    <a:pt x="785" y="462"/>
                  </a:lnTo>
                  <a:lnTo>
                    <a:pt x="788" y="463"/>
                  </a:lnTo>
                  <a:lnTo>
                    <a:pt x="791" y="465"/>
                  </a:lnTo>
                  <a:lnTo>
                    <a:pt x="793" y="467"/>
                  </a:lnTo>
                  <a:lnTo>
                    <a:pt x="795" y="470"/>
                  </a:lnTo>
                  <a:lnTo>
                    <a:pt x="796" y="472"/>
                  </a:lnTo>
                  <a:lnTo>
                    <a:pt x="797" y="475"/>
                  </a:lnTo>
                  <a:lnTo>
                    <a:pt x="798" y="478"/>
                  </a:lnTo>
                  <a:lnTo>
                    <a:pt x="798" y="481"/>
                  </a:lnTo>
                  <a:lnTo>
                    <a:pt x="799" y="485"/>
                  </a:lnTo>
                  <a:lnTo>
                    <a:pt x="798" y="489"/>
                  </a:lnTo>
                  <a:lnTo>
                    <a:pt x="798" y="493"/>
                  </a:lnTo>
                  <a:lnTo>
                    <a:pt x="797" y="497"/>
                  </a:lnTo>
                  <a:lnTo>
                    <a:pt x="795" y="501"/>
                  </a:lnTo>
                  <a:lnTo>
                    <a:pt x="794" y="506"/>
                  </a:lnTo>
                  <a:lnTo>
                    <a:pt x="773" y="551"/>
                  </a:lnTo>
                  <a:lnTo>
                    <a:pt x="751" y="594"/>
                  </a:lnTo>
                  <a:lnTo>
                    <a:pt x="727" y="634"/>
                  </a:lnTo>
                  <a:lnTo>
                    <a:pt x="714" y="653"/>
                  </a:lnTo>
                  <a:lnTo>
                    <a:pt x="701" y="672"/>
                  </a:lnTo>
                  <a:lnTo>
                    <a:pt x="717" y="704"/>
                  </a:lnTo>
                  <a:lnTo>
                    <a:pt x="735" y="734"/>
                  </a:lnTo>
                  <a:lnTo>
                    <a:pt x="754" y="763"/>
                  </a:lnTo>
                  <a:lnTo>
                    <a:pt x="764" y="777"/>
                  </a:lnTo>
                  <a:lnTo>
                    <a:pt x="775" y="791"/>
                  </a:lnTo>
                  <a:lnTo>
                    <a:pt x="777" y="794"/>
                  </a:lnTo>
                  <a:lnTo>
                    <a:pt x="779" y="796"/>
                  </a:lnTo>
                  <a:lnTo>
                    <a:pt x="781" y="798"/>
                  </a:lnTo>
                  <a:lnTo>
                    <a:pt x="784" y="800"/>
                  </a:lnTo>
                  <a:lnTo>
                    <a:pt x="786" y="801"/>
                  </a:lnTo>
                  <a:lnTo>
                    <a:pt x="788" y="802"/>
                  </a:lnTo>
                  <a:lnTo>
                    <a:pt x="788" y="803"/>
                  </a:lnTo>
                  <a:lnTo>
                    <a:pt x="789" y="803"/>
                  </a:lnTo>
                  <a:lnTo>
                    <a:pt x="790" y="803"/>
                  </a:lnTo>
                  <a:lnTo>
                    <a:pt x="791" y="803"/>
                  </a:lnTo>
                  <a:lnTo>
                    <a:pt x="792" y="803"/>
                  </a:lnTo>
                  <a:lnTo>
                    <a:pt x="793" y="803"/>
                  </a:lnTo>
                  <a:lnTo>
                    <a:pt x="794" y="803"/>
                  </a:lnTo>
                  <a:lnTo>
                    <a:pt x="794" y="802"/>
                  </a:lnTo>
                  <a:lnTo>
                    <a:pt x="795" y="802"/>
                  </a:lnTo>
                  <a:lnTo>
                    <a:pt x="796" y="801"/>
                  </a:lnTo>
                  <a:lnTo>
                    <a:pt x="797" y="800"/>
                  </a:lnTo>
                  <a:lnTo>
                    <a:pt x="798" y="798"/>
                  </a:lnTo>
                  <a:lnTo>
                    <a:pt x="800" y="796"/>
                  </a:lnTo>
                  <a:lnTo>
                    <a:pt x="801" y="794"/>
                  </a:lnTo>
                  <a:lnTo>
                    <a:pt x="802" y="791"/>
                  </a:lnTo>
                  <a:lnTo>
                    <a:pt x="809" y="762"/>
                  </a:lnTo>
                  <a:lnTo>
                    <a:pt x="815" y="731"/>
                  </a:lnTo>
                  <a:lnTo>
                    <a:pt x="820" y="698"/>
                  </a:lnTo>
                  <a:lnTo>
                    <a:pt x="825" y="664"/>
                  </a:lnTo>
                  <a:lnTo>
                    <a:pt x="825" y="661"/>
                  </a:lnTo>
                  <a:lnTo>
                    <a:pt x="825" y="658"/>
                  </a:lnTo>
                  <a:lnTo>
                    <a:pt x="826" y="655"/>
                  </a:lnTo>
                  <a:lnTo>
                    <a:pt x="826" y="652"/>
                  </a:lnTo>
                  <a:lnTo>
                    <a:pt x="827" y="650"/>
                  </a:lnTo>
                  <a:lnTo>
                    <a:pt x="828" y="648"/>
                  </a:lnTo>
                  <a:lnTo>
                    <a:pt x="830" y="646"/>
                  </a:lnTo>
                  <a:lnTo>
                    <a:pt x="831" y="644"/>
                  </a:lnTo>
                  <a:lnTo>
                    <a:pt x="833" y="642"/>
                  </a:lnTo>
                  <a:lnTo>
                    <a:pt x="835" y="641"/>
                  </a:lnTo>
                  <a:lnTo>
                    <a:pt x="837" y="640"/>
                  </a:lnTo>
                  <a:lnTo>
                    <a:pt x="840" y="639"/>
                  </a:lnTo>
                  <a:lnTo>
                    <a:pt x="842" y="638"/>
                  </a:lnTo>
                  <a:lnTo>
                    <a:pt x="845" y="637"/>
                  </a:lnTo>
                  <a:lnTo>
                    <a:pt x="848" y="637"/>
                  </a:lnTo>
                  <a:lnTo>
                    <a:pt x="852" y="637"/>
                  </a:lnTo>
                  <a:lnTo>
                    <a:pt x="854" y="637"/>
                  </a:lnTo>
                  <a:lnTo>
                    <a:pt x="857" y="637"/>
                  </a:lnTo>
                  <a:lnTo>
                    <a:pt x="859" y="638"/>
                  </a:lnTo>
                  <a:lnTo>
                    <a:pt x="861" y="639"/>
                  </a:lnTo>
                  <a:lnTo>
                    <a:pt x="864" y="640"/>
                  </a:lnTo>
                  <a:lnTo>
                    <a:pt x="865" y="641"/>
                  </a:lnTo>
                  <a:lnTo>
                    <a:pt x="867" y="643"/>
                  </a:lnTo>
                  <a:lnTo>
                    <a:pt x="869" y="645"/>
                  </a:lnTo>
                  <a:lnTo>
                    <a:pt x="870" y="647"/>
                  </a:lnTo>
                  <a:lnTo>
                    <a:pt x="871" y="649"/>
                  </a:lnTo>
                  <a:lnTo>
                    <a:pt x="872" y="652"/>
                  </a:lnTo>
                  <a:lnTo>
                    <a:pt x="873" y="654"/>
                  </a:lnTo>
                  <a:lnTo>
                    <a:pt x="874" y="657"/>
                  </a:lnTo>
                  <a:lnTo>
                    <a:pt x="874" y="661"/>
                  </a:lnTo>
                  <a:lnTo>
                    <a:pt x="874" y="664"/>
                  </a:lnTo>
                  <a:lnTo>
                    <a:pt x="875" y="668"/>
                  </a:lnTo>
                  <a:lnTo>
                    <a:pt x="872" y="712"/>
                  </a:lnTo>
                  <a:lnTo>
                    <a:pt x="869" y="733"/>
                  </a:lnTo>
                  <a:lnTo>
                    <a:pt x="866" y="754"/>
                  </a:lnTo>
                  <a:lnTo>
                    <a:pt x="863" y="774"/>
                  </a:lnTo>
                  <a:lnTo>
                    <a:pt x="858" y="794"/>
                  </a:lnTo>
                  <a:lnTo>
                    <a:pt x="853" y="814"/>
                  </a:lnTo>
                  <a:lnTo>
                    <a:pt x="848" y="834"/>
                  </a:lnTo>
                  <a:lnTo>
                    <a:pt x="844" y="845"/>
                  </a:lnTo>
                  <a:lnTo>
                    <a:pt x="839" y="854"/>
                  </a:lnTo>
                  <a:lnTo>
                    <a:pt x="837" y="858"/>
                  </a:lnTo>
                  <a:lnTo>
                    <a:pt x="835" y="862"/>
                  </a:lnTo>
                  <a:lnTo>
                    <a:pt x="832" y="866"/>
                  </a:lnTo>
                  <a:lnTo>
                    <a:pt x="830" y="869"/>
                  </a:lnTo>
                  <a:lnTo>
                    <a:pt x="827" y="871"/>
                  </a:lnTo>
                  <a:lnTo>
                    <a:pt x="824" y="874"/>
                  </a:lnTo>
                  <a:lnTo>
                    <a:pt x="821" y="876"/>
                  </a:lnTo>
                  <a:lnTo>
                    <a:pt x="818" y="877"/>
                  </a:lnTo>
                  <a:lnTo>
                    <a:pt x="815" y="878"/>
                  </a:lnTo>
                  <a:lnTo>
                    <a:pt x="812" y="879"/>
                  </a:lnTo>
                  <a:lnTo>
                    <a:pt x="809" y="880"/>
                  </a:lnTo>
                  <a:lnTo>
                    <a:pt x="806" y="880"/>
                  </a:lnTo>
                  <a:lnTo>
                    <a:pt x="802" y="880"/>
                  </a:lnTo>
                  <a:lnTo>
                    <a:pt x="799" y="880"/>
                  </a:lnTo>
                  <a:lnTo>
                    <a:pt x="795" y="879"/>
                  </a:lnTo>
                  <a:lnTo>
                    <a:pt x="792" y="878"/>
                  </a:lnTo>
                  <a:lnTo>
                    <a:pt x="789" y="877"/>
                  </a:lnTo>
                  <a:lnTo>
                    <a:pt x="785" y="876"/>
                  </a:lnTo>
                  <a:lnTo>
                    <a:pt x="782" y="875"/>
                  </a:lnTo>
                  <a:lnTo>
                    <a:pt x="779" y="873"/>
                  </a:lnTo>
                  <a:lnTo>
                    <a:pt x="772" y="869"/>
                  </a:lnTo>
                  <a:lnTo>
                    <a:pt x="765" y="865"/>
                  </a:lnTo>
                  <a:lnTo>
                    <a:pt x="758" y="859"/>
                  </a:lnTo>
                  <a:lnTo>
                    <a:pt x="752" y="853"/>
                  </a:lnTo>
                  <a:lnTo>
                    <a:pt x="740" y="841"/>
                  </a:lnTo>
                  <a:lnTo>
                    <a:pt x="728" y="827"/>
                  </a:lnTo>
                  <a:lnTo>
                    <a:pt x="717" y="812"/>
                  </a:lnTo>
                  <a:lnTo>
                    <a:pt x="705" y="796"/>
                  </a:lnTo>
                  <a:lnTo>
                    <a:pt x="693" y="778"/>
                  </a:lnTo>
                  <a:lnTo>
                    <a:pt x="682" y="760"/>
                  </a:lnTo>
                  <a:lnTo>
                    <a:pt x="659" y="718"/>
                  </a:lnTo>
                  <a:lnTo>
                    <a:pt x="633" y="742"/>
                  </a:lnTo>
                  <a:lnTo>
                    <a:pt x="608" y="765"/>
                  </a:lnTo>
                  <a:lnTo>
                    <a:pt x="583" y="786"/>
                  </a:lnTo>
                  <a:lnTo>
                    <a:pt x="558" y="805"/>
                  </a:lnTo>
                  <a:lnTo>
                    <a:pt x="533" y="823"/>
                  </a:lnTo>
                  <a:lnTo>
                    <a:pt x="508" y="838"/>
                  </a:lnTo>
                  <a:lnTo>
                    <a:pt x="483" y="853"/>
                  </a:lnTo>
                  <a:lnTo>
                    <a:pt x="458" y="865"/>
                  </a:lnTo>
                  <a:lnTo>
                    <a:pt x="454" y="867"/>
                  </a:lnTo>
                  <a:lnTo>
                    <a:pt x="450" y="868"/>
                  </a:lnTo>
                  <a:lnTo>
                    <a:pt x="447" y="869"/>
                  </a:lnTo>
                  <a:lnTo>
                    <a:pt x="443" y="870"/>
                  </a:lnTo>
                  <a:lnTo>
                    <a:pt x="440" y="871"/>
                  </a:lnTo>
                  <a:lnTo>
                    <a:pt x="437" y="871"/>
                  </a:lnTo>
                  <a:lnTo>
                    <a:pt x="434" y="871"/>
                  </a:lnTo>
                  <a:lnTo>
                    <a:pt x="431" y="870"/>
                  </a:lnTo>
                  <a:lnTo>
                    <a:pt x="428" y="870"/>
                  </a:lnTo>
                  <a:lnTo>
                    <a:pt x="425" y="869"/>
                  </a:lnTo>
                  <a:lnTo>
                    <a:pt x="423" y="868"/>
                  </a:lnTo>
                  <a:lnTo>
                    <a:pt x="420" y="866"/>
                  </a:lnTo>
                  <a:lnTo>
                    <a:pt x="418" y="864"/>
                  </a:lnTo>
                  <a:lnTo>
                    <a:pt x="416" y="862"/>
                  </a:lnTo>
                  <a:lnTo>
                    <a:pt x="414" y="860"/>
                  </a:lnTo>
                  <a:lnTo>
                    <a:pt x="412" y="857"/>
                  </a:lnTo>
                  <a:lnTo>
                    <a:pt x="411" y="854"/>
                  </a:lnTo>
                  <a:lnTo>
                    <a:pt x="410" y="851"/>
                  </a:lnTo>
                  <a:lnTo>
                    <a:pt x="410" y="848"/>
                  </a:lnTo>
                  <a:lnTo>
                    <a:pt x="410" y="846"/>
                  </a:lnTo>
                  <a:lnTo>
                    <a:pt x="410" y="843"/>
                  </a:lnTo>
                  <a:lnTo>
                    <a:pt x="411" y="841"/>
                  </a:lnTo>
                  <a:lnTo>
                    <a:pt x="411" y="838"/>
                  </a:lnTo>
                  <a:lnTo>
                    <a:pt x="412" y="836"/>
                  </a:lnTo>
                  <a:lnTo>
                    <a:pt x="414" y="833"/>
                  </a:lnTo>
                  <a:lnTo>
                    <a:pt x="415" y="831"/>
                  </a:lnTo>
                  <a:lnTo>
                    <a:pt x="417" y="829"/>
                  </a:lnTo>
                  <a:lnTo>
                    <a:pt x="419" y="826"/>
                  </a:lnTo>
                  <a:lnTo>
                    <a:pt x="422" y="824"/>
                  </a:lnTo>
                  <a:lnTo>
                    <a:pt x="424" y="822"/>
                  </a:lnTo>
                  <a:lnTo>
                    <a:pt x="431" y="818"/>
                  </a:lnTo>
                  <a:lnTo>
                    <a:pt x="459" y="803"/>
                  </a:lnTo>
                  <a:lnTo>
                    <a:pt x="486" y="787"/>
                  </a:lnTo>
                  <a:lnTo>
                    <a:pt x="513" y="769"/>
                  </a:lnTo>
                  <a:lnTo>
                    <a:pt x="539" y="751"/>
                  </a:lnTo>
                  <a:lnTo>
                    <a:pt x="563" y="731"/>
                  </a:lnTo>
                  <a:lnTo>
                    <a:pt x="587" y="710"/>
                  </a:lnTo>
                  <a:lnTo>
                    <a:pt x="610" y="687"/>
                  </a:lnTo>
                  <a:lnTo>
                    <a:pt x="632" y="664"/>
                  </a:lnTo>
                  <a:lnTo>
                    <a:pt x="623" y="639"/>
                  </a:lnTo>
                  <a:lnTo>
                    <a:pt x="615" y="612"/>
                  </a:lnTo>
                  <a:lnTo>
                    <a:pt x="600" y="551"/>
                  </a:lnTo>
                  <a:lnTo>
                    <a:pt x="586" y="479"/>
                  </a:lnTo>
                  <a:lnTo>
                    <a:pt x="574" y="398"/>
                  </a:lnTo>
                  <a:lnTo>
                    <a:pt x="134" y="398"/>
                  </a:lnTo>
                  <a:lnTo>
                    <a:pt x="131" y="398"/>
                  </a:lnTo>
                  <a:lnTo>
                    <a:pt x="129" y="398"/>
                  </a:lnTo>
                  <a:lnTo>
                    <a:pt x="127" y="399"/>
                  </a:lnTo>
                  <a:lnTo>
                    <a:pt x="125" y="399"/>
                  </a:lnTo>
                  <a:lnTo>
                    <a:pt x="123" y="400"/>
                  </a:lnTo>
                  <a:lnTo>
                    <a:pt x="122" y="401"/>
                  </a:lnTo>
                  <a:lnTo>
                    <a:pt x="120" y="402"/>
                  </a:lnTo>
                  <a:lnTo>
                    <a:pt x="119" y="403"/>
                  </a:lnTo>
                  <a:lnTo>
                    <a:pt x="118" y="404"/>
                  </a:lnTo>
                  <a:lnTo>
                    <a:pt x="117" y="405"/>
                  </a:lnTo>
                  <a:lnTo>
                    <a:pt x="116" y="407"/>
                  </a:lnTo>
                  <a:lnTo>
                    <a:pt x="116" y="409"/>
                  </a:lnTo>
                  <a:lnTo>
                    <a:pt x="115" y="410"/>
                  </a:lnTo>
                  <a:lnTo>
                    <a:pt x="115" y="412"/>
                  </a:lnTo>
                  <a:lnTo>
                    <a:pt x="115" y="415"/>
                  </a:lnTo>
                  <a:lnTo>
                    <a:pt x="115" y="417"/>
                  </a:lnTo>
                  <a:lnTo>
                    <a:pt x="115" y="571"/>
                  </a:lnTo>
                  <a:lnTo>
                    <a:pt x="114" y="611"/>
                  </a:lnTo>
                  <a:lnTo>
                    <a:pt x="111" y="649"/>
                  </a:lnTo>
                  <a:lnTo>
                    <a:pt x="107" y="686"/>
                  </a:lnTo>
                  <a:lnTo>
                    <a:pt x="101" y="722"/>
                  </a:lnTo>
                  <a:lnTo>
                    <a:pt x="93" y="756"/>
                  </a:lnTo>
                  <a:lnTo>
                    <a:pt x="84" y="788"/>
                  </a:lnTo>
                  <a:lnTo>
                    <a:pt x="73" y="819"/>
                  </a:lnTo>
                  <a:lnTo>
                    <a:pt x="61" y="849"/>
                  </a:lnTo>
                  <a:lnTo>
                    <a:pt x="58" y="853"/>
                  </a:lnTo>
                  <a:lnTo>
                    <a:pt x="56" y="856"/>
                  </a:lnTo>
                  <a:lnTo>
                    <a:pt x="53" y="859"/>
                  </a:lnTo>
                  <a:lnTo>
                    <a:pt x="50" y="862"/>
                  </a:lnTo>
                  <a:lnTo>
                    <a:pt x="48" y="865"/>
                  </a:lnTo>
                  <a:lnTo>
                    <a:pt x="45" y="867"/>
                  </a:lnTo>
                  <a:lnTo>
                    <a:pt x="42" y="869"/>
                  </a:lnTo>
                  <a:lnTo>
                    <a:pt x="39" y="870"/>
                  </a:lnTo>
                  <a:lnTo>
                    <a:pt x="36" y="872"/>
                  </a:lnTo>
                  <a:lnTo>
                    <a:pt x="33" y="872"/>
                  </a:lnTo>
                  <a:lnTo>
                    <a:pt x="30" y="873"/>
                  </a:lnTo>
                  <a:lnTo>
                    <a:pt x="27" y="873"/>
                  </a:lnTo>
                  <a:lnTo>
                    <a:pt x="23" y="874"/>
                  </a:lnTo>
                  <a:lnTo>
                    <a:pt x="20" y="873"/>
                  </a:lnTo>
                  <a:lnTo>
                    <a:pt x="17" y="873"/>
                  </a:lnTo>
                  <a:lnTo>
                    <a:pt x="14" y="872"/>
                  </a:lnTo>
                  <a:lnTo>
                    <a:pt x="11" y="871"/>
                  </a:lnTo>
                  <a:lnTo>
                    <a:pt x="9" y="869"/>
                  </a:lnTo>
                  <a:lnTo>
                    <a:pt x="6" y="867"/>
                  </a:lnTo>
                  <a:lnTo>
                    <a:pt x="5" y="865"/>
                  </a:lnTo>
                  <a:lnTo>
                    <a:pt x="3" y="863"/>
                  </a:lnTo>
                  <a:lnTo>
                    <a:pt x="2" y="861"/>
                  </a:lnTo>
                  <a:lnTo>
                    <a:pt x="1" y="858"/>
                  </a:lnTo>
                  <a:lnTo>
                    <a:pt x="0" y="856"/>
                  </a:lnTo>
                  <a:lnTo>
                    <a:pt x="0" y="853"/>
                  </a:lnTo>
                  <a:lnTo>
                    <a:pt x="0" y="850"/>
                  </a:lnTo>
                  <a:lnTo>
                    <a:pt x="0" y="847"/>
                  </a:lnTo>
                  <a:lnTo>
                    <a:pt x="1" y="844"/>
                  </a:lnTo>
                  <a:lnTo>
                    <a:pt x="2" y="841"/>
                  </a:lnTo>
                  <a:lnTo>
                    <a:pt x="3" y="837"/>
                  </a:lnTo>
                  <a:lnTo>
                    <a:pt x="5" y="834"/>
                  </a:lnTo>
                  <a:lnTo>
                    <a:pt x="7" y="830"/>
                  </a:lnTo>
                  <a:lnTo>
                    <a:pt x="19" y="801"/>
                  </a:lnTo>
                  <a:lnTo>
                    <a:pt x="30" y="770"/>
                  </a:lnTo>
                  <a:lnTo>
                    <a:pt x="39" y="738"/>
                  </a:lnTo>
                  <a:lnTo>
                    <a:pt x="47" y="705"/>
                  </a:lnTo>
                  <a:lnTo>
                    <a:pt x="53" y="670"/>
                  </a:lnTo>
                  <a:lnTo>
                    <a:pt x="57" y="635"/>
                  </a:lnTo>
                  <a:lnTo>
                    <a:pt x="60" y="598"/>
                  </a:lnTo>
                  <a:lnTo>
                    <a:pt x="61" y="560"/>
                  </a:lnTo>
                  <a:lnTo>
                    <a:pt x="61" y="405"/>
                  </a:lnTo>
                  <a:lnTo>
                    <a:pt x="61" y="402"/>
                  </a:lnTo>
                  <a:lnTo>
                    <a:pt x="61" y="399"/>
                  </a:lnTo>
                  <a:lnTo>
                    <a:pt x="61" y="397"/>
                  </a:lnTo>
                  <a:lnTo>
                    <a:pt x="62" y="394"/>
                  </a:lnTo>
                  <a:lnTo>
                    <a:pt x="62" y="391"/>
                  </a:lnTo>
                  <a:lnTo>
                    <a:pt x="63" y="389"/>
                  </a:lnTo>
                  <a:lnTo>
                    <a:pt x="64" y="386"/>
                  </a:lnTo>
                  <a:lnTo>
                    <a:pt x="65" y="383"/>
                  </a:lnTo>
                  <a:lnTo>
                    <a:pt x="66" y="381"/>
                  </a:lnTo>
                  <a:lnTo>
                    <a:pt x="68" y="378"/>
                  </a:lnTo>
                  <a:lnTo>
                    <a:pt x="71" y="373"/>
                  </a:lnTo>
                  <a:lnTo>
                    <a:pt x="75" y="368"/>
                  </a:lnTo>
                  <a:lnTo>
                    <a:pt x="80" y="363"/>
                  </a:lnTo>
                  <a:lnTo>
                    <a:pt x="84" y="358"/>
                  </a:lnTo>
                  <a:lnTo>
                    <a:pt x="90" y="355"/>
                  </a:lnTo>
                  <a:lnTo>
                    <a:pt x="95" y="351"/>
                  </a:lnTo>
                  <a:lnTo>
                    <a:pt x="97" y="350"/>
                  </a:lnTo>
                  <a:lnTo>
                    <a:pt x="100" y="349"/>
                  </a:lnTo>
                  <a:lnTo>
                    <a:pt x="103" y="348"/>
                  </a:lnTo>
                  <a:lnTo>
                    <a:pt x="105" y="347"/>
                  </a:lnTo>
                  <a:lnTo>
                    <a:pt x="108" y="346"/>
                  </a:lnTo>
                  <a:lnTo>
                    <a:pt x="111" y="345"/>
                  </a:lnTo>
                  <a:lnTo>
                    <a:pt x="114" y="345"/>
                  </a:lnTo>
                  <a:lnTo>
                    <a:pt x="117" y="344"/>
                  </a:lnTo>
                  <a:lnTo>
                    <a:pt x="123" y="344"/>
                  </a:lnTo>
                  <a:lnTo>
                    <a:pt x="566" y="344"/>
                  </a:lnTo>
                  <a:lnTo>
                    <a:pt x="563" y="270"/>
                  </a:lnTo>
                  <a:lnTo>
                    <a:pt x="563" y="267"/>
                  </a:lnTo>
                  <a:lnTo>
                    <a:pt x="563" y="265"/>
                  </a:lnTo>
                  <a:lnTo>
                    <a:pt x="564" y="262"/>
                  </a:lnTo>
                  <a:lnTo>
                    <a:pt x="564" y="260"/>
                  </a:lnTo>
                  <a:lnTo>
                    <a:pt x="565" y="258"/>
                  </a:lnTo>
                  <a:lnTo>
                    <a:pt x="566" y="256"/>
                  </a:lnTo>
                  <a:lnTo>
                    <a:pt x="568" y="254"/>
                  </a:lnTo>
                  <a:lnTo>
                    <a:pt x="569" y="253"/>
                  </a:lnTo>
                  <a:lnTo>
                    <a:pt x="571" y="252"/>
                  </a:lnTo>
                  <a:lnTo>
                    <a:pt x="573" y="250"/>
                  </a:lnTo>
                  <a:lnTo>
                    <a:pt x="575" y="249"/>
                  </a:lnTo>
                  <a:lnTo>
                    <a:pt x="578" y="248"/>
                  </a:lnTo>
                  <a:lnTo>
                    <a:pt x="580" y="248"/>
                  </a:lnTo>
                  <a:lnTo>
                    <a:pt x="583" y="247"/>
                  </a:lnTo>
                  <a:lnTo>
                    <a:pt x="586" y="247"/>
                  </a:lnTo>
                  <a:lnTo>
                    <a:pt x="590" y="247"/>
                  </a:lnTo>
                  <a:close/>
                  <a:moveTo>
                    <a:pt x="508" y="471"/>
                  </a:moveTo>
                  <a:lnTo>
                    <a:pt x="511" y="471"/>
                  </a:lnTo>
                  <a:lnTo>
                    <a:pt x="514" y="471"/>
                  </a:lnTo>
                  <a:lnTo>
                    <a:pt x="517" y="472"/>
                  </a:lnTo>
                  <a:lnTo>
                    <a:pt x="519" y="472"/>
                  </a:lnTo>
                  <a:lnTo>
                    <a:pt x="522" y="473"/>
                  </a:lnTo>
                  <a:lnTo>
                    <a:pt x="524" y="474"/>
                  </a:lnTo>
                  <a:lnTo>
                    <a:pt x="526" y="476"/>
                  </a:lnTo>
                  <a:lnTo>
                    <a:pt x="528" y="477"/>
                  </a:lnTo>
                  <a:lnTo>
                    <a:pt x="529" y="478"/>
                  </a:lnTo>
                  <a:lnTo>
                    <a:pt x="531" y="480"/>
                  </a:lnTo>
                  <a:lnTo>
                    <a:pt x="532" y="482"/>
                  </a:lnTo>
                  <a:lnTo>
                    <a:pt x="533" y="484"/>
                  </a:lnTo>
                  <a:lnTo>
                    <a:pt x="534" y="486"/>
                  </a:lnTo>
                  <a:lnTo>
                    <a:pt x="534" y="489"/>
                  </a:lnTo>
                  <a:lnTo>
                    <a:pt x="534" y="491"/>
                  </a:lnTo>
                  <a:lnTo>
                    <a:pt x="535" y="494"/>
                  </a:lnTo>
                  <a:lnTo>
                    <a:pt x="534" y="497"/>
                  </a:lnTo>
                  <a:lnTo>
                    <a:pt x="534" y="499"/>
                  </a:lnTo>
                  <a:lnTo>
                    <a:pt x="534" y="502"/>
                  </a:lnTo>
                  <a:lnTo>
                    <a:pt x="533" y="504"/>
                  </a:lnTo>
                  <a:lnTo>
                    <a:pt x="532" y="506"/>
                  </a:lnTo>
                  <a:lnTo>
                    <a:pt x="531" y="508"/>
                  </a:lnTo>
                  <a:lnTo>
                    <a:pt x="529" y="510"/>
                  </a:lnTo>
                  <a:lnTo>
                    <a:pt x="528" y="511"/>
                  </a:lnTo>
                  <a:lnTo>
                    <a:pt x="526" y="512"/>
                  </a:lnTo>
                  <a:lnTo>
                    <a:pt x="524" y="514"/>
                  </a:lnTo>
                  <a:lnTo>
                    <a:pt x="522" y="515"/>
                  </a:lnTo>
                  <a:lnTo>
                    <a:pt x="519" y="516"/>
                  </a:lnTo>
                  <a:lnTo>
                    <a:pt x="517" y="516"/>
                  </a:lnTo>
                  <a:lnTo>
                    <a:pt x="514" y="517"/>
                  </a:lnTo>
                  <a:lnTo>
                    <a:pt x="511" y="517"/>
                  </a:lnTo>
                  <a:lnTo>
                    <a:pt x="508" y="517"/>
                  </a:lnTo>
                  <a:lnTo>
                    <a:pt x="370" y="517"/>
                  </a:lnTo>
                  <a:lnTo>
                    <a:pt x="370" y="791"/>
                  </a:lnTo>
                  <a:lnTo>
                    <a:pt x="369" y="799"/>
                  </a:lnTo>
                  <a:lnTo>
                    <a:pt x="369" y="806"/>
                  </a:lnTo>
                  <a:lnTo>
                    <a:pt x="367" y="813"/>
                  </a:lnTo>
                  <a:lnTo>
                    <a:pt x="365" y="820"/>
                  </a:lnTo>
                  <a:lnTo>
                    <a:pt x="363" y="826"/>
                  </a:lnTo>
                  <a:lnTo>
                    <a:pt x="360" y="831"/>
                  </a:lnTo>
                  <a:lnTo>
                    <a:pt x="357" y="836"/>
                  </a:lnTo>
                  <a:lnTo>
                    <a:pt x="353" y="841"/>
                  </a:lnTo>
                  <a:lnTo>
                    <a:pt x="349" y="844"/>
                  </a:lnTo>
                  <a:lnTo>
                    <a:pt x="344" y="848"/>
                  </a:lnTo>
                  <a:lnTo>
                    <a:pt x="338" y="851"/>
                  </a:lnTo>
                  <a:lnTo>
                    <a:pt x="332" y="853"/>
                  </a:lnTo>
                  <a:lnTo>
                    <a:pt x="326" y="855"/>
                  </a:lnTo>
                  <a:lnTo>
                    <a:pt x="319" y="856"/>
                  </a:lnTo>
                  <a:lnTo>
                    <a:pt x="312" y="857"/>
                  </a:lnTo>
                  <a:lnTo>
                    <a:pt x="304" y="857"/>
                  </a:lnTo>
                  <a:lnTo>
                    <a:pt x="294" y="857"/>
                  </a:lnTo>
                  <a:lnTo>
                    <a:pt x="284" y="856"/>
                  </a:lnTo>
                  <a:lnTo>
                    <a:pt x="274" y="854"/>
                  </a:lnTo>
                  <a:lnTo>
                    <a:pt x="265" y="852"/>
                  </a:lnTo>
                  <a:lnTo>
                    <a:pt x="255" y="849"/>
                  </a:lnTo>
                  <a:lnTo>
                    <a:pt x="245" y="846"/>
                  </a:lnTo>
                  <a:lnTo>
                    <a:pt x="236" y="842"/>
                  </a:lnTo>
                  <a:lnTo>
                    <a:pt x="227" y="838"/>
                  </a:lnTo>
                  <a:lnTo>
                    <a:pt x="221" y="834"/>
                  </a:lnTo>
                  <a:lnTo>
                    <a:pt x="219" y="832"/>
                  </a:lnTo>
                  <a:lnTo>
                    <a:pt x="217" y="830"/>
                  </a:lnTo>
                  <a:lnTo>
                    <a:pt x="215" y="828"/>
                  </a:lnTo>
                  <a:lnTo>
                    <a:pt x="213" y="826"/>
                  </a:lnTo>
                  <a:lnTo>
                    <a:pt x="212" y="823"/>
                  </a:lnTo>
                  <a:lnTo>
                    <a:pt x="211" y="821"/>
                  </a:lnTo>
                  <a:lnTo>
                    <a:pt x="210" y="819"/>
                  </a:lnTo>
                  <a:lnTo>
                    <a:pt x="209" y="817"/>
                  </a:lnTo>
                  <a:lnTo>
                    <a:pt x="209" y="815"/>
                  </a:lnTo>
                  <a:lnTo>
                    <a:pt x="209" y="812"/>
                  </a:lnTo>
                  <a:lnTo>
                    <a:pt x="209" y="810"/>
                  </a:lnTo>
                  <a:lnTo>
                    <a:pt x="209" y="808"/>
                  </a:lnTo>
                  <a:lnTo>
                    <a:pt x="210" y="805"/>
                  </a:lnTo>
                  <a:lnTo>
                    <a:pt x="211" y="803"/>
                  </a:lnTo>
                  <a:lnTo>
                    <a:pt x="212" y="801"/>
                  </a:lnTo>
                  <a:lnTo>
                    <a:pt x="213" y="800"/>
                  </a:lnTo>
                  <a:lnTo>
                    <a:pt x="214" y="798"/>
                  </a:lnTo>
                  <a:lnTo>
                    <a:pt x="215" y="797"/>
                  </a:lnTo>
                  <a:lnTo>
                    <a:pt x="216" y="795"/>
                  </a:lnTo>
                  <a:lnTo>
                    <a:pt x="218" y="794"/>
                  </a:lnTo>
                  <a:lnTo>
                    <a:pt x="219" y="793"/>
                  </a:lnTo>
                  <a:lnTo>
                    <a:pt x="221" y="793"/>
                  </a:lnTo>
                  <a:lnTo>
                    <a:pt x="223" y="792"/>
                  </a:lnTo>
                  <a:lnTo>
                    <a:pt x="225" y="791"/>
                  </a:lnTo>
                  <a:lnTo>
                    <a:pt x="227" y="791"/>
                  </a:lnTo>
                  <a:lnTo>
                    <a:pt x="229" y="791"/>
                  </a:lnTo>
                  <a:lnTo>
                    <a:pt x="231" y="791"/>
                  </a:lnTo>
                  <a:lnTo>
                    <a:pt x="233" y="791"/>
                  </a:lnTo>
                  <a:lnTo>
                    <a:pt x="235" y="791"/>
                  </a:lnTo>
                  <a:lnTo>
                    <a:pt x="238" y="791"/>
                  </a:lnTo>
                  <a:lnTo>
                    <a:pt x="245" y="794"/>
                  </a:lnTo>
                  <a:lnTo>
                    <a:pt x="253" y="796"/>
                  </a:lnTo>
                  <a:lnTo>
                    <a:pt x="260" y="798"/>
                  </a:lnTo>
                  <a:lnTo>
                    <a:pt x="267" y="800"/>
                  </a:lnTo>
                  <a:lnTo>
                    <a:pt x="273" y="801"/>
                  </a:lnTo>
                  <a:lnTo>
                    <a:pt x="280" y="802"/>
                  </a:lnTo>
                  <a:lnTo>
                    <a:pt x="286" y="803"/>
                  </a:lnTo>
                  <a:lnTo>
                    <a:pt x="292" y="803"/>
                  </a:lnTo>
                  <a:lnTo>
                    <a:pt x="294" y="803"/>
                  </a:lnTo>
                  <a:lnTo>
                    <a:pt x="297" y="803"/>
                  </a:lnTo>
                  <a:lnTo>
                    <a:pt x="300" y="802"/>
                  </a:lnTo>
                  <a:lnTo>
                    <a:pt x="302" y="802"/>
                  </a:lnTo>
                  <a:lnTo>
                    <a:pt x="304" y="801"/>
                  </a:lnTo>
                  <a:lnTo>
                    <a:pt x="306" y="800"/>
                  </a:lnTo>
                  <a:lnTo>
                    <a:pt x="308" y="798"/>
                  </a:lnTo>
                  <a:lnTo>
                    <a:pt x="310" y="797"/>
                  </a:lnTo>
                  <a:lnTo>
                    <a:pt x="311" y="796"/>
                  </a:lnTo>
                  <a:lnTo>
                    <a:pt x="312" y="794"/>
                  </a:lnTo>
                  <a:lnTo>
                    <a:pt x="313" y="792"/>
                  </a:lnTo>
                  <a:lnTo>
                    <a:pt x="314" y="790"/>
                  </a:lnTo>
                  <a:lnTo>
                    <a:pt x="315" y="788"/>
                  </a:lnTo>
                  <a:lnTo>
                    <a:pt x="315" y="785"/>
                  </a:lnTo>
                  <a:lnTo>
                    <a:pt x="315" y="783"/>
                  </a:lnTo>
                  <a:lnTo>
                    <a:pt x="316" y="780"/>
                  </a:lnTo>
                  <a:lnTo>
                    <a:pt x="316" y="517"/>
                  </a:lnTo>
                  <a:lnTo>
                    <a:pt x="177" y="517"/>
                  </a:lnTo>
                  <a:lnTo>
                    <a:pt x="173" y="517"/>
                  </a:lnTo>
                  <a:lnTo>
                    <a:pt x="170" y="517"/>
                  </a:lnTo>
                  <a:lnTo>
                    <a:pt x="167" y="516"/>
                  </a:lnTo>
                  <a:lnTo>
                    <a:pt x="165" y="516"/>
                  </a:lnTo>
                  <a:lnTo>
                    <a:pt x="162" y="515"/>
                  </a:lnTo>
                  <a:lnTo>
                    <a:pt x="160" y="514"/>
                  </a:lnTo>
                  <a:lnTo>
                    <a:pt x="158" y="513"/>
                  </a:lnTo>
                  <a:lnTo>
                    <a:pt x="156" y="512"/>
                  </a:lnTo>
                  <a:lnTo>
                    <a:pt x="155" y="510"/>
                  </a:lnTo>
                  <a:lnTo>
                    <a:pt x="153" y="508"/>
                  </a:lnTo>
                  <a:lnTo>
                    <a:pt x="152" y="506"/>
                  </a:lnTo>
                  <a:lnTo>
                    <a:pt x="151" y="504"/>
                  </a:lnTo>
                  <a:lnTo>
                    <a:pt x="151" y="502"/>
                  </a:lnTo>
                  <a:lnTo>
                    <a:pt x="150" y="500"/>
                  </a:lnTo>
                  <a:lnTo>
                    <a:pt x="150" y="497"/>
                  </a:lnTo>
                  <a:lnTo>
                    <a:pt x="150" y="494"/>
                  </a:lnTo>
                  <a:lnTo>
                    <a:pt x="150" y="491"/>
                  </a:lnTo>
                  <a:lnTo>
                    <a:pt x="150" y="488"/>
                  </a:lnTo>
                  <a:lnTo>
                    <a:pt x="151" y="486"/>
                  </a:lnTo>
                  <a:lnTo>
                    <a:pt x="151" y="484"/>
                  </a:lnTo>
                  <a:lnTo>
                    <a:pt x="152" y="482"/>
                  </a:lnTo>
                  <a:lnTo>
                    <a:pt x="153" y="480"/>
                  </a:lnTo>
                  <a:lnTo>
                    <a:pt x="155" y="478"/>
                  </a:lnTo>
                  <a:lnTo>
                    <a:pt x="156" y="477"/>
                  </a:lnTo>
                  <a:lnTo>
                    <a:pt x="158" y="475"/>
                  </a:lnTo>
                  <a:lnTo>
                    <a:pt x="160" y="474"/>
                  </a:lnTo>
                  <a:lnTo>
                    <a:pt x="162" y="473"/>
                  </a:lnTo>
                  <a:lnTo>
                    <a:pt x="165" y="472"/>
                  </a:lnTo>
                  <a:lnTo>
                    <a:pt x="167" y="472"/>
                  </a:lnTo>
                  <a:lnTo>
                    <a:pt x="170" y="471"/>
                  </a:lnTo>
                  <a:lnTo>
                    <a:pt x="173" y="471"/>
                  </a:lnTo>
                  <a:lnTo>
                    <a:pt x="177" y="471"/>
                  </a:lnTo>
                  <a:lnTo>
                    <a:pt x="508" y="471"/>
                  </a:lnTo>
                  <a:close/>
                  <a:moveTo>
                    <a:pt x="215" y="567"/>
                  </a:moveTo>
                  <a:lnTo>
                    <a:pt x="217" y="568"/>
                  </a:lnTo>
                  <a:lnTo>
                    <a:pt x="220" y="568"/>
                  </a:lnTo>
                  <a:lnTo>
                    <a:pt x="223" y="569"/>
                  </a:lnTo>
                  <a:lnTo>
                    <a:pt x="225" y="571"/>
                  </a:lnTo>
                  <a:lnTo>
                    <a:pt x="227" y="572"/>
                  </a:lnTo>
                  <a:lnTo>
                    <a:pt x="229" y="573"/>
                  </a:lnTo>
                  <a:lnTo>
                    <a:pt x="231" y="575"/>
                  </a:lnTo>
                  <a:lnTo>
                    <a:pt x="232" y="577"/>
                  </a:lnTo>
                  <a:lnTo>
                    <a:pt x="233" y="579"/>
                  </a:lnTo>
                  <a:lnTo>
                    <a:pt x="235" y="581"/>
                  </a:lnTo>
                  <a:lnTo>
                    <a:pt x="235" y="583"/>
                  </a:lnTo>
                  <a:lnTo>
                    <a:pt x="236" y="586"/>
                  </a:lnTo>
                  <a:lnTo>
                    <a:pt x="237" y="589"/>
                  </a:lnTo>
                  <a:lnTo>
                    <a:pt x="237" y="592"/>
                  </a:lnTo>
                  <a:lnTo>
                    <a:pt x="237" y="595"/>
                  </a:lnTo>
                  <a:lnTo>
                    <a:pt x="238" y="598"/>
                  </a:lnTo>
                  <a:lnTo>
                    <a:pt x="236" y="620"/>
                  </a:lnTo>
                  <a:lnTo>
                    <a:pt x="234" y="641"/>
                  </a:lnTo>
                  <a:lnTo>
                    <a:pt x="231" y="662"/>
                  </a:lnTo>
                  <a:lnTo>
                    <a:pt x="227" y="682"/>
                  </a:lnTo>
                  <a:lnTo>
                    <a:pt x="223" y="702"/>
                  </a:lnTo>
                  <a:lnTo>
                    <a:pt x="217" y="721"/>
                  </a:lnTo>
                  <a:lnTo>
                    <a:pt x="211" y="739"/>
                  </a:lnTo>
                  <a:lnTo>
                    <a:pt x="204" y="757"/>
                  </a:lnTo>
                  <a:lnTo>
                    <a:pt x="201" y="761"/>
                  </a:lnTo>
                  <a:lnTo>
                    <a:pt x="199" y="764"/>
                  </a:lnTo>
                  <a:lnTo>
                    <a:pt x="197" y="767"/>
                  </a:lnTo>
                  <a:lnTo>
                    <a:pt x="195" y="770"/>
                  </a:lnTo>
                  <a:lnTo>
                    <a:pt x="192" y="772"/>
                  </a:lnTo>
                  <a:lnTo>
                    <a:pt x="190" y="774"/>
                  </a:lnTo>
                  <a:lnTo>
                    <a:pt x="187" y="776"/>
                  </a:lnTo>
                  <a:lnTo>
                    <a:pt x="185" y="778"/>
                  </a:lnTo>
                  <a:lnTo>
                    <a:pt x="182" y="779"/>
                  </a:lnTo>
                  <a:lnTo>
                    <a:pt x="179" y="780"/>
                  </a:lnTo>
                  <a:lnTo>
                    <a:pt x="176" y="781"/>
                  </a:lnTo>
                  <a:lnTo>
                    <a:pt x="173" y="781"/>
                  </a:lnTo>
                  <a:lnTo>
                    <a:pt x="170" y="781"/>
                  </a:lnTo>
                  <a:lnTo>
                    <a:pt x="167" y="781"/>
                  </a:lnTo>
                  <a:lnTo>
                    <a:pt x="164" y="781"/>
                  </a:lnTo>
                  <a:lnTo>
                    <a:pt x="161" y="780"/>
                  </a:lnTo>
                  <a:lnTo>
                    <a:pt x="158" y="778"/>
                  </a:lnTo>
                  <a:lnTo>
                    <a:pt x="156" y="777"/>
                  </a:lnTo>
                  <a:lnTo>
                    <a:pt x="154" y="775"/>
                  </a:lnTo>
                  <a:lnTo>
                    <a:pt x="153" y="773"/>
                  </a:lnTo>
                  <a:lnTo>
                    <a:pt x="152" y="771"/>
                  </a:lnTo>
                  <a:lnTo>
                    <a:pt x="150" y="769"/>
                  </a:lnTo>
                  <a:lnTo>
                    <a:pt x="150" y="767"/>
                  </a:lnTo>
                  <a:lnTo>
                    <a:pt x="149" y="764"/>
                  </a:lnTo>
                  <a:lnTo>
                    <a:pt x="149" y="762"/>
                  </a:lnTo>
                  <a:lnTo>
                    <a:pt x="149" y="759"/>
                  </a:lnTo>
                  <a:lnTo>
                    <a:pt x="149" y="756"/>
                  </a:lnTo>
                  <a:lnTo>
                    <a:pt x="149" y="754"/>
                  </a:lnTo>
                  <a:lnTo>
                    <a:pt x="150" y="751"/>
                  </a:lnTo>
                  <a:lnTo>
                    <a:pt x="150" y="748"/>
                  </a:lnTo>
                  <a:lnTo>
                    <a:pt x="153" y="741"/>
                  </a:lnTo>
                  <a:lnTo>
                    <a:pt x="159" y="724"/>
                  </a:lnTo>
                  <a:lnTo>
                    <a:pt x="165" y="707"/>
                  </a:lnTo>
                  <a:lnTo>
                    <a:pt x="170" y="689"/>
                  </a:lnTo>
                  <a:lnTo>
                    <a:pt x="175" y="671"/>
                  </a:lnTo>
                  <a:lnTo>
                    <a:pt x="179" y="651"/>
                  </a:lnTo>
                  <a:lnTo>
                    <a:pt x="183" y="632"/>
                  </a:lnTo>
                  <a:lnTo>
                    <a:pt x="185" y="612"/>
                  </a:lnTo>
                  <a:lnTo>
                    <a:pt x="188" y="591"/>
                  </a:lnTo>
                  <a:lnTo>
                    <a:pt x="188" y="588"/>
                  </a:lnTo>
                  <a:lnTo>
                    <a:pt x="189" y="585"/>
                  </a:lnTo>
                  <a:lnTo>
                    <a:pt x="190" y="583"/>
                  </a:lnTo>
                  <a:lnTo>
                    <a:pt x="191" y="581"/>
                  </a:lnTo>
                  <a:lnTo>
                    <a:pt x="192" y="578"/>
                  </a:lnTo>
                  <a:lnTo>
                    <a:pt x="193" y="576"/>
                  </a:lnTo>
                  <a:lnTo>
                    <a:pt x="195" y="575"/>
                  </a:lnTo>
                  <a:lnTo>
                    <a:pt x="197" y="573"/>
                  </a:lnTo>
                  <a:lnTo>
                    <a:pt x="198" y="572"/>
                  </a:lnTo>
                  <a:lnTo>
                    <a:pt x="200" y="570"/>
                  </a:lnTo>
                  <a:lnTo>
                    <a:pt x="202" y="569"/>
                  </a:lnTo>
                  <a:lnTo>
                    <a:pt x="204" y="569"/>
                  </a:lnTo>
                  <a:lnTo>
                    <a:pt x="207" y="568"/>
                  </a:lnTo>
                  <a:lnTo>
                    <a:pt x="209" y="567"/>
                  </a:lnTo>
                  <a:lnTo>
                    <a:pt x="212" y="567"/>
                  </a:lnTo>
                  <a:lnTo>
                    <a:pt x="215" y="567"/>
                  </a:lnTo>
                  <a:close/>
                  <a:moveTo>
                    <a:pt x="447" y="31"/>
                  </a:moveTo>
                  <a:lnTo>
                    <a:pt x="447" y="27"/>
                  </a:lnTo>
                  <a:lnTo>
                    <a:pt x="447" y="24"/>
                  </a:lnTo>
                  <a:lnTo>
                    <a:pt x="448" y="20"/>
                  </a:lnTo>
                  <a:lnTo>
                    <a:pt x="448" y="17"/>
                  </a:lnTo>
                  <a:lnTo>
                    <a:pt x="449" y="15"/>
                  </a:lnTo>
                  <a:lnTo>
                    <a:pt x="450" y="12"/>
                  </a:lnTo>
                  <a:lnTo>
                    <a:pt x="452" y="10"/>
                  </a:lnTo>
                  <a:lnTo>
                    <a:pt x="453" y="8"/>
                  </a:lnTo>
                  <a:lnTo>
                    <a:pt x="455" y="6"/>
                  </a:lnTo>
                  <a:lnTo>
                    <a:pt x="457" y="4"/>
                  </a:lnTo>
                  <a:lnTo>
                    <a:pt x="459" y="3"/>
                  </a:lnTo>
                  <a:lnTo>
                    <a:pt x="462" y="2"/>
                  </a:lnTo>
                  <a:lnTo>
                    <a:pt x="464" y="1"/>
                  </a:lnTo>
                  <a:lnTo>
                    <a:pt x="467" y="0"/>
                  </a:lnTo>
                  <a:lnTo>
                    <a:pt x="470" y="0"/>
                  </a:lnTo>
                  <a:lnTo>
                    <a:pt x="474" y="0"/>
                  </a:lnTo>
                  <a:lnTo>
                    <a:pt x="477" y="0"/>
                  </a:lnTo>
                  <a:lnTo>
                    <a:pt x="480" y="0"/>
                  </a:lnTo>
                  <a:lnTo>
                    <a:pt x="483" y="1"/>
                  </a:lnTo>
                  <a:lnTo>
                    <a:pt x="485" y="2"/>
                  </a:lnTo>
                  <a:lnTo>
                    <a:pt x="488" y="3"/>
                  </a:lnTo>
                  <a:lnTo>
                    <a:pt x="490" y="4"/>
                  </a:lnTo>
                  <a:lnTo>
                    <a:pt x="492" y="6"/>
                  </a:lnTo>
                  <a:lnTo>
                    <a:pt x="494" y="8"/>
                  </a:lnTo>
                  <a:lnTo>
                    <a:pt x="495" y="10"/>
                  </a:lnTo>
                  <a:lnTo>
                    <a:pt x="497" y="12"/>
                  </a:lnTo>
                  <a:lnTo>
                    <a:pt x="498" y="15"/>
                  </a:lnTo>
                  <a:lnTo>
                    <a:pt x="499" y="17"/>
                  </a:lnTo>
                  <a:lnTo>
                    <a:pt x="500" y="20"/>
                  </a:lnTo>
                  <a:lnTo>
                    <a:pt x="500" y="24"/>
                  </a:lnTo>
                  <a:lnTo>
                    <a:pt x="500" y="27"/>
                  </a:lnTo>
                  <a:lnTo>
                    <a:pt x="501" y="31"/>
                  </a:lnTo>
                  <a:lnTo>
                    <a:pt x="501" y="62"/>
                  </a:lnTo>
                  <a:lnTo>
                    <a:pt x="767" y="62"/>
                  </a:lnTo>
                  <a:lnTo>
                    <a:pt x="770" y="62"/>
                  </a:lnTo>
                  <a:lnTo>
                    <a:pt x="773" y="62"/>
                  </a:lnTo>
                  <a:lnTo>
                    <a:pt x="776" y="63"/>
                  </a:lnTo>
                  <a:lnTo>
                    <a:pt x="778" y="63"/>
                  </a:lnTo>
                  <a:lnTo>
                    <a:pt x="781" y="64"/>
                  </a:lnTo>
                  <a:lnTo>
                    <a:pt x="783" y="65"/>
                  </a:lnTo>
                  <a:lnTo>
                    <a:pt x="785" y="67"/>
                  </a:lnTo>
                  <a:lnTo>
                    <a:pt x="787" y="68"/>
                  </a:lnTo>
                  <a:lnTo>
                    <a:pt x="788" y="69"/>
                  </a:lnTo>
                  <a:lnTo>
                    <a:pt x="790" y="71"/>
                  </a:lnTo>
                  <a:lnTo>
                    <a:pt x="791" y="73"/>
                  </a:lnTo>
                  <a:lnTo>
                    <a:pt x="792" y="75"/>
                  </a:lnTo>
                  <a:lnTo>
                    <a:pt x="793" y="77"/>
                  </a:lnTo>
                  <a:lnTo>
                    <a:pt x="793" y="80"/>
                  </a:lnTo>
                  <a:lnTo>
                    <a:pt x="793" y="82"/>
                  </a:lnTo>
                  <a:lnTo>
                    <a:pt x="794" y="85"/>
                  </a:lnTo>
                  <a:lnTo>
                    <a:pt x="793" y="88"/>
                  </a:lnTo>
                  <a:lnTo>
                    <a:pt x="793" y="90"/>
                  </a:lnTo>
                  <a:lnTo>
                    <a:pt x="793" y="93"/>
                  </a:lnTo>
                  <a:lnTo>
                    <a:pt x="792" y="95"/>
                  </a:lnTo>
                  <a:lnTo>
                    <a:pt x="791" y="97"/>
                  </a:lnTo>
                  <a:lnTo>
                    <a:pt x="790" y="99"/>
                  </a:lnTo>
                  <a:lnTo>
                    <a:pt x="788" y="101"/>
                  </a:lnTo>
                  <a:lnTo>
                    <a:pt x="787" y="102"/>
                  </a:lnTo>
                  <a:lnTo>
                    <a:pt x="785" y="103"/>
                  </a:lnTo>
                  <a:lnTo>
                    <a:pt x="783" y="105"/>
                  </a:lnTo>
                  <a:lnTo>
                    <a:pt x="781" y="106"/>
                  </a:lnTo>
                  <a:lnTo>
                    <a:pt x="778" y="107"/>
                  </a:lnTo>
                  <a:lnTo>
                    <a:pt x="776" y="107"/>
                  </a:lnTo>
                  <a:lnTo>
                    <a:pt x="773" y="108"/>
                  </a:lnTo>
                  <a:lnTo>
                    <a:pt x="770" y="108"/>
                  </a:lnTo>
                  <a:lnTo>
                    <a:pt x="767" y="108"/>
                  </a:lnTo>
                  <a:lnTo>
                    <a:pt x="501" y="108"/>
                  </a:lnTo>
                  <a:lnTo>
                    <a:pt x="501" y="181"/>
                  </a:lnTo>
                  <a:lnTo>
                    <a:pt x="852" y="181"/>
                  </a:lnTo>
                  <a:lnTo>
                    <a:pt x="855" y="181"/>
                  </a:lnTo>
                  <a:lnTo>
                    <a:pt x="859" y="181"/>
                  </a:lnTo>
                  <a:lnTo>
                    <a:pt x="862" y="182"/>
                  </a:lnTo>
                  <a:lnTo>
                    <a:pt x="865" y="183"/>
                  </a:lnTo>
                  <a:lnTo>
                    <a:pt x="868" y="184"/>
                  </a:lnTo>
                  <a:lnTo>
                    <a:pt x="871" y="185"/>
                  </a:lnTo>
                  <a:lnTo>
                    <a:pt x="873" y="187"/>
                  </a:lnTo>
                  <a:lnTo>
                    <a:pt x="875" y="188"/>
                  </a:lnTo>
                  <a:lnTo>
                    <a:pt x="877" y="190"/>
                  </a:lnTo>
                  <a:lnTo>
                    <a:pt x="878" y="192"/>
                  </a:lnTo>
                  <a:lnTo>
                    <a:pt x="880" y="195"/>
                  </a:lnTo>
                  <a:lnTo>
                    <a:pt x="881" y="197"/>
                  </a:lnTo>
                  <a:lnTo>
                    <a:pt x="882" y="200"/>
                  </a:lnTo>
                  <a:lnTo>
                    <a:pt x="882" y="203"/>
                  </a:lnTo>
                  <a:lnTo>
                    <a:pt x="882" y="206"/>
                  </a:lnTo>
                  <a:lnTo>
                    <a:pt x="883" y="209"/>
                  </a:lnTo>
                  <a:lnTo>
                    <a:pt x="882" y="212"/>
                  </a:lnTo>
                  <a:lnTo>
                    <a:pt x="882" y="215"/>
                  </a:lnTo>
                  <a:lnTo>
                    <a:pt x="882" y="218"/>
                  </a:lnTo>
                  <a:lnTo>
                    <a:pt x="881" y="221"/>
                  </a:lnTo>
                  <a:lnTo>
                    <a:pt x="880" y="223"/>
                  </a:lnTo>
                  <a:lnTo>
                    <a:pt x="878" y="225"/>
                  </a:lnTo>
                  <a:lnTo>
                    <a:pt x="877" y="227"/>
                  </a:lnTo>
                  <a:lnTo>
                    <a:pt x="875" y="229"/>
                  </a:lnTo>
                  <a:lnTo>
                    <a:pt x="873" y="231"/>
                  </a:lnTo>
                  <a:lnTo>
                    <a:pt x="871" y="232"/>
                  </a:lnTo>
                  <a:lnTo>
                    <a:pt x="868" y="233"/>
                  </a:lnTo>
                  <a:lnTo>
                    <a:pt x="865" y="234"/>
                  </a:lnTo>
                  <a:lnTo>
                    <a:pt x="862" y="235"/>
                  </a:lnTo>
                  <a:lnTo>
                    <a:pt x="859" y="236"/>
                  </a:lnTo>
                  <a:lnTo>
                    <a:pt x="855" y="236"/>
                  </a:lnTo>
                  <a:lnTo>
                    <a:pt x="852" y="236"/>
                  </a:lnTo>
                  <a:lnTo>
                    <a:pt x="38" y="236"/>
                  </a:lnTo>
                  <a:lnTo>
                    <a:pt x="34" y="236"/>
                  </a:lnTo>
                  <a:lnTo>
                    <a:pt x="30" y="236"/>
                  </a:lnTo>
                  <a:lnTo>
                    <a:pt x="27" y="235"/>
                  </a:lnTo>
                  <a:lnTo>
                    <a:pt x="24" y="234"/>
                  </a:lnTo>
                  <a:lnTo>
                    <a:pt x="21" y="233"/>
                  </a:lnTo>
                  <a:lnTo>
                    <a:pt x="19" y="232"/>
                  </a:lnTo>
                  <a:lnTo>
                    <a:pt x="16" y="231"/>
                  </a:lnTo>
                  <a:lnTo>
                    <a:pt x="14" y="229"/>
                  </a:lnTo>
                  <a:lnTo>
                    <a:pt x="12" y="227"/>
                  </a:lnTo>
                  <a:lnTo>
                    <a:pt x="11" y="225"/>
                  </a:lnTo>
                  <a:lnTo>
                    <a:pt x="10" y="223"/>
                  </a:lnTo>
                  <a:lnTo>
                    <a:pt x="8" y="221"/>
                  </a:lnTo>
                  <a:lnTo>
                    <a:pt x="8" y="218"/>
                  </a:lnTo>
                  <a:lnTo>
                    <a:pt x="7" y="215"/>
                  </a:lnTo>
                  <a:lnTo>
                    <a:pt x="7" y="212"/>
                  </a:lnTo>
                  <a:lnTo>
                    <a:pt x="7" y="209"/>
                  </a:lnTo>
                  <a:lnTo>
                    <a:pt x="7" y="206"/>
                  </a:lnTo>
                  <a:lnTo>
                    <a:pt x="7" y="203"/>
                  </a:lnTo>
                  <a:lnTo>
                    <a:pt x="8" y="200"/>
                  </a:lnTo>
                  <a:lnTo>
                    <a:pt x="8" y="197"/>
                  </a:lnTo>
                  <a:lnTo>
                    <a:pt x="10" y="195"/>
                  </a:lnTo>
                  <a:lnTo>
                    <a:pt x="11" y="192"/>
                  </a:lnTo>
                  <a:lnTo>
                    <a:pt x="12" y="190"/>
                  </a:lnTo>
                  <a:lnTo>
                    <a:pt x="14" y="188"/>
                  </a:lnTo>
                  <a:lnTo>
                    <a:pt x="16" y="187"/>
                  </a:lnTo>
                  <a:lnTo>
                    <a:pt x="19" y="185"/>
                  </a:lnTo>
                  <a:lnTo>
                    <a:pt x="21" y="184"/>
                  </a:lnTo>
                  <a:lnTo>
                    <a:pt x="24" y="183"/>
                  </a:lnTo>
                  <a:lnTo>
                    <a:pt x="27" y="182"/>
                  </a:lnTo>
                  <a:lnTo>
                    <a:pt x="30" y="181"/>
                  </a:lnTo>
                  <a:lnTo>
                    <a:pt x="34" y="181"/>
                  </a:lnTo>
                  <a:lnTo>
                    <a:pt x="38" y="181"/>
                  </a:lnTo>
                  <a:lnTo>
                    <a:pt x="169" y="181"/>
                  </a:lnTo>
                  <a:lnTo>
                    <a:pt x="169" y="73"/>
                  </a:lnTo>
                  <a:lnTo>
                    <a:pt x="169" y="69"/>
                  </a:lnTo>
                  <a:lnTo>
                    <a:pt x="169" y="66"/>
                  </a:lnTo>
                  <a:lnTo>
                    <a:pt x="170" y="63"/>
                  </a:lnTo>
                  <a:lnTo>
                    <a:pt x="170" y="60"/>
                  </a:lnTo>
                  <a:lnTo>
                    <a:pt x="171" y="57"/>
                  </a:lnTo>
                  <a:lnTo>
                    <a:pt x="172" y="55"/>
                  </a:lnTo>
                  <a:lnTo>
                    <a:pt x="174" y="52"/>
                  </a:lnTo>
                  <a:lnTo>
                    <a:pt x="175" y="51"/>
                  </a:lnTo>
                  <a:lnTo>
                    <a:pt x="177" y="49"/>
                  </a:lnTo>
                  <a:lnTo>
                    <a:pt x="179" y="47"/>
                  </a:lnTo>
                  <a:lnTo>
                    <a:pt x="181" y="46"/>
                  </a:lnTo>
                  <a:lnTo>
                    <a:pt x="184" y="45"/>
                  </a:lnTo>
                  <a:lnTo>
                    <a:pt x="186" y="44"/>
                  </a:lnTo>
                  <a:lnTo>
                    <a:pt x="189" y="43"/>
                  </a:lnTo>
                  <a:lnTo>
                    <a:pt x="192" y="43"/>
                  </a:lnTo>
                  <a:lnTo>
                    <a:pt x="196" y="43"/>
                  </a:lnTo>
                  <a:lnTo>
                    <a:pt x="199" y="43"/>
                  </a:lnTo>
                  <a:lnTo>
                    <a:pt x="202" y="43"/>
                  </a:lnTo>
                  <a:lnTo>
                    <a:pt x="205" y="44"/>
                  </a:lnTo>
                  <a:lnTo>
                    <a:pt x="207" y="45"/>
                  </a:lnTo>
                  <a:lnTo>
                    <a:pt x="210" y="46"/>
                  </a:lnTo>
                  <a:lnTo>
                    <a:pt x="212" y="47"/>
                  </a:lnTo>
                  <a:lnTo>
                    <a:pt x="214" y="49"/>
                  </a:lnTo>
                  <a:lnTo>
                    <a:pt x="216" y="51"/>
                  </a:lnTo>
                  <a:lnTo>
                    <a:pt x="217" y="52"/>
                  </a:lnTo>
                  <a:lnTo>
                    <a:pt x="219" y="55"/>
                  </a:lnTo>
                  <a:lnTo>
                    <a:pt x="220" y="57"/>
                  </a:lnTo>
                  <a:lnTo>
                    <a:pt x="221" y="60"/>
                  </a:lnTo>
                  <a:lnTo>
                    <a:pt x="222" y="63"/>
                  </a:lnTo>
                  <a:lnTo>
                    <a:pt x="222" y="66"/>
                  </a:lnTo>
                  <a:lnTo>
                    <a:pt x="222" y="69"/>
                  </a:lnTo>
                  <a:lnTo>
                    <a:pt x="223" y="73"/>
                  </a:lnTo>
                  <a:lnTo>
                    <a:pt x="223" y="181"/>
                  </a:lnTo>
                  <a:lnTo>
                    <a:pt x="447" y="181"/>
                  </a:lnTo>
                  <a:lnTo>
                    <a:pt x="447" y="31"/>
                  </a:lnTo>
                  <a:close/>
                  <a:moveTo>
                    <a:pt x="443" y="556"/>
                  </a:moveTo>
                  <a:lnTo>
                    <a:pt x="445" y="555"/>
                  </a:lnTo>
                  <a:lnTo>
                    <a:pt x="448" y="554"/>
                  </a:lnTo>
                  <a:lnTo>
                    <a:pt x="451" y="553"/>
                  </a:lnTo>
                  <a:lnTo>
                    <a:pt x="453" y="552"/>
                  </a:lnTo>
                  <a:lnTo>
                    <a:pt x="456" y="552"/>
                  </a:lnTo>
                  <a:lnTo>
                    <a:pt x="459" y="552"/>
                  </a:lnTo>
                  <a:lnTo>
                    <a:pt x="461" y="552"/>
                  </a:lnTo>
                  <a:lnTo>
                    <a:pt x="463" y="553"/>
                  </a:lnTo>
                  <a:lnTo>
                    <a:pt x="466" y="554"/>
                  </a:lnTo>
                  <a:lnTo>
                    <a:pt x="468" y="555"/>
                  </a:lnTo>
                  <a:lnTo>
                    <a:pt x="470" y="556"/>
                  </a:lnTo>
                  <a:lnTo>
                    <a:pt x="473" y="558"/>
                  </a:lnTo>
                  <a:lnTo>
                    <a:pt x="475" y="560"/>
                  </a:lnTo>
                  <a:lnTo>
                    <a:pt x="477" y="562"/>
                  </a:lnTo>
                  <a:lnTo>
                    <a:pt x="479" y="564"/>
                  </a:lnTo>
                  <a:lnTo>
                    <a:pt x="481" y="567"/>
                  </a:lnTo>
                  <a:lnTo>
                    <a:pt x="489" y="580"/>
                  </a:lnTo>
                  <a:lnTo>
                    <a:pt x="497" y="593"/>
                  </a:lnTo>
                  <a:lnTo>
                    <a:pt x="504" y="607"/>
                  </a:lnTo>
                  <a:lnTo>
                    <a:pt x="510" y="620"/>
                  </a:lnTo>
                  <a:lnTo>
                    <a:pt x="516" y="635"/>
                  </a:lnTo>
                  <a:lnTo>
                    <a:pt x="520" y="649"/>
                  </a:lnTo>
                  <a:lnTo>
                    <a:pt x="524" y="664"/>
                  </a:lnTo>
                  <a:lnTo>
                    <a:pt x="528" y="679"/>
                  </a:lnTo>
                  <a:lnTo>
                    <a:pt x="528" y="684"/>
                  </a:lnTo>
                  <a:lnTo>
                    <a:pt x="529" y="688"/>
                  </a:lnTo>
                  <a:lnTo>
                    <a:pt x="529" y="693"/>
                  </a:lnTo>
                  <a:lnTo>
                    <a:pt x="529" y="697"/>
                  </a:lnTo>
                  <a:lnTo>
                    <a:pt x="529" y="700"/>
                  </a:lnTo>
                  <a:lnTo>
                    <a:pt x="528" y="704"/>
                  </a:lnTo>
                  <a:lnTo>
                    <a:pt x="527" y="707"/>
                  </a:lnTo>
                  <a:lnTo>
                    <a:pt x="526" y="710"/>
                  </a:lnTo>
                  <a:lnTo>
                    <a:pt x="525" y="713"/>
                  </a:lnTo>
                  <a:lnTo>
                    <a:pt x="523" y="716"/>
                  </a:lnTo>
                  <a:lnTo>
                    <a:pt x="521" y="718"/>
                  </a:lnTo>
                  <a:lnTo>
                    <a:pt x="519" y="720"/>
                  </a:lnTo>
                  <a:lnTo>
                    <a:pt x="517" y="722"/>
                  </a:lnTo>
                  <a:lnTo>
                    <a:pt x="514" y="724"/>
                  </a:lnTo>
                  <a:lnTo>
                    <a:pt x="511" y="725"/>
                  </a:lnTo>
                  <a:lnTo>
                    <a:pt x="508" y="726"/>
                  </a:lnTo>
                  <a:lnTo>
                    <a:pt x="504" y="726"/>
                  </a:lnTo>
                  <a:lnTo>
                    <a:pt x="500" y="726"/>
                  </a:lnTo>
                  <a:lnTo>
                    <a:pt x="497" y="726"/>
                  </a:lnTo>
                  <a:lnTo>
                    <a:pt x="494" y="725"/>
                  </a:lnTo>
                  <a:lnTo>
                    <a:pt x="491" y="724"/>
                  </a:lnTo>
                  <a:lnTo>
                    <a:pt x="488" y="723"/>
                  </a:lnTo>
                  <a:lnTo>
                    <a:pt x="485" y="721"/>
                  </a:lnTo>
                  <a:lnTo>
                    <a:pt x="483" y="719"/>
                  </a:lnTo>
                  <a:lnTo>
                    <a:pt x="481" y="717"/>
                  </a:lnTo>
                  <a:lnTo>
                    <a:pt x="479" y="714"/>
                  </a:lnTo>
                  <a:lnTo>
                    <a:pt x="477" y="711"/>
                  </a:lnTo>
                  <a:lnTo>
                    <a:pt x="475" y="708"/>
                  </a:lnTo>
                  <a:lnTo>
                    <a:pt x="473" y="704"/>
                  </a:lnTo>
                  <a:lnTo>
                    <a:pt x="472" y="700"/>
                  </a:lnTo>
                  <a:lnTo>
                    <a:pt x="471" y="696"/>
                  </a:lnTo>
                  <a:lnTo>
                    <a:pt x="470" y="691"/>
                  </a:lnTo>
                  <a:lnTo>
                    <a:pt x="467" y="680"/>
                  </a:lnTo>
                  <a:lnTo>
                    <a:pt x="465" y="669"/>
                  </a:lnTo>
                  <a:lnTo>
                    <a:pt x="458" y="645"/>
                  </a:lnTo>
                  <a:lnTo>
                    <a:pt x="449" y="619"/>
                  </a:lnTo>
                  <a:lnTo>
                    <a:pt x="439" y="591"/>
                  </a:lnTo>
                  <a:lnTo>
                    <a:pt x="437" y="589"/>
                  </a:lnTo>
                  <a:lnTo>
                    <a:pt x="436" y="586"/>
                  </a:lnTo>
                  <a:lnTo>
                    <a:pt x="435" y="584"/>
                  </a:lnTo>
                  <a:lnTo>
                    <a:pt x="434" y="581"/>
                  </a:lnTo>
                  <a:lnTo>
                    <a:pt x="434" y="579"/>
                  </a:lnTo>
                  <a:lnTo>
                    <a:pt x="434" y="577"/>
                  </a:lnTo>
                  <a:lnTo>
                    <a:pt x="434" y="575"/>
                  </a:lnTo>
                  <a:lnTo>
                    <a:pt x="434" y="572"/>
                  </a:lnTo>
                  <a:lnTo>
                    <a:pt x="434" y="570"/>
                  </a:lnTo>
                  <a:lnTo>
                    <a:pt x="435" y="568"/>
                  </a:lnTo>
                  <a:lnTo>
                    <a:pt x="436" y="566"/>
                  </a:lnTo>
                  <a:lnTo>
                    <a:pt x="437" y="564"/>
                  </a:lnTo>
                  <a:lnTo>
                    <a:pt x="438" y="562"/>
                  </a:lnTo>
                  <a:lnTo>
                    <a:pt x="439" y="560"/>
                  </a:lnTo>
                  <a:lnTo>
                    <a:pt x="441" y="558"/>
                  </a:lnTo>
                  <a:lnTo>
                    <a:pt x="443" y="55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26" name="Freeform 24">
              <a:extLst>
                <a:ext uri="{FF2B5EF4-FFF2-40B4-BE49-F238E27FC236}">
                  <a16:creationId xmlns:a16="http://schemas.microsoft.com/office/drawing/2014/main" id="{CA17FF83-79FA-4D33-B81A-F0D2E652C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1" y="1258"/>
              <a:ext cx="77" cy="205"/>
            </a:xfrm>
            <a:custGeom>
              <a:avLst/>
              <a:gdLst>
                <a:gd name="T0" fmla="*/ 0 w 339"/>
                <a:gd name="T1" fmla="*/ 202 h 906"/>
                <a:gd name="T2" fmla="*/ 0 w 339"/>
                <a:gd name="T3" fmla="*/ 200 h 906"/>
                <a:gd name="T4" fmla="*/ 0 w 339"/>
                <a:gd name="T5" fmla="*/ 199 h 906"/>
                <a:gd name="T6" fmla="*/ 1 w 339"/>
                <a:gd name="T7" fmla="*/ 198 h 906"/>
                <a:gd name="T8" fmla="*/ 2 w 339"/>
                <a:gd name="T9" fmla="*/ 197 h 906"/>
                <a:gd name="T10" fmla="*/ 7 w 339"/>
                <a:gd name="T11" fmla="*/ 194 h 906"/>
                <a:gd name="T12" fmla="*/ 18 w 339"/>
                <a:gd name="T13" fmla="*/ 186 h 906"/>
                <a:gd name="T14" fmla="*/ 30 w 339"/>
                <a:gd name="T15" fmla="*/ 176 h 906"/>
                <a:gd name="T16" fmla="*/ 47 w 339"/>
                <a:gd name="T17" fmla="*/ 157 h 906"/>
                <a:gd name="T18" fmla="*/ 55 w 339"/>
                <a:gd name="T19" fmla="*/ 145 h 906"/>
                <a:gd name="T20" fmla="*/ 60 w 339"/>
                <a:gd name="T21" fmla="*/ 131 h 906"/>
                <a:gd name="T22" fmla="*/ 63 w 339"/>
                <a:gd name="T23" fmla="*/ 112 h 906"/>
                <a:gd name="T24" fmla="*/ 62 w 339"/>
                <a:gd name="T25" fmla="*/ 83 h 906"/>
                <a:gd name="T26" fmla="*/ 58 w 339"/>
                <a:gd name="T27" fmla="*/ 69 h 906"/>
                <a:gd name="T28" fmla="*/ 52 w 339"/>
                <a:gd name="T29" fmla="*/ 56 h 906"/>
                <a:gd name="T30" fmla="*/ 41 w 339"/>
                <a:gd name="T31" fmla="*/ 40 h 906"/>
                <a:gd name="T32" fmla="*/ 26 w 339"/>
                <a:gd name="T33" fmla="*/ 25 h 906"/>
                <a:gd name="T34" fmla="*/ 15 w 339"/>
                <a:gd name="T35" fmla="*/ 16 h 906"/>
                <a:gd name="T36" fmla="*/ 3 w 339"/>
                <a:gd name="T37" fmla="*/ 9 h 906"/>
                <a:gd name="T38" fmla="*/ 2 w 339"/>
                <a:gd name="T39" fmla="*/ 8 h 906"/>
                <a:gd name="T40" fmla="*/ 1 w 339"/>
                <a:gd name="T41" fmla="*/ 7 h 906"/>
                <a:gd name="T42" fmla="*/ 0 w 339"/>
                <a:gd name="T43" fmla="*/ 5 h 906"/>
                <a:gd name="T44" fmla="*/ 0 w 339"/>
                <a:gd name="T45" fmla="*/ 4 h 906"/>
                <a:gd name="T46" fmla="*/ 0 w 339"/>
                <a:gd name="T47" fmla="*/ 2 h 906"/>
                <a:gd name="T48" fmla="*/ 1 w 339"/>
                <a:gd name="T49" fmla="*/ 1 h 906"/>
                <a:gd name="T50" fmla="*/ 2 w 339"/>
                <a:gd name="T51" fmla="*/ 0 h 906"/>
                <a:gd name="T52" fmla="*/ 4 w 339"/>
                <a:gd name="T53" fmla="*/ 0 h 906"/>
                <a:gd name="T54" fmla="*/ 5 w 339"/>
                <a:gd name="T55" fmla="*/ 0 h 906"/>
                <a:gd name="T56" fmla="*/ 7 w 339"/>
                <a:gd name="T57" fmla="*/ 0 h 906"/>
                <a:gd name="T58" fmla="*/ 18 w 339"/>
                <a:gd name="T59" fmla="*/ 6 h 906"/>
                <a:gd name="T60" fmla="*/ 33 w 339"/>
                <a:gd name="T61" fmla="*/ 16 h 906"/>
                <a:gd name="T62" fmla="*/ 47 w 339"/>
                <a:gd name="T63" fmla="*/ 28 h 906"/>
                <a:gd name="T64" fmla="*/ 63 w 339"/>
                <a:gd name="T65" fmla="*/ 48 h 906"/>
                <a:gd name="T66" fmla="*/ 69 w 339"/>
                <a:gd name="T67" fmla="*/ 62 h 906"/>
                <a:gd name="T68" fmla="*/ 75 w 339"/>
                <a:gd name="T69" fmla="*/ 81 h 906"/>
                <a:gd name="T70" fmla="*/ 76 w 339"/>
                <a:gd name="T71" fmla="*/ 113 h 906"/>
                <a:gd name="T72" fmla="*/ 71 w 339"/>
                <a:gd name="T73" fmla="*/ 138 h 906"/>
                <a:gd name="T74" fmla="*/ 65 w 339"/>
                <a:gd name="T75" fmla="*/ 152 h 906"/>
                <a:gd name="T76" fmla="*/ 57 w 339"/>
                <a:gd name="T77" fmla="*/ 165 h 906"/>
                <a:gd name="T78" fmla="*/ 42 w 339"/>
                <a:gd name="T79" fmla="*/ 181 h 906"/>
                <a:gd name="T80" fmla="*/ 28 w 339"/>
                <a:gd name="T81" fmla="*/ 193 h 906"/>
                <a:gd name="T82" fmla="*/ 13 w 339"/>
                <a:gd name="T83" fmla="*/ 201 h 906"/>
                <a:gd name="T84" fmla="*/ 6 w 339"/>
                <a:gd name="T85" fmla="*/ 205 h 906"/>
                <a:gd name="T86" fmla="*/ 5 w 339"/>
                <a:gd name="T87" fmla="*/ 205 h 906"/>
                <a:gd name="T88" fmla="*/ 3 w 339"/>
                <a:gd name="T89" fmla="*/ 205 h 906"/>
                <a:gd name="T90" fmla="*/ 2 w 339"/>
                <a:gd name="T91" fmla="*/ 204 h 906"/>
                <a:gd name="T92" fmla="*/ 1 w 339"/>
                <a:gd name="T93" fmla="*/ 203 h 90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39" h="906">
                  <a:moveTo>
                    <a:pt x="2" y="897"/>
                  </a:moveTo>
                  <a:lnTo>
                    <a:pt x="1" y="894"/>
                  </a:lnTo>
                  <a:lnTo>
                    <a:pt x="1" y="892"/>
                  </a:lnTo>
                  <a:lnTo>
                    <a:pt x="0" y="890"/>
                  </a:lnTo>
                  <a:lnTo>
                    <a:pt x="0" y="887"/>
                  </a:lnTo>
                  <a:lnTo>
                    <a:pt x="0" y="885"/>
                  </a:lnTo>
                  <a:lnTo>
                    <a:pt x="0" y="883"/>
                  </a:lnTo>
                  <a:lnTo>
                    <a:pt x="0" y="881"/>
                  </a:lnTo>
                  <a:lnTo>
                    <a:pt x="1" y="879"/>
                  </a:lnTo>
                  <a:lnTo>
                    <a:pt x="2" y="877"/>
                  </a:lnTo>
                  <a:lnTo>
                    <a:pt x="3" y="875"/>
                  </a:lnTo>
                  <a:lnTo>
                    <a:pt x="4" y="874"/>
                  </a:lnTo>
                  <a:lnTo>
                    <a:pt x="5" y="872"/>
                  </a:lnTo>
                  <a:lnTo>
                    <a:pt x="7" y="870"/>
                  </a:lnTo>
                  <a:lnTo>
                    <a:pt x="9" y="869"/>
                  </a:lnTo>
                  <a:lnTo>
                    <a:pt x="11" y="867"/>
                  </a:lnTo>
                  <a:lnTo>
                    <a:pt x="13" y="866"/>
                  </a:lnTo>
                  <a:lnTo>
                    <a:pt x="30" y="857"/>
                  </a:lnTo>
                  <a:lnTo>
                    <a:pt x="47" y="847"/>
                  </a:lnTo>
                  <a:lnTo>
                    <a:pt x="64" y="836"/>
                  </a:lnTo>
                  <a:lnTo>
                    <a:pt x="81" y="824"/>
                  </a:lnTo>
                  <a:lnTo>
                    <a:pt x="98" y="810"/>
                  </a:lnTo>
                  <a:lnTo>
                    <a:pt x="116" y="795"/>
                  </a:lnTo>
                  <a:lnTo>
                    <a:pt x="134" y="779"/>
                  </a:lnTo>
                  <a:lnTo>
                    <a:pt x="152" y="762"/>
                  </a:lnTo>
                  <a:lnTo>
                    <a:pt x="182" y="729"/>
                  </a:lnTo>
                  <a:lnTo>
                    <a:pt x="208" y="694"/>
                  </a:lnTo>
                  <a:lnTo>
                    <a:pt x="220" y="677"/>
                  </a:lnTo>
                  <a:lnTo>
                    <a:pt x="230" y="658"/>
                  </a:lnTo>
                  <a:lnTo>
                    <a:pt x="240" y="640"/>
                  </a:lnTo>
                  <a:lnTo>
                    <a:pt x="248" y="621"/>
                  </a:lnTo>
                  <a:lnTo>
                    <a:pt x="256" y="601"/>
                  </a:lnTo>
                  <a:lnTo>
                    <a:pt x="262" y="581"/>
                  </a:lnTo>
                  <a:lnTo>
                    <a:pt x="268" y="561"/>
                  </a:lnTo>
                  <a:lnTo>
                    <a:pt x="272" y="540"/>
                  </a:lnTo>
                  <a:lnTo>
                    <a:pt x="278" y="497"/>
                  </a:lnTo>
                  <a:lnTo>
                    <a:pt x="280" y="453"/>
                  </a:lnTo>
                  <a:lnTo>
                    <a:pt x="278" y="408"/>
                  </a:lnTo>
                  <a:lnTo>
                    <a:pt x="272" y="365"/>
                  </a:lnTo>
                  <a:lnTo>
                    <a:pt x="268" y="344"/>
                  </a:lnTo>
                  <a:lnTo>
                    <a:pt x="262" y="324"/>
                  </a:lnTo>
                  <a:lnTo>
                    <a:pt x="256" y="304"/>
                  </a:lnTo>
                  <a:lnTo>
                    <a:pt x="248" y="285"/>
                  </a:lnTo>
                  <a:lnTo>
                    <a:pt x="240" y="265"/>
                  </a:lnTo>
                  <a:lnTo>
                    <a:pt x="230" y="247"/>
                  </a:lnTo>
                  <a:lnTo>
                    <a:pt x="220" y="228"/>
                  </a:lnTo>
                  <a:lnTo>
                    <a:pt x="208" y="211"/>
                  </a:lnTo>
                  <a:lnTo>
                    <a:pt x="182" y="176"/>
                  </a:lnTo>
                  <a:lnTo>
                    <a:pt x="152" y="144"/>
                  </a:lnTo>
                  <a:lnTo>
                    <a:pt x="134" y="126"/>
                  </a:lnTo>
                  <a:lnTo>
                    <a:pt x="116" y="110"/>
                  </a:lnTo>
                  <a:lnTo>
                    <a:pt x="98" y="95"/>
                  </a:lnTo>
                  <a:lnTo>
                    <a:pt x="81" y="81"/>
                  </a:lnTo>
                  <a:lnTo>
                    <a:pt x="64" y="69"/>
                  </a:lnTo>
                  <a:lnTo>
                    <a:pt x="47" y="58"/>
                  </a:lnTo>
                  <a:lnTo>
                    <a:pt x="30" y="48"/>
                  </a:lnTo>
                  <a:lnTo>
                    <a:pt x="13" y="40"/>
                  </a:lnTo>
                  <a:lnTo>
                    <a:pt x="11" y="38"/>
                  </a:lnTo>
                  <a:lnTo>
                    <a:pt x="9" y="36"/>
                  </a:lnTo>
                  <a:lnTo>
                    <a:pt x="7" y="35"/>
                  </a:lnTo>
                  <a:lnTo>
                    <a:pt x="5" y="33"/>
                  </a:lnTo>
                  <a:lnTo>
                    <a:pt x="4" y="31"/>
                  </a:lnTo>
                  <a:lnTo>
                    <a:pt x="3" y="30"/>
                  </a:lnTo>
                  <a:lnTo>
                    <a:pt x="2" y="28"/>
                  </a:lnTo>
                  <a:lnTo>
                    <a:pt x="1" y="26"/>
                  </a:lnTo>
                  <a:lnTo>
                    <a:pt x="0" y="24"/>
                  </a:lnTo>
                  <a:lnTo>
                    <a:pt x="0" y="22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1" y="13"/>
                  </a:lnTo>
                  <a:lnTo>
                    <a:pt x="1" y="11"/>
                  </a:lnTo>
                  <a:lnTo>
                    <a:pt x="2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2" y="1"/>
                  </a:lnTo>
                  <a:lnTo>
                    <a:pt x="14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8" y="1"/>
                  </a:lnTo>
                  <a:lnTo>
                    <a:pt x="31" y="2"/>
                  </a:lnTo>
                  <a:lnTo>
                    <a:pt x="36" y="5"/>
                  </a:lnTo>
                  <a:lnTo>
                    <a:pt x="59" y="15"/>
                  </a:lnTo>
                  <a:lnTo>
                    <a:pt x="81" y="27"/>
                  </a:lnTo>
                  <a:lnTo>
                    <a:pt x="102" y="40"/>
                  </a:lnTo>
                  <a:lnTo>
                    <a:pt x="124" y="54"/>
                  </a:lnTo>
                  <a:lnTo>
                    <a:pt x="145" y="70"/>
                  </a:lnTo>
                  <a:lnTo>
                    <a:pt x="165" y="87"/>
                  </a:lnTo>
                  <a:lnTo>
                    <a:pt x="186" y="105"/>
                  </a:lnTo>
                  <a:lnTo>
                    <a:pt x="206" y="125"/>
                  </a:lnTo>
                  <a:lnTo>
                    <a:pt x="237" y="158"/>
                  </a:lnTo>
                  <a:lnTo>
                    <a:pt x="264" y="194"/>
                  </a:lnTo>
                  <a:lnTo>
                    <a:pt x="276" y="213"/>
                  </a:lnTo>
                  <a:lnTo>
                    <a:pt x="287" y="232"/>
                  </a:lnTo>
                  <a:lnTo>
                    <a:pt x="296" y="252"/>
                  </a:lnTo>
                  <a:lnTo>
                    <a:pt x="305" y="272"/>
                  </a:lnTo>
                  <a:lnTo>
                    <a:pt x="313" y="293"/>
                  </a:lnTo>
                  <a:lnTo>
                    <a:pt x="320" y="314"/>
                  </a:lnTo>
                  <a:lnTo>
                    <a:pt x="330" y="358"/>
                  </a:lnTo>
                  <a:lnTo>
                    <a:pt x="336" y="404"/>
                  </a:lnTo>
                  <a:lnTo>
                    <a:pt x="338" y="453"/>
                  </a:lnTo>
                  <a:lnTo>
                    <a:pt x="336" y="501"/>
                  </a:lnTo>
                  <a:lnTo>
                    <a:pt x="330" y="547"/>
                  </a:lnTo>
                  <a:lnTo>
                    <a:pt x="320" y="591"/>
                  </a:lnTo>
                  <a:lnTo>
                    <a:pt x="313" y="612"/>
                  </a:lnTo>
                  <a:lnTo>
                    <a:pt x="305" y="633"/>
                  </a:lnTo>
                  <a:lnTo>
                    <a:pt x="297" y="653"/>
                  </a:lnTo>
                  <a:lnTo>
                    <a:pt x="287" y="673"/>
                  </a:lnTo>
                  <a:lnTo>
                    <a:pt x="276" y="692"/>
                  </a:lnTo>
                  <a:lnTo>
                    <a:pt x="264" y="711"/>
                  </a:lnTo>
                  <a:lnTo>
                    <a:pt x="251" y="729"/>
                  </a:lnTo>
                  <a:lnTo>
                    <a:pt x="237" y="747"/>
                  </a:lnTo>
                  <a:lnTo>
                    <a:pt x="206" y="781"/>
                  </a:lnTo>
                  <a:lnTo>
                    <a:pt x="186" y="800"/>
                  </a:lnTo>
                  <a:lnTo>
                    <a:pt x="165" y="818"/>
                  </a:lnTo>
                  <a:lnTo>
                    <a:pt x="145" y="835"/>
                  </a:lnTo>
                  <a:lnTo>
                    <a:pt x="124" y="851"/>
                  </a:lnTo>
                  <a:lnTo>
                    <a:pt x="102" y="865"/>
                  </a:lnTo>
                  <a:lnTo>
                    <a:pt x="81" y="878"/>
                  </a:lnTo>
                  <a:lnTo>
                    <a:pt x="59" y="890"/>
                  </a:lnTo>
                  <a:lnTo>
                    <a:pt x="36" y="901"/>
                  </a:lnTo>
                  <a:lnTo>
                    <a:pt x="31" y="903"/>
                  </a:lnTo>
                  <a:lnTo>
                    <a:pt x="28" y="904"/>
                  </a:lnTo>
                  <a:lnTo>
                    <a:pt x="26" y="904"/>
                  </a:lnTo>
                  <a:lnTo>
                    <a:pt x="23" y="905"/>
                  </a:lnTo>
                  <a:lnTo>
                    <a:pt x="21" y="905"/>
                  </a:lnTo>
                  <a:lnTo>
                    <a:pt x="18" y="905"/>
                  </a:lnTo>
                  <a:lnTo>
                    <a:pt x="16" y="905"/>
                  </a:lnTo>
                  <a:lnTo>
                    <a:pt x="14" y="905"/>
                  </a:lnTo>
                  <a:lnTo>
                    <a:pt x="12" y="904"/>
                  </a:lnTo>
                  <a:lnTo>
                    <a:pt x="10" y="903"/>
                  </a:lnTo>
                  <a:lnTo>
                    <a:pt x="8" y="902"/>
                  </a:lnTo>
                  <a:lnTo>
                    <a:pt x="7" y="901"/>
                  </a:lnTo>
                  <a:lnTo>
                    <a:pt x="5" y="900"/>
                  </a:lnTo>
                  <a:lnTo>
                    <a:pt x="4" y="898"/>
                  </a:lnTo>
                  <a:lnTo>
                    <a:pt x="2" y="89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097" name="Group 25">
            <a:extLst>
              <a:ext uri="{FF2B5EF4-FFF2-40B4-BE49-F238E27FC236}">
                <a16:creationId xmlns:a16="http://schemas.microsoft.com/office/drawing/2014/main" id="{561BA615-1CA2-42B4-B54E-806FC229B4BC}"/>
              </a:ext>
            </a:extLst>
          </p:cNvPr>
          <p:cNvGrpSpPr>
            <a:grpSpLocks/>
          </p:cNvGrpSpPr>
          <p:nvPr/>
        </p:nvGrpSpPr>
        <p:grpSpPr bwMode="auto">
          <a:xfrm>
            <a:off x="3132208" y="424010"/>
            <a:ext cx="2938315" cy="980780"/>
            <a:chOff x="2175" y="294"/>
            <a:chExt cx="2041" cy="681"/>
          </a:xfrm>
          <a:solidFill>
            <a:schemeClr val="bg1"/>
          </a:solidFill>
        </p:grpSpPr>
        <p:sp>
          <p:nvSpPr>
            <p:cNvPr id="14409" name="Freeform 26">
              <a:extLst>
                <a:ext uri="{FF2B5EF4-FFF2-40B4-BE49-F238E27FC236}">
                  <a16:creationId xmlns:a16="http://schemas.microsoft.com/office/drawing/2014/main" id="{C3223944-D699-4D14-9089-2F439EEF5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5" y="294"/>
              <a:ext cx="2041" cy="681"/>
            </a:xfrm>
            <a:custGeom>
              <a:avLst/>
              <a:gdLst>
                <a:gd name="T0" fmla="*/ 0 w 9001"/>
                <a:gd name="T1" fmla="*/ 681 h 3001"/>
                <a:gd name="T2" fmla="*/ 0 w 9001"/>
                <a:gd name="T3" fmla="*/ 0 h 3001"/>
                <a:gd name="T4" fmla="*/ 2041 w 9001"/>
                <a:gd name="T5" fmla="*/ 0 h 3001"/>
                <a:gd name="T6" fmla="*/ 2041 w 9001"/>
                <a:gd name="T7" fmla="*/ 681 h 3001"/>
                <a:gd name="T8" fmla="*/ 0 w 9001"/>
                <a:gd name="T9" fmla="*/ 681 h 30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001" h="3001">
                  <a:moveTo>
                    <a:pt x="0" y="3000"/>
                  </a:moveTo>
                  <a:lnTo>
                    <a:pt x="0" y="0"/>
                  </a:lnTo>
                  <a:lnTo>
                    <a:pt x="9000" y="0"/>
                  </a:lnTo>
                  <a:lnTo>
                    <a:pt x="9000" y="3000"/>
                  </a:lnTo>
                  <a:lnTo>
                    <a:pt x="0" y="3000"/>
                  </a:lnTo>
                </a:path>
              </a:pathLst>
            </a:custGeom>
            <a:grpFill/>
            <a:ln w="720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10" name="Freeform 27">
              <a:extLst>
                <a:ext uri="{FF2B5EF4-FFF2-40B4-BE49-F238E27FC236}">
                  <a16:creationId xmlns:a16="http://schemas.microsoft.com/office/drawing/2014/main" id="{E05F9F15-49BB-429C-8960-4AF2E4EF4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1" y="482"/>
              <a:ext cx="310" cy="308"/>
            </a:xfrm>
            <a:custGeom>
              <a:avLst/>
              <a:gdLst>
                <a:gd name="T0" fmla="*/ 129 w 1357"/>
                <a:gd name="T1" fmla="*/ 15 h 1359"/>
                <a:gd name="T2" fmla="*/ 142 w 1357"/>
                <a:gd name="T3" fmla="*/ 18 h 1359"/>
                <a:gd name="T4" fmla="*/ 148 w 1357"/>
                <a:gd name="T5" fmla="*/ 21 h 1359"/>
                <a:gd name="T6" fmla="*/ 153 w 1357"/>
                <a:gd name="T7" fmla="*/ 25 h 1359"/>
                <a:gd name="T8" fmla="*/ 156 w 1357"/>
                <a:gd name="T9" fmla="*/ 31 h 1359"/>
                <a:gd name="T10" fmla="*/ 157 w 1357"/>
                <a:gd name="T11" fmla="*/ 37 h 1359"/>
                <a:gd name="T12" fmla="*/ 156 w 1357"/>
                <a:gd name="T13" fmla="*/ 44 h 1359"/>
                <a:gd name="T14" fmla="*/ 151 w 1357"/>
                <a:gd name="T15" fmla="*/ 56 h 1359"/>
                <a:gd name="T16" fmla="*/ 138 w 1357"/>
                <a:gd name="T17" fmla="*/ 80 h 1359"/>
                <a:gd name="T18" fmla="*/ 153 w 1357"/>
                <a:gd name="T19" fmla="*/ 85 h 1359"/>
                <a:gd name="T20" fmla="*/ 157 w 1357"/>
                <a:gd name="T21" fmla="*/ 89 h 1359"/>
                <a:gd name="T22" fmla="*/ 162 w 1357"/>
                <a:gd name="T23" fmla="*/ 96 h 1359"/>
                <a:gd name="T24" fmla="*/ 164 w 1357"/>
                <a:gd name="T25" fmla="*/ 107 h 1359"/>
                <a:gd name="T26" fmla="*/ 156 w 1357"/>
                <a:gd name="T27" fmla="*/ 195 h 1359"/>
                <a:gd name="T28" fmla="*/ 258 w 1357"/>
                <a:gd name="T29" fmla="*/ 234 h 1359"/>
                <a:gd name="T30" fmla="*/ 254 w 1357"/>
                <a:gd name="T31" fmla="*/ 101 h 1359"/>
                <a:gd name="T32" fmla="*/ 178 w 1357"/>
                <a:gd name="T33" fmla="*/ 107 h 1359"/>
                <a:gd name="T34" fmla="*/ 200 w 1357"/>
                <a:gd name="T35" fmla="*/ 1 h 1359"/>
                <a:gd name="T36" fmla="*/ 256 w 1357"/>
                <a:gd name="T37" fmla="*/ 58 h 1359"/>
                <a:gd name="T38" fmla="*/ 270 w 1357"/>
                <a:gd name="T39" fmla="*/ 58 h 1359"/>
                <a:gd name="T40" fmla="*/ 281 w 1357"/>
                <a:gd name="T41" fmla="*/ 61 h 1359"/>
                <a:gd name="T42" fmla="*/ 289 w 1357"/>
                <a:gd name="T43" fmla="*/ 67 h 1359"/>
                <a:gd name="T44" fmla="*/ 294 w 1357"/>
                <a:gd name="T45" fmla="*/ 71 h 1359"/>
                <a:gd name="T46" fmla="*/ 300 w 1357"/>
                <a:gd name="T47" fmla="*/ 79 h 1359"/>
                <a:gd name="T48" fmla="*/ 301 w 1357"/>
                <a:gd name="T49" fmla="*/ 83 h 1359"/>
                <a:gd name="T50" fmla="*/ 304 w 1357"/>
                <a:gd name="T51" fmla="*/ 189 h 1359"/>
                <a:gd name="T52" fmla="*/ 302 w 1357"/>
                <a:gd name="T53" fmla="*/ 211 h 1359"/>
                <a:gd name="T54" fmla="*/ 300 w 1357"/>
                <a:gd name="T55" fmla="*/ 219 h 1359"/>
                <a:gd name="T56" fmla="*/ 295 w 1357"/>
                <a:gd name="T57" fmla="*/ 225 h 1359"/>
                <a:gd name="T58" fmla="*/ 291 w 1357"/>
                <a:gd name="T59" fmla="*/ 229 h 1359"/>
                <a:gd name="T60" fmla="*/ 282 w 1357"/>
                <a:gd name="T61" fmla="*/ 233 h 1359"/>
                <a:gd name="T62" fmla="*/ 308 w 1357"/>
                <a:gd name="T63" fmla="*/ 275 h 1359"/>
                <a:gd name="T64" fmla="*/ 305 w 1357"/>
                <a:gd name="T65" fmla="*/ 286 h 1359"/>
                <a:gd name="T66" fmla="*/ 299 w 1357"/>
                <a:gd name="T67" fmla="*/ 295 h 1359"/>
                <a:gd name="T68" fmla="*/ 292 w 1357"/>
                <a:gd name="T69" fmla="*/ 300 h 1359"/>
                <a:gd name="T70" fmla="*/ 280 w 1357"/>
                <a:gd name="T71" fmla="*/ 305 h 1359"/>
                <a:gd name="T72" fmla="*/ 227 w 1357"/>
                <a:gd name="T73" fmla="*/ 308 h 1359"/>
                <a:gd name="T74" fmla="*/ 110 w 1357"/>
                <a:gd name="T75" fmla="*/ 304 h 1359"/>
                <a:gd name="T76" fmla="*/ 99 w 1357"/>
                <a:gd name="T77" fmla="*/ 300 h 1359"/>
                <a:gd name="T78" fmla="*/ 93 w 1357"/>
                <a:gd name="T79" fmla="*/ 296 h 1359"/>
                <a:gd name="T80" fmla="*/ 87 w 1357"/>
                <a:gd name="T81" fmla="*/ 290 h 1359"/>
                <a:gd name="T82" fmla="*/ 84 w 1357"/>
                <a:gd name="T83" fmla="*/ 282 h 1359"/>
                <a:gd name="T84" fmla="*/ 85 w 1357"/>
                <a:gd name="T85" fmla="*/ 255 h 1359"/>
                <a:gd name="T86" fmla="*/ 8 w 1357"/>
                <a:gd name="T87" fmla="*/ 206 h 1359"/>
                <a:gd name="T88" fmla="*/ 15 w 1357"/>
                <a:gd name="T89" fmla="*/ 87 h 1359"/>
                <a:gd name="T90" fmla="*/ 75 w 1357"/>
                <a:gd name="T91" fmla="*/ 219 h 1359"/>
                <a:gd name="T92" fmla="*/ 31 w 1357"/>
                <a:gd name="T93" fmla="*/ 206 h 1359"/>
                <a:gd name="T94" fmla="*/ 55 w 1357"/>
                <a:gd name="T95" fmla="*/ 121 h 1359"/>
                <a:gd name="T96" fmla="*/ 100 w 1357"/>
                <a:gd name="T97" fmla="*/ 50 h 1359"/>
                <a:gd name="T98" fmla="*/ 114 w 1357"/>
                <a:gd name="T99" fmla="*/ 160 h 1359"/>
                <a:gd name="T100" fmla="*/ 114 w 1357"/>
                <a:gd name="T101" fmla="*/ 160 h 135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57" h="1359">
                  <a:moveTo>
                    <a:pt x="127" y="171"/>
                  </a:moveTo>
                  <a:lnTo>
                    <a:pt x="276" y="0"/>
                  </a:lnTo>
                  <a:lnTo>
                    <a:pt x="435" y="72"/>
                  </a:lnTo>
                  <a:lnTo>
                    <a:pt x="568" y="67"/>
                  </a:lnTo>
                  <a:lnTo>
                    <a:pt x="584" y="69"/>
                  </a:lnTo>
                  <a:lnTo>
                    <a:pt x="599" y="71"/>
                  </a:lnTo>
                  <a:lnTo>
                    <a:pt x="613" y="75"/>
                  </a:lnTo>
                  <a:lnTo>
                    <a:pt x="626" y="79"/>
                  </a:lnTo>
                  <a:lnTo>
                    <a:pt x="638" y="84"/>
                  </a:lnTo>
                  <a:lnTo>
                    <a:pt x="643" y="87"/>
                  </a:lnTo>
                  <a:lnTo>
                    <a:pt x="648" y="90"/>
                  </a:lnTo>
                  <a:lnTo>
                    <a:pt x="653" y="94"/>
                  </a:lnTo>
                  <a:lnTo>
                    <a:pt x="658" y="97"/>
                  </a:lnTo>
                  <a:lnTo>
                    <a:pt x="663" y="101"/>
                  </a:lnTo>
                  <a:lnTo>
                    <a:pt x="667" y="105"/>
                  </a:lnTo>
                  <a:lnTo>
                    <a:pt x="672" y="111"/>
                  </a:lnTo>
                  <a:lnTo>
                    <a:pt x="677" y="116"/>
                  </a:lnTo>
                  <a:lnTo>
                    <a:pt x="681" y="123"/>
                  </a:lnTo>
                  <a:lnTo>
                    <a:pt x="684" y="129"/>
                  </a:lnTo>
                  <a:lnTo>
                    <a:pt x="687" y="135"/>
                  </a:lnTo>
                  <a:lnTo>
                    <a:pt x="689" y="142"/>
                  </a:lnTo>
                  <a:lnTo>
                    <a:pt x="691" y="149"/>
                  </a:lnTo>
                  <a:lnTo>
                    <a:pt x="692" y="156"/>
                  </a:lnTo>
                  <a:lnTo>
                    <a:pt x="692" y="163"/>
                  </a:lnTo>
                  <a:lnTo>
                    <a:pt x="692" y="171"/>
                  </a:lnTo>
                  <a:lnTo>
                    <a:pt x="691" y="179"/>
                  </a:lnTo>
                  <a:lnTo>
                    <a:pt x="690" y="187"/>
                  </a:lnTo>
                  <a:lnTo>
                    <a:pt x="688" y="195"/>
                  </a:lnTo>
                  <a:lnTo>
                    <a:pt x="685" y="203"/>
                  </a:lnTo>
                  <a:lnTo>
                    <a:pt x="678" y="221"/>
                  </a:lnTo>
                  <a:lnTo>
                    <a:pt x="672" y="233"/>
                  </a:lnTo>
                  <a:lnTo>
                    <a:pt x="664" y="245"/>
                  </a:lnTo>
                  <a:lnTo>
                    <a:pt x="645" y="275"/>
                  </a:lnTo>
                  <a:lnTo>
                    <a:pt x="620" y="309"/>
                  </a:lnTo>
                  <a:lnTo>
                    <a:pt x="590" y="348"/>
                  </a:lnTo>
                  <a:lnTo>
                    <a:pt x="610" y="352"/>
                  </a:lnTo>
                  <a:lnTo>
                    <a:pt x="628" y="358"/>
                  </a:lnTo>
                  <a:lnTo>
                    <a:pt x="644" y="363"/>
                  </a:lnTo>
                  <a:lnTo>
                    <a:pt x="659" y="370"/>
                  </a:lnTo>
                  <a:lnTo>
                    <a:pt x="672" y="377"/>
                  </a:lnTo>
                  <a:lnTo>
                    <a:pt x="678" y="381"/>
                  </a:lnTo>
                  <a:lnTo>
                    <a:pt x="683" y="385"/>
                  </a:lnTo>
                  <a:lnTo>
                    <a:pt x="688" y="389"/>
                  </a:lnTo>
                  <a:lnTo>
                    <a:pt x="692" y="394"/>
                  </a:lnTo>
                  <a:lnTo>
                    <a:pt x="696" y="398"/>
                  </a:lnTo>
                  <a:lnTo>
                    <a:pt x="700" y="403"/>
                  </a:lnTo>
                  <a:lnTo>
                    <a:pt x="706" y="413"/>
                  </a:lnTo>
                  <a:lnTo>
                    <a:pt x="712" y="424"/>
                  </a:lnTo>
                  <a:lnTo>
                    <a:pt x="716" y="435"/>
                  </a:lnTo>
                  <a:lnTo>
                    <a:pt x="719" y="447"/>
                  </a:lnTo>
                  <a:lnTo>
                    <a:pt x="722" y="460"/>
                  </a:lnTo>
                  <a:lnTo>
                    <a:pt x="723" y="473"/>
                  </a:lnTo>
                  <a:lnTo>
                    <a:pt x="723" y="487"/>
                  </a:lnTo>
                  <a:lnTo>
                    <a:pt x="722" y="502"/>
                  </a:lnTo>
                  <a:lnTo>
                    <a:pt x="695" y="756"/>
                  </a:lnTo>
                  <a:lnTo>
                    <a:pt x="689" y="860"/>
                  </a:lnTo>
                  <a:lnTo>
                    <a:pt x="628" y="866"/>
                  </a:lnTo>
                  <a:lnTo>
                    <a:pt x="606" y="1136"/>
                  </a:lnTo>
                  <a:lnTo>
                    <a:pt x="1130" y="1141"/>
                  </a:lnTo>
                  <a:lnTo>
                    <a:pt x="1135" y="1031"/>
                  </a:lnTo>
                  <a:lnTo>
                    <a:pt x="1042" y="1026"/>
                  </a:lnTo>
                  <a:lnTo>
                    <a:pt x="954" y="811"/>
                  </a:lnTo>
                  <a:lnTo>
                    <a:pt x="1119" y="811"/>
                  </a:lnTo>
                  <a:lnTo>
                    <a:pt x="1119" y="447"/>
                  </a:lnTo>
                  <a:lnTo>
                    <a:pt x="1003" y="452"/>
                  </a:lnTo>
                  <a:lnTo>
                    <a:pt x="876" y="1075"/>
                  </a:lnTo>
                  <a:lnTo>
                    <a:pt x="656" y="1020"/>
                  </a:lnTo>
                  <a:lnTo>
                    <a:pt x="783" y="474"/>
                  </a:lnTo>
                  <a:lnTo>
                    <a:pt x="728" y="480"/>
                  </a:lnTo>
                  <a:lnTo>
                    <a:pt x="728" y="249"/>
                  </a:lnTo>
                  <a:lnTo>
                    <a:pt x="832" y="249"/>
                  </a:lnTo>
                  <a:lnTo>
                    <a:pt x="882" y="6"/>
                  </a:lnTo>
                  <a:lnTo>
                    <a:pt x="1097" y="50"/>
                  </a:lnTo>
                  <a:lnTo>
                    <a:pt x="1047" y="260"/>
                  </a:lnTo>
                  <a:lnTo>
                    <a:pt x="1103" y="256"/>
                  </a:lnTo>
                  <a:lnTo>
                    <a:pt x="1126" y="254"/>
                  </a:lnTo>
                  <a:lnTo>
                    <a:pt x="1146" y="254"/>
                  </a:lnTo>
                  <a:lnTo>
                    <a:pt x="1161" y="254"/>
                  </a:lnTo>
                  <a:lnTo>
                    <a:pt x="1175" y="255"/>
                  </a:lnTo>
                  <a:lnTo>
                    <a:pt x="1189" y="257"/>
                  </a:lnTo>
                  <a:lnTo>
                    <a:pt x="1202" y="259"/>
                  </a:lnTo>
                  <a:lnTo>
                    <a:pt x="1214" y="262"/>
                  </a:lnTo>
                  <a:lnTo>
                    <a:pt x="1225" y="266"/>
                  </a:lnTo>
                  <a:lnTo>
                    <a:pt x="1236" y="271"/>
                  </a:lnTo>
                  <a:lnTo>
                    <a:pt x="1246" y="276"/>
                  </a:lnTo>
                  <a:lnTo>
                    <a:pt x="1259" y="285"/>
                  </a:lnTo>
                  <a:lnTo>
                    <a:pt x="1266" y="289"/>
                  </a:lnTo>
                  <a:lnTo>
                    <a:pt x="1272" y="294"/>
                  </a:lnTo>
                  <a:lnTo>
                    <a:pt x="1278" y="299"/>
                  </a:lnTo>
                  <a:lnTo>
                    <a:pt x="1284" y="304"/>
                  </a:lnTo>
                  <a:lnTo>
                    <a:pt x="1290" y="309"/>
                  </a:lnTo>
                  <a:lnTo>
                    <a:pt x="1295" y="315"/>
                  </a:lnTo>
                  <a:lnTo>
                    <a:pt x="1303" y="324"/>
                  </a:lnTo>
                  <a:lnTo>
                    <a:pt x="1309" y="333"/>
                  </a:lnTo>
                  <a:lnTo>
                    <a:pt x="1315" y="341"/>
                  </a:lnTo>
                  <a:lnTo>
                    <a:pt x="1320" y="349"/>
                  </a:lnTo>
                  <a:lnTo>
                    <a:pt x="1323" y="356"/>
                  </a:lnTo>
                  <a:lnTo>
                    <a:pt x="1325" y="360"/>
                  </a:lnTo>
                  <a:lnTo>
                    <a:pt x="1326" y="363"/>
                  </a:lnTo>
                  <a:lnTo>
                    <a:pt x="1327" y="366"/>
                  </a:lnTo>
                  <a:lnTo>
                    <a:pt x="1327" y="369"/>
                  </a:lnTo>
                  <a:lnTo>
                    <a:pt x="1328" y="372"/>
                  </a:lnTo>
                  <a:lnTo>
                    <a:pt x="1328" y="375"/>
                  </a:lnTo>
                  <a:lnTo>
                    <a:pt x="1339" y="833"/>
                  </a:lnTo>
                  <a:lnTo>
                    <a:pt x="1340" y="861"/>
                  </a:lnTo>
                  <a:lnTo>
                    <a:pt x="1339" y="886"/>
                  </a:lnTo>
                  <a:lnTo>
                    <a:pt x="1336" y="910"/>
                  </a:lnTo>
                  <a:lnTo>
                    <a:pt x="1332" y="931"/>
                  </a:lnTo>
                  <a:lnTo>
                    <a:pt x="1330" y="940"/>
                  </a:lnTo>
                  <a:lnTo>
                    <a:pt x="1327" y="949"/>
                  </a:lnTo>
                  <a:lnTo>
                    <a:pt x="1323" y="958"/>
                  </a:lnTo>
                  <a:lnTo>
                    <a:pt x="1320" y="966"/>
                  </a:lnTo>
                  <a:lnTo>
                    <a:pt x="1316" y="974"/>
                  </a:lnTo>
                  <a:lnTo>
                    <a:pt x="1311" y="981"/>
                  </a:lnTo>
                  <a:lnTo>
                    <a:pt x="1306" y="987"/>
                  </a:lnTo>
                  <a:lnTo>
                    <a:pt x="1301" y="993"/>
                  </a:lnTo>
                  <a:lnTo>
                    <a:pt x="1298" y="996"/>
                  </a:lnTo>
                  <a:lnTo>
                    <a:pt x="1295" y="998"/>
                  </a:lnTo>
                  <a:lnTo>
                    <a:pt x="1288" y="1004"/>
                  </a:lnTo>
                  <a:lnTo>
                    <a:pt x="1281" y="1009"/>
                  </a:lnTo>
                  <a:lnTo>
                    <a:pt x="1272" y="1013"/>
                  </a:lnTo>
                  <a:lnTo>
                    <a:pt x="1263" y="1018"/>
                  </a:lnTo>
                  <a:lnTo>
                    <a:pt x="1252" y="1022"/>
                  </a:lnTo>
                  <a:lnTo>
                    <a:pt x="1241" y="1027"/>
                  </a:lnTo>
                  <a:lnTo>
                    <a:pt x="1229" y="1031"/>
                  </a:lnTo>
                  <a:lnTo>
                    <a:pt x="1350" y="1059"/>
                  </a:lnTo>
                  <a:lnTo>
                    <a:pt x="1356" y="1202"/>
                  </a:lnTo>
                  <a:lnTo>
                    <a:pt x="1355" y="1214"/>
                  </a:lnTo>
                  <a:lnTo>
                    <a:pt x="1354" y="1226"/>
                  </a:lnTo>
                  <a:lnTo>
                    <a:pt x="1351" y="1238"/>
                  </a:lnTo>
                  <a:lnTo>
                    <a:pt x="1348" y="1250"/>
                  </a:lnTo>
                  <a:lnTo>
                    <a:pt x="1343" y="1262"/>
                  </a:lnTo>
                  <a:lnTo>
                    <a:pt x="1337" y="1273"/>
                  </a:lnTo>
                  <a:lnTo>
                    <a:pt x="1331" y="1285"/>
                  </a:lnTo>
                  <a:lnTo>
                    <a:pt x="1323" y="1296"/>
                  </a:lnTo>
                  <a:lnTo>
                    <a:pt x="1317" y="1303"/>
                  </a:lnTo>
                  <a:lnTo>
                    <a:pt x="1310" y="1309"/>
                  </a:lnTo>
                  <a:lnTo>
                    <a:pt x="1303" y="1315"/>
                  </a:lnTo>
                  <a:lnTo>
                    <a:pt x="1295" y="1320"/>
                  </a:lnTo>
                  <a:lnTo>
                    <a:pt x="1287" y="1325"/>
                  </a:lnTo>
                  <a:lnTo>
                    <a:pt x="1277" y="1330"/>
                  </a:lnTo>
                  <a:lnTo>
                    <a:pt x="1267" y="1334"/>
                  </a:lnTo>
                  <a:lnTo>
                    <a:pt x="1257" y="1338"/>
                  </a:lnTo>
                  <a:lnTo>
                    <a:pt x="1233" y="1345"/>
                  </a:lnTo>
                  <a:lnTo>
                    <a:pt x="1207" y="1350"/>
                  </a:lnTo>
                  <a:lnTo>
                    <a:pt x="1178" y="1354"/>
                  </a:lnTo>
                  <a:lnTo>
                    <a:pt x="1146" y="1356"/>
                  </a:lnTo>
                  <a:lnTo>
                    <a:pt x="1002" y="1358"/>
                  </a:lnTo>
                  <a:lnTo>
                    <a:pt x="851" y="1356"/>
                  </a:lnTo>
                  <a:lnTo>
                    <a:pt x="529" y="1345"/>
                  </a:lnTo>
                  <a:lnTo>
                    <a:pt x="507" y="1343"/>
                  </a:lnTo>
                  <a:lnTo>
                    <a:pt x="486" y="1340"/>
                  </a:lnTo>
                  <a:lnTo>
                    <a:pt x="467" y="1336"/>
                  </a:lnTo>
                  <a:lnTo>
                    <a:pt x="450" y="1330"/>
                  </a:lnTo>
                  <a:lnTo>
                    <a:pt x="441" y="1327"/>
                  </a:lnTo>
                  <a:lnTo>
                    <a:pt x="434" y="1323"/>
                  </a:lnTo>
                  <a:lnTo>
                    <a:pt x="427" y="1320"/>
                  </a:lnTo>
                  <a:lnTo>
                    <a:pt x="420" y="1315"/>
                  </a:lnTo>
                  <a:lnTo>
                    <a:pt x="414" y="1311"/>
                  </a:lnTo>
                  <a:lnTo>
                    <a:pt x="408" y="1306"/>
                  </a:lnTo>
                  <a:lnTo>
                    <a:pt x="402" y="1301"/>
                  </a:lnTo>
                  <a:lnTo>
                    <a:pt x="397" y="1296"/>
                  </a:lnTo>
                  <a:lnTo>
                    <a:pt x="391" y="1288"/>
                  </a:lnTo>
                  <a:lnTo>
                    <a:pt x="385" y="1279"/>
                  </a:lnTo>
                  <a:lnTo>
                    <a:pt x="380" y="1270"/>
                  </a:lnTo>
                  <a:lnTo>
                    <a:pt x="376" y="1262"/>
                  </a:lnTo>
                  <a:lnTo>
                    <a:pt x="373" y="1252"/>
                  </a:lnTo>
                  <a:lnTo>
                    <a:pt x="371" y="1243"/>
                  </a:lnTo>
                  <a:lnTo>
                    <a:pt x="369" y="1234"/>
                  </a:lnTo>
                  <a:lnTo>
                    <a:pt x="369" y="1224"/>
                  </a:lnTo>
                  <a:lnTo>
                    <a:pt x="370" y="1194"/>
                  </a:lnTo>
                  <a:lnTo>
                    <a:pt x="375" y="1126"/>
                  </a:lnTo>
                  <a:lnTo>
                    <a:pt x="391" y="877"/>
                  </a:lnTo>
                  <a:lnTo>
                    <a:pt x="72" y="904"/>
                  </a:lnTo>
                  <a:lnTo>
                    <a:pt x="53" y="907"/>
                  </a:lnTo>
                  <a:lnTo>
                    <a:pt x="36" y="911"/>
                  </a:lnTo>
                  <a:lnTo>
                    <a:pt x="20" y="916"/>
                  </a:lnTo>
                  <a:lnTo>
                    <a:pt x="6" y="921"/>
                  </a:lnTo>
                  <a:lnTo>
                    <a:pt x="50" y="463"/>
                  </a:lnTo>
                  <a:lnTo>
                    <a:pt x="66" y="386"/>
                  </a:lnTo>
                  <a:lnTo>
                    <a:pt x="0" y="315"/>
                  </a:lnTo>
                  <a:lnTo>
                    <a:pt x="127" y="171"/>
                  </a:lnTo>
                  <a:close/>
                  <a:moveTo>
                    <a:pt x="149" y="910"/>
                  </a:moveTo>
                  <a:lnTo>
                    <a:pt x="331" y="965"/>
                  </a:lnTo>
                  <a:lnTo>
                    <a:pt x="342" y="971"/>
                  </a:lnTo>
                  <a:lnTo>
                    <a:pt x="204" y="1351"/>
                  </a:lnTo>
                  <a:lnTo>
                    <a:pt x="17" y="1296"/>
                  </a:lnTo>
                  <a:lnTo>
                    <a:pt x="138" y="910"/>
                  </a:lnTo>
                  <a:lnTo>
                    <a:pt x="149" y="910"/>
                  </a:lnTo>
                  <a:close/>
                  <a:moveTo>
                    <a:pt x="281" y="711"/>
                  </a:moveTo>
                  <a:lnTo>
                    <a:pt x="292" y="530"/>
                  </a:lnTo>
                  <a:lnTo>
                    <a:pt x="243" y="535"/>
                  </a:lnTo>
                  <a:lnTo>
                    <a:pt x="221" y="706"/>
                  </a:lnTo>
                  <a:lnTo>
                    <a:pt x="281" y="711"/>
                  </a:lnTo>
                  <a:close/>
                  <a:moveTo>
                    <a:pt x="347" y="348"/>
                  </a:moveTo>
                  <a:lnTo>
                    <a:pt x="441" y="221"/>
                  </a:lnTo>
                  <a:lnTo>
                    <a:pt x="369" y="221"/>
                  </a:lnTo>
                  <a:lnTo>
                    <a:pt x="254" y="348"/>
                  </a:lnTo>
                  <a:lnTo>
                    <a:pt x="347" y="348"/>
                  </a:lnTo>
                  <a:close/>
                  <a:moveTo>
                    <a:pt x="502" y="706"/>
                  </a:moveTo>
                  <a:lnTo>
                    <a:pt x="518" y="513"/>
                  </a:lnTo>
                  <a:lnTo>
                    <a:pt x="469" y="513"/>
                  </a:lnTo>
                  <a:lnTo>
                    <a:pt x="452" y="711"/>
                  </a:lnTo>
                  <a:lnTo>
                    <a:pt x="502" y="70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 dirty="0"/>
            </a:p>
          </p:txBody>
        </p:sp>
        <p:sp>
          <p:nvSpPr>
            <p:cNvPr id="14411" name="Freeform 28">
              <a:extLst>
                <a:ext uri="{FF2B5EF4-FFF2-40B4-BE49-F238E27FC236}">
                  <a16:creationId xmlns:a16="http://schemas.microsoft.com/office/drawing/2014/main" id="{286927B7-3BCB-4580-B563-5B48B4291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2" y="480"/>
              <a:ext cx="311" cy="305"/>
            </a:xfrm>
            <a:custGeom>
              <a:avLst/>
              <a:gdLst>
                <a:gd name="T0" fmla="*/ 70 w 1356"/>
                <a:gd name="T1" fmla="*/ 45 h 1354"/>
                <a:gd name="T2" fmla="*/ 77 w 1356"/>
                <a:gd name="T3" fmla="*/ 2 h 1354"/>
                <a:gd name="T4" fmla="*/ 89 w 1356"/>
                <a:gd name="T5" fmla="*/ 2 h 1354"/>
                <a:gd name="T6" fmla="*/ 98 w 1356"/>
                <a:gd name="T7" fmla="*/ 4 h 1354"/>
                <a:gd name="T8" fmla="*/ 103 w 1356"/>
                <a:gd name="T9" fmla="*/ 6 h 1354"/>
                <a:gd name="T10" fmla="*/ 109 w 1356"/>
                <a:gd name="T11" fmla="*/ 10 h 1354"/>
                <a:gd name="T12" fmla="*/ 113 w 1356"/>
                <a:gd name="T13" fmla="*/ 15 h 1354"/>
                <a:gd name="T14" fmla="*/ 116 w 1356"/>
                <a:gd name="T15" fmla="*/ 21 h 1354"/>
                <a:gd name="T16" fmla="*/ 118 w 1356"/>
                <a:gd name="T17" fmla="*/ 27 h 1354"/>
                <a:gd name="T18" fmla="*/ 119 w 1356"/>
                <a:gd name="T19" fmla="*/ 34 h 1354"/>
                <a:gd name="T20" fmla="*/ 115 w 1356"/>
                <a:gd name="T21" fmla="*/ 116 h 1354"/>
                <a:gd name="T22" fmla="*/ 70 w 1356"/>
                <a:gd name="T23" fmla="*/ 148 h 1354"/>
                <a:gd name="T24" fmla="*/ 84 w 1356"/>
                <a:gd name="T25" fmla="*/ 149 h 1354"/>
                <a:gd name="T26" fmla="*/ 92 w 1356"/>
                <a:gd name="T27" fmla="*/ 152 h 1354"/>
                <a:gd name="T28" fmla="*/ 98 w 1356"/>
                <a:gd name="T29" fmla="*/ 156 h 1354"/>
                <a:gd name="T30" fmla="*/ 102 w 1356"/>
                <a:gd name="T31" fmla="*/ 162 h 1354"/>
                <a:gd name="T32" fmla="*/ 106 w 1356"/>
                <a:gd name="T33" fmla="*/ 169 h 1354"/>
                <a:gd name="T34" fmla="*/ 108 w 1356"/>
                <a:gd name="T35" fmla="*/ 178 h 1354"/>
                <a:gd name="T36" fmla="*/ 109 w 1356"/>
                <a:gd name="T37" fmla="*/ 194 h 1354"/>
                <a:gd name="T38" fmla="*/ 108 w 1356"/>
                <a:gd name="T39" fmla="*/ 256 h 1354"/>
                <a:gd name="T40" fmla="*/ 106 w 1356"/>
                <a:gd name="T41" fmla="*/ 275 h 1354"/>
                <a:gd name="T42" fmla="*/ 101 w 1356"/>
                <a:gd name="T43" fmla="*/ 289 h 1354"/>
                <a:gd name="T44" fmla="*/ 97 w 1356"/>
                <a:gd name="T45" fmla="*/ 295 h 1354"/>
                <a:gd name="T46" fmla="*/ 90 w 1356"/>
                <a:gd name="T47" fmla="*/ 300 h 1354"/>
                <a:gd name="T48" fmla="*/ 84 w 1356"/>
                <a:gd name="T49" fmla="*/ 303 h 1354"/>
                <a:gd name="T50" fmla="*/ 80 w 1356"/>
                <a:gd name="T51" fmla="*/ 305 h 1354"/>
                <a:gd name="T52" fmla="*/ 76 w 1356"/>
                <a:gd name="T53" fmla="*/ 305 h 1354"/>
                <a:gd name="T54" fmla="*/ 50 w 1356"/>
                <a:gd name="T55" fmla="*/ 307 h 1354"/>
                <a:gd name="T56" fmla="*/ 15 w 1356"/>
                <a:gd name="T57" fmla="*/ 263 h 1354"/>
                <a:gd name="T58" fmla="*/ 0 w 1356"/>
                <a:gd name="T59" fmla="*/ 194 h 1354"/>
                <a:gd name="T60" fmla="*/ 183 w 1356"/>
                <a:gd name="T61" fmla="*/ 229 h 1354"/>
                <a:gd name="T62" fmla="*/ 128 w 1356"/>
                <a:gd name="T63" fmla="*/ 121 h 1354"/>
                <a:gd name="T64" fmla="*/ 170 w 1356"/>
                <a:gd name="T65" fmla="*/ 108 h 1354"/>
                <a:gd name="T66" fmla="*/ 154 w 1356"/>
                <a:gd name="T67" fmla="*/ 109 h 1354"/>
                <a:gd name="T68" fmla="*/ 144 w 1356"/>
                <a:gd name="T69" fmla="*/ 107 h 1354"/>
                <a:gd name="T70" fmla="*/ 139 w 1356"/>
                <a:gd name="T71" fmla="*/ 105 h 1354"/>
                <a:gd name="T72" fmla="*/ 134 w 1356"/>
                <a:gd name="T73" fmla="*/ 102 h 1354"/>
                <a:gd name="T74" fmla="*/ 131 w 1356"/>
                <a:gd name="T75" fmla="*/ 98 h 1354"/>
                <a:gd name="T76" fmla="*/ 129 w 1356"/>
                <a:gd name="T77" fmla="*/ 94 h 1354"/>
                <a:gd name="T78" fmla="*/ 129 w 1356"/>
                <a:gd name="T79" fmla="*/ 91 h 1354"/>
                <a:gd name="T80" fmla="*/ 129 w 1356"/>
                <a:gd name="T81" fmla="*/ 87 h 1354"/>
                <a:gd name="T82" fmla="*/ 130 w 1356"/>
                <a:gd name="T83" fmla="*/ 78 h 1354"/>
                <a:gd name="T84" fmla="*/ 138 w 1356"/>
                <a:gd name="T85" fmla="*/ 62 h 1354"/>
                <a:gd name="T86" fmla="*/ 218 w 1356"/>
                <a:gd name="T87" fmla="*/ 13 h 1354"/>
                <a:gd name="T88" fmla="*/ 226 w 1356"/>
                <a:gd name="T89" fmla="*/ 31 h 1354"/>
                <a:gd name="T90" fmla="*/ 268 w 1356"/>
                <a:gd name="T91" fmla="*/ 114 h 1354"/>
                <a:gd name="T92" fmla="*/ 231 w 1356"/>
                <a:gd name="T93" fmla="*/ 120 h 1354"/>
                <a:gd name="T94" fmla="*/ 263 w 1356"/>
                <a:gd name="T95" fmla="*/ 120 h 1354"/>
                <a:gd name="T96" fmla="*/ 269 w 1356"/>
                <a:gd name="T97" fmla="*/ 122 h 1354"/>
                <a:gd name="T98" fmla="*/ 275 w 1356"/>
                <a:gd name="T99" fmla="*/ 124 h 1354"/>
                <a:gd name="T100" fmla="*/ 280 w 1356"/>
                <a:gd name="T101" fmla="*/ 127 h 1354"/>
                <a:gd name="T102" fmla="*/ 284 w 1356"/>
                <a:gd name="T103" fmla="*/ 131 h 1354"/>
                <a:gd name="T104" fmla="*/ 288 w 1356"/>
                <a:gd name="T105" fmla="*/ 136 h 1354"/>
                <a:gd name="T106" fmla="*/ 291 w 1356"/>
                <a:gd name="T107" fmla="*/ 142 h 1354"/>
                <a:gd name="T108" fmla="*/ 296 w 1356"/>
                <a:gd name="T109" fmla="*/ 161 h 1354"/>
                <a:gd name="T110" fmla="*/ 298 w 1356"/>
                <a:gd name="T111" fmla="*/ 186 h 1354"/>
                <a:gd name="T112" fmla="*/ 231 w 1356"/>
                <a:gd name="T113" fmla="*/ 250 h 1354"/>
                <a:gd name="T114" fmla="*/ 283 w 1356"/>
                <a:gd name="T115" fmla="*/ 223 h 1354"/>
                <a:gd name="T116" fmla="*/ 259 w 1356"/>
                <a:gd name="T117" fmla="*/ 286 h 1354"/>
                <a:gd name="T118" fmla="*/ 183 w 1356"/>
                <a:gd name="T119" fmla="*/ 255 h 1354"/>
                <a:gd name="T120" fmla="*/ 170 w 1356"/>
                <a:gd name="T121" fmla="*/ 160 h 1354"/>
                <a:gd name="T122" fmla="*/ 248 w 1356"/>
                <a:gd name="T123" fmla="*/ 188 h 1354"/>
                <a:gd name="T124" fmla="*/ 231 w 1356"/>
                <a:gd name="T125" fmla="*/ 186 h 135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1356" h="1354">
                  <a:moveTo>
                    <a:pt x="55" y="364"/>
                  </a:moveTo>
                  <a:lnTo>
                    <a:pt x="297" y="342"/>
                  </a:lnTo>
                  <a:lnTo>
                    <a:pt x="308" y="199"/>
                  </a:lnTo>
                  <a:lnTo>
                    <a:pt x="27" y="226"/>
                  </a:lnTo>
                  <a:lnTo>
                    <a:pt x="22" y="34"/>
                  </a:lnTo>
                  <a:lnTo>
                    <a:pt x="341" y="11"/>
                  </a:lnTo>
                  <a:lnTo>
                    <a:pt x="358" y="10"/>
                  </a:lnTo>
                  <a:lnTo>
                    <a:pt x="375" y="10"/>
                  </a:lnTo>
                  <a:lnTo>
                    <a:pt x="390" y="11"/>
                  </a:lnTo>
                  <a:lnTo>
                    <a:pt x="405" y="13"/>
                  </a:lnTo>
                  <a:lnTo>
                    <a:pt x="418" y="15"/>
                  </a:lnTo>
                  <a:lnTo>
                    <a:pt x="430" y="19"/>
                  </a:lnTo>
                  <a:lnTo>
                    <a:pt x="442" y="23"/>
                  </a:lnTo>
                  <a:lnTo>
                    <a:pt x="447" y="25"/>
                  </a:lnTo>
                  <a:lnTo>
                    <a:pt x="452" y="28"/>
                  </a:lnTo>
                  <a:lnTo>
                    <a:pt x="461" y="34"/>
                  </a:lnTo>
                  <a:lnTo>
                    <a:pt x="470" y="40"/>
                  </a:lnTo>
                  <a:lnTo>
                    <a:pt x="478" y="46"/>
                  </a:lnTo>
                  <a:lnTo>
                    <a:pt x="485" y="53"/>
                  </a:lnTo>
                  <a:lnTo>
                    <a:pt x="492" y="60"/>
                  </a:lnTo>
                  <a:lnTo>
                    <a:pt x="498" y="67"/>
                  </a:lnTo>
                  <a:lnTo>
                    <a:pt x="503" y="75"/>
                  </a:lnTo>
                  <a:lnTo>
                    <a:pt x="508" y="83"/>
                  </a:lnTo>
                  <a:lnTo>
                    <a:pt x="512" y="92"/>
                  </a:lnTo>
                  <a:lnTo>
                    <a:pt x="516" y="100"/>
                  </a:lnTo>
                  <a:lnTo>
                    <a:pt x="519" y="110"/>
                  </a:lnTo>
                  <a:lnTo>
                    <a:pt x="521" y="119"/>
                  </a:lnTo>
                  <a:lnTo>
                    <a:pt x="522" y="129"/>
                  </a:lnTo>
                  <a:lnTo>
                    <a:pt x="523" y="139"/>
                  </a:lnTo>
                  <a:lnTo>
                    <a:pt x="523" y="149"/>
                  </a:lnTo>
                  <a:lnTo>
                    <a:pt x="523" y="160"/>
                  </a:lnTo>
                  <a:lnTo>
                    <a:pt x="512" y="425"/>
                  </a:lnTo>
                  <a:lnTo>
                    <a:pt x="507" y="513"/>
                  </a:lnTo>
                  <a:lnTo>
                    <a:pt x="281" y="535"/>
                  </a:lnTo>
                  <a:lnTo>
                    <a:pt x="259" y="651"/>
                  </a:lnTo>
                  <a:lnTo>
                    <a:pt x="310" y="652"/>
                  </a:lnTo>
                  <a:lnTo>
                    <a:pt x="332" y="654"/>
                  </a:lnTo>
                  <a:lnTo>
                    <a:pt x="353" y="656"/>
                  </a:lnTo>
                  <a:lnTo>
                    <a:pt x="371" y="659"/>
                  </a:lnTo>
                  <a:lnTo>
                    <a:pt x="387" y="663"/>
                  </a:lnTo>
                  <a:lnTo>
                    <a:pt x="401" y="668"/>
                  </a:lnTo>
                  <a:lnTo>
                    <a:pt x="407" y="670"/>
                  </a:lnTo>
                  <a:lnTo>
                    <a:pt x="413" y="673"/>
                  </a:lnTo>
                  <a:lnTo>
                    <a:pt x="422" y="680"/>
                  </a:lnTo>
                  <a:lnTo>
                    <a:pt x="430" y="688"/>
                  </a:lnTo>
                  <a:lnTo>
                    <a:pt x="437" y="696"/>
                  </a:lnTo>
                  <a:lnTo>
                    <a:pt x="444" y="705"/>
                  </a:lnTo>
                  <a:lnTo>
                    <a:pt x="450" y="714"/>
                  </a:lnTo>
                  <a:lnTo>
                    <a:pt x="456" y="724"/>
                  </a:lnTo>
                  <a:lnTo>
                    <a:pt x="461" y="735"/>
                  </a:lnTo>
                  <a:lnTo>
                    <a:pt x="466" y="746"/>
                  </a:lnTo>
                  <a:lnTo>
                    <a:pt x="469" y="758"/>
                  </a:lnTo>
                  <a:lnTo>
                    <a:pt x="473" y="770"/>
                  </a:lnTo>
                  <a:lnTo>
                    <a:pt x="475" y="783"/>
                  </a:lnTo>
                  <a:lnTo>
                    <a:pt x="477" y="796"/>
                  </a:lnTo>
                  <a:lnTo>
                    <a:pt x="479" y="824"/>
                  </a:lnTo>
                  <a:lnTo>
                    <a:pt x="479" y="855"/>
                  </a:lnTo>
                  <a:lnTo>
                    <a:pt x="479" y="1064"/>
                  </a:lnTo>
                  <a:lnTo>
                    <a:pt x="478" y="1099"/>
                  </a:lnTo>
                  <a:lnTo>
                    <a:pt x="477" y="1131"/>
                  </a:lnTo>
                  <a:lnTo>
                    <a:pt x="474" y="1161"/>
                  </a:lnTo>
                  <a:lnTo>
                    <a:pt x="471" y="1189"/>
                  </a:lnTo>
                  <a:lnTo>
                    <a:pt x="466" y="1214"/>
                  </a:lnTo>
                  <a:lnTo>
                    <a:pt x="460" y="1236"/>
                  </a:lnTo>
                  <a:lnTo>
                    <a:pt x="454" y="1256"/>
                  </a:lnTo>
                  <a:lnTo>
                    <a:pt x="446" y="1274"/>
                  </a:lnTo>
                  <a:lnTo>
                    <a:pt x="440" y="1283"/>
                  </a:lnTo>
                  <a:lnTo>
                    <a:pt x="433" y="1292"/>
                  </a:lnTo>
                  <a:lnTo>
                    <a:pt x="425" y="1300"/>
                  </a:lnTo>
                  <a:lnTo>
                    <a:pt x="417" y="1308"/>
                  </a:lnTo>
                  <a:lnTo>
                    <a:pt x="407" y="1315"/>
                  </a:lnTo>
                  <a:lnTo>
                    <a:pt x="397" y="1322"/>
                  </a:lnTo>
                  <a:lnTo>
                    <a:pt x="386" y="1328"/>
                  </a:lnTo>
                  <a:lnTo>
                    <a:pt x="374" y="1334"/>
                  </a:lnTo>
                  <a:lnTo>
                    <a:pt x="369" y="1337"/>
                  </a:lnTo>
                  <a:lnTo>
                    <a:pt x="363" y="1339"/>
                  </a:lnTo>
                  <a:lnTo>
                    <a:pt x="358" y="1341"/>
                  </a:lnTo>
                  <a:lnTo>
                    <a:pt x="352" y="1343"/>
                  </a:lnTo>
                  <a:lnTo>
                    <a:pt x="347" y="1344"/>
                  </a:lnTo>
                  <a:lnTo>
                    <a:pt x="341" y="1344"/>
                  </a:lnTo>
                  <a:lnTo>
                    <a:pt x="336" y="1345"/>
                  </a:lnTo>
                  <a:lnTo>
                    <a:pt x="330" y="1345"/>
                  </a:lnTo>
                  <a:lnTo>
                    <a:pt x="275" y="1350"/>
                  </a:lnTo>
                  <a:lnTo>
                    <a:pt x="221" y="1353"/>
                  </a:lnTo>
                  <a:lnTo>
                    <a:pt x="168" y="1353"/>
                  </a:lnTo>
                  <a:lnTo>
                    <a:pt x="115" y="1351"/>
                  </a:lnTo>
                  <a:lnTo>
                    <a:pt x="66" y="1158"/>
                  </a:lnTo>
                  <a:lnTo>
                    <a:pt x="259" y="1147"/>
                  </a:lnTo>
                  <a:lnTo>
                    <a:pt x="264" y="833"/>
                  </a:lnTo>
                  <a:lnTo>
                    <a:pt x="0" y="855"/>
                  </a:lnTo>
                  <a:lnTo>
                    <a:pt x="55" y="364"/>
                  </a:lnTo>
                  <a:close/>
                  <a:moveTo>
                    <a:pt x="804" y="1125"/>
                  </a:moveTo>
                  <a:lnTo>
                    <a:pt x="804" y="1009"/>
                  </a:lnTo>
                  <a:lnTo>
                    <a:pt x="518" y="1037"/>
                  </a:lnTo>
                  <a:lnTo>
                    <a:pt x="551" y="574"/>
                  </a:lnTo>
                  <a:lnTo>
                    <a:pt x="562" y="535"/>
                  </a:lnTo>
                  <a:lnTo>
                    <a:pt x="815" y="530"/>
                  </a:lnTo>
                  <a:lnTo>
                    <a:pt x="821" y="469"/>
                  </a:lnTo>
                  <a:lnTo>
                    <a:pt x="747" y="477"/>
                  </a:lnTo>
                  <a:lnTo>
                    <a:pt x="720" y="479"/>
                  </a:lnTo>
                  <a:lnTo>
                    <a:pt x="700" y="480"/>
                  </a:lnTo>
                  <a:lnTo>
                    <a:pt x="676" y="479"/>
                  </a:lnTo>
                  <a:lnTo>
                    <a:pt x="654" y="477"/>
                  </a:lnTo>
                  <a:lnTo>
                    <a:pt x="644" y="475"/>
                  </a:lnTo>
                  <a:lnTo>
                    <a:pt x="635" y="472"/>
                  </a:lnTo>
                  <a:lnTo>
                    <a:pt x="626" y="470"/>
                  </a:lnTo>
                  <a:lnTo>
                    <a:pt x="618" y="466"/>
                  </a:lnTo>
                  <a:lnTo>
                    <a:pt x="610" y="463"/>
                  </a:lnTo>
                  <a:lnTo>
                    <a:pt x="603" y="459"/>
                  </a:lnTo>
                  <a:lnTo>
                    <a:pt x="597" y="454"/>
                  </a:lnTo>
                  <a:lnTo>
                    <a:pt x="591" y="449"/>
                  </a:lnTo>
                  <a:lnTo>
                    <a:pt x="586" y="444"/>
                  </a:lnTo>
                  <a:lnTo>
                    <a:pt x="581" y="438"/>
                  </a:lnTo>
                  <a:lnTo>
                    <a:pt x="577" y="432"/>
                  </a:lnTo>
                  <a:lnTo>
                    <a:pt x="573" y="425"/>
                  </a:lnTo>
                  <a:lnTo>
                    <a:pt x="571" y="421"/>
                  </a:lnTo>
                  <a:lnTo>
                    <a:pt x="569" y="416"/>
                  </a:lnTo>
                  <a:lnTo>
                    <a:pt x="568" y="412"/>
                  </a:lnTo>
                  <a:lnTo>
                    <a:pt x="567" y="407"/>
                  </a:lnTo>
                  <a:lnTo>
                    <a:pt x="566" y="402"/>
                  </a:lnTo>
                  <a:lnTo>
                    <a:pt x="566" y="396"/>
                  </a:lnTo>
                  <a:lnTo>
                    <a:pt x="566" y="391"/>
                  </a:lnTo>
                  <a:lnTo>
                    <a:pt x="566" y="385"/>
                  </a:lnTo>
                  <a:lnTo>
                    <a:pt x="567" y="373"/>
                  </a:lnTo>
                  <a:lnTo>
                    <a:pt x="570" y="360"/>
                  </a:lnTo>
                  <a:lnTo>
                    <a:pt x="573" y="346"/>
                  </a:lnTo>
                  <a:lnTo>
                    <a:pt x="578" y="331"/>
                  </a:lnTo>
                  <a:lnTo>
                    <a:pt x="591" y="304"/>
                  </a:lnTo>
                  <a:lnTo>
                    <a:pt x="609" y="272"/>
                  </a:lnTo>
                  <a:lnTo>
                    <a:pt x="655" y="193"/>
                  </a:lnTo>
                  <a:lnTo>
                    <a:pt x="777" y="0"/>
                  </a:lnTo>
                  <a:lnTo>
                    <a:pt x="959" y="56"/>
                  </a:lnTo>
                  <a:lnTo>
                    <a:pt x="837" y="276"/>
                  </a:lnTo>
                  <a:lnTo>
                    <a:pt x="1052" y="248"/>
                  </a:lnTo>
                  <a:lnTo>
                    <a:pt x="997" y="138"/>
                  </a:lnTo>
                  <a:lnTo>
                    <a:pt x="1168" y="83"/>
                  </a:lnTo>
                  <a:lnTo>
                    <a:pt x="1350" y="408"/>
                  </a:lnTo>
                  <a:lnTo>
                    <a:pt x="1179" y="502"/>
                  </a:lnTo>
                  <a:lnTo>
                    <a:pt x="1135" y="419"/>
                  </a:lnTo>
                  <a:lnTo>
                    <a:pt x="1014" y="436"/>
                  </a:lnTo>
                  <a:lnTo>
                    <a:pt x="1019" y="530"/>
                  </a:lnTo>
                  <a:lnTo>
                    <a:pt x="1140" y="530"/>
                  </a:lnTo>
                  <a:lnTo>
                    <a:pt x="1150" y="530"/>
                  </a:lnTo>
                  <a:lnTo>
                    <a:pt x="1159" y="531"/>
                  </a:lnTo>
                  <a:lnTo>
                    <a:pt x="1168" y="532"/>
                  </a:lnTo>
                  <a:lnTo>
                    <a:pt x="1177" y="534"/>
                  </a:lnTo>
                  <a:lnTo>
                    <a:pt x="1185" y="536"/>
                  </a:lnTo>
                  <a:lnTo>
                    <a:pt x="1194" y="538"/>
                  </a:lnTo>
                  <a:lnTo>
                    <a:pt x="1202" y="541"/>
                  </a:lnTo>
                  <a:lnTo>
                    <a:pt x="1209" y="545"/>
                  </a:lnTo>
                  <a:lnTo>
                    <a:pt x="1217" y="549"/>
                  </a:lnTo>
                  <a:lnTo>
                    <a:pt x="1224" y="553"/>
                  </a:lnTo>
                  <a:lnTo>
                    <a:pt x="1231" y="558"/>
                  </a:lnTo>
                  <a:lnTo>
                    <a:pt x="1238" y="564"/>
                  </a:lnTo>
                  <a:lnTo>
                    <a:pt x="1244" y="570"/>
                  </a:lnTo>
                  <a:lnTo>
                    <a:pt x="1250" y="576"/>
                  </a:lnTo>
                  <a:lnTo>
                    <a:pt x="1256" y="583"/>
                  </a:lnTo>
                  <a:lnTo>
                    <a:pt x="1262" y="590"/>
                  </a:lnTo>
                  <a:lnTo>
                    <a:pt x="1267" y="598"/>
                  </a:lnTo>
                  <a:lnTo>
                    <a:pt x="1273" y="607"/>
                  </a:lnTo>
                  <a:lnTo>
                    <a:pt x="1277" y="616"/>
                  </a:lnTo>
                  <a:lnTo>
                    <a:pt x="1282" y="627"/>
                  </a:lnTo>
                  <a:lnTo>
                    <a:pt x="1290" y="651"/>
                  </a:lnTo>
                  <a:lnTo>
                    <a:pt x="1297" y="678"/>
                  </a:lnTo>
                  <a:lnTo>
                    <a:pt x="1302" y="709"/>
                  </a:lnTo>
                  <a:lnTo>
                    <a:pt x="1306" y="743"/>
                  </a:lnTo>
                  <a:lnTo>
                    <a:pt x="1309" y="781"/>
                  </a:lnTo>
                  <a:lnTo>
                    <a:pt x="1311" y="822"/>
                  </a:lnTo>
                  <a:lnTo>
                    <a:pt x="1317" y="965"/>
                  </a:lnTo>
                  <a:lnTo>
                    <a:pt x="1019" y="987"/>
                  </a:lnTo>
                  <a:lnTo>
                    <a:pt x="1019" y="1103"/>
                  </a:lnTo>
                  <a:lnTo>
                    <a:pt x="1091" y="1097"/>
                  </a:lnTo>
                  <a:lnTo>
                    <a:pt x="1063" y="1004"/>
                  </a:lnTo>
                  <a:lnTo>
                    <a:pt x="1245" y="982"/>
                  </a:lnTo>
                  <a:lnTo>
                    <a:pt x="1355" y="1301"/>
                  </a:lnTo>
                  <a:lnTo>
                    <a:pt x="1163" y="1345"/>
                  </a:lnTo>
                  <a:lnTo>
                    <a:pt x="1140" y="1263"/>
                  </a:lnTo>
                  <a:lnTo>
                    <a:pt x="529" y="1351"/>
                  </a:lnTo>
                  <a:lnTo>
                    <a:pt x="490" y="1158"/>
                  </a:lnTo>
                  <a:lnTo>
                    <a:pt x="804" y="1125"/>
                  </a:lnTo>
                  <a:close/>
                  <a:moveTo>
                    <a:pt x="804" y="833"/>
                  </a:moveTo>
                  <a:lnTo>
                    <a:pt x="804" y="700"/>
                  </a:lnTo>
                  <a:lnTo>
                    <a:pt x="749" y="706"/>
                  </a:lnTo>
                  <a:lnTo>
                    <a:pt x="744" y="838"/>
                  </a:lnTo>
                  <a:lnTo>
                    <a:pt x="804" y="833"/>
                  </a:lnTo>
                  <a:close/>
                  <a:moveTo>
                    <a:pt x="1091" y="827"/>
                  </a:moveTo>
                  <a:lnTo>
                    <a:pt x="1085" y="684"/>
                  </a:lnTo>
                  <a:lnTo>
                    <a:pt x="1019" y="684"/>
                  </a:lnTo>
                  <a:lnTo>
                    <a:pt x="1019" y="822"/>
                  </a:lnTo>
                  <a:lnTo>
                    <a:pt x="1091" y="82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12" name="Freeform 29">
              <a:extLst>
                <a:ext uri="{FF2B5EF4-FFF2-40B4-BE49-F238E27FC236}">
                  <a16:creationId xmlns:a16="http://schemas.microsoft.com/office/drawing/2014/main" id="{F4B31F78-12BB-41D0-B35F-DB37728281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8" y="566"/>
              <a:ext cx="77" cy="205"/>
            </a:xfrm>
            <a:custGeom>
              <a:avLst/>
              <a:gdLst>
                <a:gd name="T0" fmla="*/ 77 w 339"/>
                <a:gd name="T1" fmla="*/ 3 h 906"/>
                <a:gd name="T2" fmla="*/ 77 w 339"/>
                <a:gd name="T3" fmla="*/ 5 h 906"/>
                <a:gd name="T4" fmla="*/ 77 w 339"/>
                <a:gd name="T5" fmla="*/ 6 h 906"/>
                <a:gd name="T6" fmla="*/ 76 w 339"/>
                <a:gd name="T7" fmla="*/ 7 h 906"/>
                <a:gd name="T8" fmla="*/ 75 w 339"/>
                <a:gd name="T9" fmla="*/ 8 h 906"/>
                <a:gd name="T10" fmla="*/ 70 w 339"/>
                <a:gd name="T11" fmla="*/ 11 h 906"/>
                <a:gd name="T12" fmla="*/ 58 w 339"/>
                <a:gd name="T13" fmla="*/ 18 h 906"/>
                <a:gd name="T14" fmla="*/ 46 w 339"/>
                <a:gd name="T15" fmla="*/ 29 h 906"/>
                <a:gd name="T16" fmla="*/ 29 w 339"/>
                <a:gd name="T17" fmla="*/ 48 h 906"/>
                <a:gd name="T18" fmla="*/ 22 w 339"/>
                <a:gd name="T19" fmla="*/ 60 h 906"/>
                <a:gd name="T20" fmla="*/ 17 w 339"/>
                <a:gd name="T21" fmla="*/ 73 h 906"/>
                <a:gd name="T22" fmla="*/ 13 w 339"/>
                <a:gd name="T23" fmla="*/ 103 h 906"/>
                <a:gd name="T24" fmla="*/ 17 w 339"/>
                <a:gd name="T25" fmla="*/ 131 h 906"/>
                <a:gd name="T26" fmla="*/ 22 w 339"/>
                <a:gd name="T27" fmla="*/ 145 h 906"/>
                <a:gd name="T28" fmla="*/ 29 w 339"/>
                <a:gd name="T29" fmla="*/ 157 h 906"/>
                <a:gd name="T30" fmla="*/ 46 w 339"/>
                <a:gd name="T31" fmla="*/ 176 h 906"/>
                <a:gd name="T32" fmla="*/ 58 w 339"/>
                <a:gd name="T33" fmla="*/ 186 h 906"/>
                <a:gd name="T34" fmla="*/ 70 w 339"/>
                <a:gd name="T35" fmla="*/ 194 h 906"/>
                <a:gd name="T36" fmla="*/ 75 w 339"/>
                <a:gd name="T37" fmla="*/ 197 h 906"/>
                <a:gd name="T38" fmla="*/ 76 w 339"/>
                <a:gd name="T39" fmla="*/ 198 h 906"/>
                <a:gd name="T40" fmla="*/ 77 w 339"/>
                <a:gd name="T41" fmla="*/ 199 h 906"/>
                <a:gd name="T42" fmla="*/ 77 w 339"/>
                <a:gd name="T43" fmla="*/ 200 h 906"/>
                <a:gd name="T44" fmla="*/ 77 w 339"/>
                <a:gd name="T45" fmla="*/ 202 h 906"/>
                <a:gd name="T46" fmla="*/ 76 w 339"/>
                <a:gd name="T47" fmla="*/ 203 h 906"/>
                <a:gd name="T48" fmla="*/ 75 w 339"/>
                <a:gd name="T49" fmla="*/ 204 h 906"/>
                <a:gd name="T50" fmla="*/ 73 w 339"/>
                <a:gd name="T51" fmla="*/ 205 h 906"/>
                <a:gd name="T52" fmla="*/ 72 w 339"/>
                <a:gd name="T53" fmla="*/ 205 h 906"/>
                <a:gd name="T54" fmla="*/ 70 w 339"/>
                <a:gd name="T55" fmla="*/ 205 h 906"/>
                <a:gd name="T56" fmla="*/ 63 w 339"/>
                <a:gd name="T57" fmla="*/ 201 h 906"/>
                <a:gd name="T58" fmla="*/ 49 w 339"/>
                <a:gd name="T59" fmla="*/ 193 h 906"/>
                <a:gd name="T60" fmla="*/ 34 w 339"/>
                <a:gd name="T61" fmla="*/ 181 h 906"/>
                <a:gd name="T62" fmla="*/ 20 w 339"/>
                <a:gd name="T63" fmla="*/ 165 h 906"/>
                <a:gd name="T64" fmla="*/ 12 w 339"/>
                <a:gd name="T65" fmla="*/ 152 h 906"/>
                <a:gd name="T66" fmla="*/ 6 w 339"/>
                <a:gd name="T67" fmla="*/ 138 h 906"/>
                <a:gd name="T68" fmla="*/ 0 w 339"/>
                <a:gd name="T69" fmla="*/ 113 h 906"/>
                <a:gd name="T70" fmla="*/ 2 w 339"/>
                <a:gd name="T71" fmla="*/ 81 h 906"/>
                <a:gd name="T72" fmla="*/ 7 w 339"/>
                <a:gd name="T73" fmla="*/ 62 h 906"/>
                <a:gd name="T74" fmla="*/ 14 w 339"/>
                <a:gd name="T75" fmla="*/ 48 h 906"/>
                <a:gd name="T76" fmla="*/ 23 w 339"/>
                <a:gd name="T77" fmla="*/ 36 h 906"/>
                <a:gd name="T78" fmla="*/ 39 w 339"/>
                <a:gd name="T79" fmla="*/ 20 h 906"/>
                <a:gd name="T80" fmla="*/ 53 w 339"/>
                <a:gd name="T81" fmla="*/ 9 h 906"/>
                <a:gd name="T82" fmla="*/ 68 w 339"/>
                <a:gd name="T83" fmla="*/ 1 h 906"/>
                <a:gd name="T84" fmla="*/ 71 w 339"/>
                <a:gd name="T85" fmla="*/ 0 h 906"/>
                <a:gd name="T86" fmla="*/ 72 w 339"/>
                <a:gd name="T87" fmla="*/ 0 h 906"/>
                <a:gd name="T88" fmla="*/ 74 w 339"/>
                <a:gd name="T89" fmla="*/ 0 h 906"/>
                <a:gd name="T90" fmla="*/ 75 w 339"/>
                <a:gd name="T91" fmla="*/ 1 h 906"/>
                <a:gd name="T92" fmla="*/ 76 w 339"/>
                <a:gd name="T93" fmla="*/ 2 h 90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39" h="906">
                  <a:moveTo>
                    <a:pt x="335" y="9"/>
                  </a:moveTo>
                  <a:lnTo>
                    <a:pt x="336" y="11"/>
                  </a:lnTo>
                  <a:lnTo>
                    <a:pt x="337" y="13"/>
                  </a:lnTo>
                  <a:lnTo>
                    <a:pt x="337" y="16"/>
                  </a:lnTo>
                  <a:lnTo>
                    <a:pt x="338" y="18"/>
                  </a:lnTo>
                  <a:lnTo>
                    <a:pt x="338" y="20"/>
                  </a:lnTo>
                  <a:lnTo>
                    <a:pt x="338" y="22"/>
                  </a:lnTo>
                  <a:lnTo>
                    <a:pt x="337" y="24"/>
                  </a:lnTo>
                  <a:lnTo>
                    <a:pt x="337" y="26"/>
                  </a:lnTo>
                  <a:lnTo>
                    <a:pt x="336" y="28"/>
                  </a:lnTo>
                  <a:lnTo>
                    <a:pt x="335" y="30"/>
                  </a:lnTo>
                  <a:lnTo>
                    <a:pt x="334" y="31"/>
                  </a:lnTo>
                  <a:lnTo>
                    <a:pt x="332" y="33"/>
                  </a:lnTo>
                  <a:lnTo>
                    <a:pt x="330" y="35"/>
                  </a:lnTo>
                  <a:lnTo>
                    <a:pt x="328" y="36"/>
                  </a:lnTo>
                  <a:lnTo>
                    <a:pt x="326" y="38"/>
                  </a:lnTo>
                  <a:lnTo>
                    <a:pt x="324" y="40"/>
                  </a:lnTo>
                  <a:lnTo>
                    <a:pt x="307" y="48"/>
                  </a:lnTo>
                  <a:lnTo>
                    <a:pt x="291" y="58"/>
                  </a:lnTo>
                  <a:lnTo>
                    <a:pt x="274" y="69"/>
                  </a:lnTo>
                  <a:lnTo>
                    <a:pt x="256" y="81"/>
                  </a:lnTo>
                  <a:lnTo>
                    <a:pt x="239" y="95"/>
                  </a:lnTo>
                  <a:lnTo>
                    <a:pt x="221" y="110"/>
                  </a:lnTo>
                  <a:lnTo>
                    <a:pt x="203" y="126"/>
                  </a:lnTo>
                  <a:lnTo>
                    <a:pt x="185" y="144"/>
                  </a:lnTo>
                  <a:lnTo>
                    <a:pt x="155" y="176"/>
                  </a:lnTo>
                  <a:lnTo>
                    <a:pt x="129" y="211"/>
                  </a:lnTo>
                  <a:lnTo>
                    <a:pt x="118" y="228"/>
                  </a:lnTo>
                  <a:lnTo>
                    <a:pt x="107" y="247"/>
                  </a:lnTo>
                  <a:lnTo>
                    <a:pt x="98" y="265"/>
                  </a:lnTo>
                  <a:lnTo>
                    <a:pt x="90" y="285"/>
                  </a:lnTo>
                  <a:lnTo>
                    <a:pt x="82" y="304"/>
                  </a:lnTo>
                  <a:lnTo>
                    <a:pt x="76" y="324"/>
                  </a:lnTo>
                  <a:lnTo>
                    <a:pt x="66" y="365"/>
                  </a:lnTo>
                  <a:lnTo>
                    <a:pt x="60" y="408"/>
                  </a:lnTo>
                  <a:lnTo>
                    <a:pt x="58" y="453"/>
                  </a:lnTo>
                  <a:lnTo>
                    <a:pt x="60" y="497"/>
                  </a:lnTo>
                  <a:lnTo>
                    <a:pt x="66" y="540"/>
                  </a:lnTo>
                  <a:lnTo>
                    <a:pt x="76" y="581"/>
                  </a:lnTo>
                  <a:lnTo>
                    <a:pt x="82" y="601"/>
                  </a:lnTo>
                  <a:lnTo>
                    <a:pt x="90" y="621"/>
                  </a:lnTo>
                  <a:lnTo>
                    <a:pt x="98" y="640"/>
                  </a:lnTo>
                  <a:lnTo>
                    <a:pt x="107" y="658"/>
                  </a:lnTo>
                  <a:lnTo>
                    <a:pt x="118" y="677"/>
                  </a:lnTo>
                  <a:lnTo>
                    <a:pt x="129" y="694"/>
                  </a:lnTo>
                  <a:lnTo>
                    <a:pt x="155" y="729"/>
                  </a:lnTo>
                  <a:lnTo>
                    <a:pt x="185" y="762"/>
                  </a:lnTo>
                  <a:lnTo>
                    <a:pt x="203" y="779"/>
                  </a:lnTo>
                  <a:lnTo>
                    <a:pt x="221" y="795"/>
                  </a:lnTo>
                  <a:lnTo>
                    <a:pt x="239" y="810"/>
                  </a:lnTo>
                  <a:lnTo>
                    <a:pt x="256" y="824"/>
                  </a:lnTo>
                  <a:lnTo>
                    <a:pt x="274" y="836"/>
                  </a:lnTo>
                  <a:lnTo>
                    <a:pt x="291" y="847"/>
                  </a:lnTo>
                  <a:lnTo>
                    <a:pt x="307" y="857"/>
                  </a:lnTo>
                  <a:lnTo>
                    <a:pt x="324" y="866"/>
                  </a:lnTo>
                  <a:lnTo>
                    <a:pt x="326" y="867"/>
                  </a:lnTo>
                  <a:lnTo>
                    <a:pt x="328" y="869"/>
                  </a:lnTo>
                  <a:lnTo>
                    <a:pt x="330" y="870"/>
                  </a:lnTo>
                  <a:lnTo>
                    <a:pt x="332" y="872"/>
                  </a:lnTo>
                  <a:lnTo>
                    <a:pt x="334" y="874"/>
                  </a:lnTo>
                  <a:lnTo>
                    <a:pt x="335" y="875"/>
                  </a:lnTo>
                  <a:lnTo>
                    <a:pt x="336" y="877"/>
                  </a:lnTo>
                  <a:lnTo>
                    <a:pt x="337" y="879"/>
                  </a:lnTo>
                  <a:lnTo>
                    <a:pt x="337" y="881"/>
                  </a:lnTo>
                  <a:lnTo>
                    <a:pt x="338" y="883"/>
                  </a:lnTo>
                  <a:lnTo>
                    <a:pt x="338" y="885"/>
                  </a:lnTo>
                  <a:lnTo>
                    <a:pt x="338" y="887"/>
                  </a:lnTo>
                  <a:lnTo>
                    <a:pt x="337" y="890"/>
                  </a:lnTo>
                  <a:lnTo>
                    <a:pt x="337" y="892"/>
                  </a:lnTo>
                  <a:lnTo>
                    <a:pt x="336" y="894"/>
                  </a:lnTo>
                  <a:lnTo>
                    <a:pt x="335" y="897"/>
                  </a:lnTo>
                  <a:lnTo>
                    <a:pt x="334" y="898"/>
                  </a:lnTo>
                  <a:lnTo>
                    <a:pt x="332" y="900"/>
                  </a:lnTo>
                  <a:lnTo>
                    <a:pt x="331" y="901"/>
                  </a:lnTo>
                  <a:lnTo>
                    <a:pt x="329" y="902"/>
                  </a:lnTo>
                  <a:lnTo>
                    <a:pt x="327" y="903"/>
                  </a:lnTo>
                  <a:lnTo>
                    <a:pt x="325" y="904"/>
                  </a:lnTo>
                  <a:lnTo>
                    <a:pt x="323" y="905"/>
                  </a:lnTo>
                  <a:lnTo>
                    <a:pt x="321" y="905"/>
                  </a:lnTo>
                  <a:lnTo>
                    <a:pt x="319" y="905"/>
                  </a:lnTo>
                  <a:lnTo>
                    <a:pt x="317" y="905"/>
                  </a:lnTo>
                  <a:lnTo>
                    <a:pt x="314" y="905"/>
                  </a:lnTo>
                  <a:lnTo>
                    <a:pt x="312" y="904"/>
                  </a:lnTo>
                  <a:lnTo>
                    <a:pt x="309" y="904"/>
                  </a:lnTo>
                  <a:lnTo>
                    <a:pt x="306" y="903"/>
                  </a:lnTo>
                  <a:lnTo>
                    <a:pt x="301" y="901"/>
                  </a:lnTo>
                  <a:lnTo>
                    <a:pt x="279" y="890"/>
                  </a:lnTo>
                  <a:lnTo>
                    <a:pt x="257" y="878"/>
                  </a:lnTo>
                  <a:lnTo>
                    <a:pt x="235" y="865"/>
                  </a:lnTo>
                  <a:lnTo>
                    <a:pt x="214" y="851"/>
                  </a:lnTo>
                  <a:lnTo>
                    <a:pt x="193" y="835"/>
                  </a:lnTo>
                  <a:lnTo>
                    <a:pt x="172" y="818"/>
                  </a:lnTo>
                  <a:lnTo>
                    <a:pt x="151" y="800"/>
                  </a:lnTo>
                  <a:lnTo>
                    <a:pt x="131" y="781"/>
                  </a:lnTo>
                  <a:lnTo>
                    <a:pt x="100" y="747"/>
                  </a:lnTo>
                  <a:lnTo>
                    <a:pt x="86" y="729"/>
                  </a:lnTo>
                  <a:lnTo>
                    <a:pt x="73" y="711"/>
                  </a:lnTo>
                  <a:lnTo>
                    <a:pt x="62" y="692"/>
                  </a:lnTo>
                  <a:lnTo>
                    <a:pt x="51" y="673"/>
                  </a:lnTo>
                  <a:lnTo>
                    <a:pt x="41" y="653"/>
                  </a:lnTo>
                  <a:lnTo>
                    <a:pt x="33" y="633"/>
                  </a:lnTo>
                  <a:lnTo>
                    <a:pt x="25" y="612"/>
                  </a:lnTo>
                  <a:lnTo>
                    <a:pt x="18" y="591"/>
                  </a:lnTo>
                  <a:lnTo>
                    <a:pt x="8" y="547"/>
                  </a:lnTo>
                  <a:lnTo>
                    <a:pt x="2" y="501"/>
                  </a:lnTo>
                  <a:lnTo>
                    <a:pt x="0" y="453"/>
                  </a:lnTo>
                  <a:lnTo>
                    <a:pt x="2" y="404"/>
                  </a:lnTo>
                  <a:lnTo>
                    <a:pt x="8" y="358"/>
                  </a:lnTo>
                  <a:lnTo>
                    <a:pt x="18" y="314"/>
                  </a:lnTo>
                  <a:lnTo>
                    <a:pt x="25" y="293"/>
                  </a:lnTo>
                  <a:lnTo>
                    <a:pt x="33" y="272"/>
                  </a:lnTo>
                  <a:lnTo>
                    <a:pt x="41" y="252"/>
                  </a:lnTo>
                  <a:lnTo>
                    <a:pt x="51" y="232"/>
                  </a:lnTo>
                  <a:lnTo>
                    <a:pt x="62" y="213"/>
                  </a:lnTo>
                  <a:lnTo>
                    <a:pt x="73" y="194"/>
                  </a:lnTo>
                  <a:lnTo>
                    <a:pt x="86" y="176"/>
                  </a:lnTo>
                  <a:lnTo>
                    <a:pt x="100" y="158"/>
                  </a:lnTo>
                  <a:lnTo>
                    <a:pt x="131" y="125"/>
                  </a:lnTo>
                  <a:lnTo>
                    <a:pt x="151" y="105"/>
                  </a:lnTo>
                  <a:lnTo>
                    <a:pt x="172" y="87"/>
                  </a:lnTo>
                  <a:lnTo>
                    <a:pt x="193" y="70"/>
                  </a:lnTo>
                  <a:lnTo>
                    <a:pt x="214" y="54"/>
                  </a:lnTo>
                  <a:lnTo>
                    <a:pt x="235" y="40"/>
                  </a:lnTo>
                  <a:lnTo>
                    <a:pt x="257" y="27"/>
                  </a:lnTo>
                  <a:lnTo>
                    <a:pt x="279" y="15"/>
                  </a:lnTo>
                  <a:lnTo>
                    <a:pt x="301" y="5"/>
                  </a:lnTo>
                  <a:lnTo>
                    <a:pt x="306" y="2"/>
                  </a:lnTo>
                  <a:lnTo>
                    <a:pt x="309" y="1"/>
                  </a:lnTo>
                  <a:lnTo>
                    <a:pt x="312" y="1"/>
                  </a:lnTo>
                  <a:lnTo>
                    <a:pt x="314" y="0"/>
                  </a:lnTo>
                  <a:lnTo>
                    <a:pt x="317" y="0"/>
                  </a:lnTo>
                  <a:lnTo>
                    <a:pt x="319" y="0"/>
                  </a:lnTo>
                  <a:lnTo>
                    <a:pt x="321" y="0"/>
                  </a:lnTo>
                  <a:lnTo>
                    <a:pt x="323" y="0"/>
                  </a:lnTo>
                  <a:lnTo>
                    <a:pt x="325" y="1"/>
                  </a:lnTo>
                  <a:lnTo>
                    <a:pt x="327" y="2"/>
                  </a:lnTo>
                  <a:lnTo>
                    <a:pt x="329" y="3"/>
                  </a:lnTo>
                  <a:lnTo>
                    <a:pt x="331" y="4"/>
                  </a:lnTo>
                  <a:lnTo>
                    <a:pt x="332" y="5"/>
                  </a:lnTo>
                  <a:lnTo>
                    <a:pt x="334" y="7"/>
                  </a:lnTo>
                  <a:lnTo>
                    <a:pt x="335" y="9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13" name="Freeform 30">
              <a:extLst>
                <a:ext uri="{FF2B5EF4-FFF2-40B4-BE49-F238E27FC236}">
                  <a16:creationId xmlns:a16="http://schemas.microsoft.com/office/drawing/2014/main" id="{466F5705-31A6-4A34-8CBC-DC41BF805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6" y="580"/>
              <a:ext cx="151" cy="180"/>
            </a:xfrm>
            <a:custGeom>
              <a:avLst/>
              <a:gdLst>
                <a:gd name="T0" fmla="*/ 144 w 665"/>
                <a:gd name="T1" fmla="*/ 32 h 792"/>
                <a:gd name="T2" fmla="*/ 145 w 665"/>
                <a:gd name="T3" fmla="*/ 37 h 792"/>
                <a:gd name="T4" fmla="*/ 143 w 665"/>
                <a:gd name="T5" fmla="*/ 41 h 792"/>
                <a:gd name="T6" fmla="*/ 138 w 665"/>
                <a:gd name="T7" fmla="*/ 43 h 792"/>
                <a:gd name="T8" fmla="*/ 134 w 665"/>
                <a:gd name="T9" fmla="*/ 43 h 792"/>
                <a:gd name="T10" fmla="*/ 130 w 665"/>
                <a:gd name="T11" fmla="*/ 40 h 792"/>
                <a:gd name="T12" fmla="*/ 124 w 665"/>
                <a:gd name="T13" fmla="*/ 32 h 792"/>
                <a:gd name="T14" fmla="*/ 111 w 665"/>
                <a:gd name="T15" fmla="*/ 20 h 792"/>
                <a:gd name="T16" fmla="*/ 83 w 665"/>
                <a:gd name="T17" fmla="*/ 14 h 792"/>
                <a:gd name="T18" fmla="*/ 69 w 665"/>
                <a:gd name="T19" fmla="*/ 15 h 792"/>
                <a:gd name="T20" fmla="*/ 50 w 665"/>
                <a:gd name="T21" fmla="*/ 23 h 792"/>
                <a:gd name="T22" fmla="*/ 33 w 665"/>
                <a:gd name="T23" fmla="*/ 39 h 792"/>
                <a:gd name="T24" fmla="*/ 23 w 665"/>
                <a:gd name="T25" fmla="*/ 63 h 792"/>
                <a:gd name="T26" fmla="*/ 19 w 665"/>
                <a:gd name="T27" fmla="*/ 94 h 792"/>
                <a:gd name="T28" fmla="*/ 25 w 665"/>
                <a:gd name="T29" fmla="*/ 90 h 792"/>
                <a:gd name="T30" fmla="*/ 45 w 665"/>
                <a:gd name="T31" fmla="*/ 73 h 792"/>
                <a:gd name="T32" fmla="*/ 62 w 665"/>
                <a:gd name="T33" fmla="*/ 65 h 792"/>
                <a:gd name="T34" fmla="*/ 93 w 665"/>
                <a:gd name="T35" fmla="*/ 63 h 792"/>
                <a:gd name="T36" fmla="*/ 119 w 665"/>
                <a:gd name="T37" fmla="*/ 70 h 792"/>
                <a:gd name="T38" fmla="*/ 133 w 665"/>
                <a:gd name="T39" fmla="*/ 78 h 792"/>
                <a:gd name="T40" fmla="*/ 146 w 665"/>
                <a:gd name="T41" fmla="*/ 96 h 792"/>
                <a:gd name="T42" fmla="*/ 150 w 665"/>
                <a:gd name="T43" fmla="*/ 108 h 792"/>
                <a:gd name="T44" fmla="*/ 149 w 665"/>
                <a:gd name="T45" fmla="*/ 134 h 792"/>
                <a:gd name="T46" fmla="*/ 144 w 665"/>
                <a:gd name="T47" fmla="*/ 148 h 792"/>
                <a:gd name="T48" fmla="*/ 128 w 665"/>
                <a:gd name="T49" fmla="*/ 166 h 792"/>
                <a:gd name="T50" fmla="*/ 114 w 665"/>
                <a:gd name="T51" fmla="*/ 174 h 792"/>
                <a:gd name="T52" fmla="*/ 82 w 665"/>
                <a:gd name="T53" fmla="*/ 180 h 792"/>
                <a:gd name="T54" fmla="*/ 48 w 665"/>
                <a:gd name="T55" fmla="*/ 174 h 792"/>
                <a:gd name="T56" fmla="*/ 30 w 665"/>
                <a:gd name="T57" fmla="*/ 165 h 792"/>
                <a:gd name="T58" fmla="*/ 16 w 665"/>
                <a:gd name="T59" fmla="*/ 152 h 792"/>
                <a:gd name="T60" fmla="*/ 7 w 665"/>
                <a:gd name="T61" fmla="*/ 135 h 792"/>
                <a:gd name="T62" fmla="*/ 0 w 665"/>
                <a:gd name="T63" fmla="*/ 97 h 792"/>
                <a:gd name="T64" fmla="*/ 8 w 665"/>
                <a:gd name="T65" fmla="*/ 50 h 792"/>
                <a:gd name="T66" fmla="*/ 20 w 665"/>
                <a:gd name="T67" fmla="*/ 30 h 792"/>
                <a:gd name="T68" fmla="*/ 39 w 665"/>
                <a:gd name="T69" fmla="*/ 13 h 792"/>
                <a:gd name="T70" fmla="*/ 56 w 665"/>
                <a:gd name="T71" fmla="*/ 4 h 792"/>
                <a:gd name="T72" fmla="*/ 89 w 665"/>
                <a:gd name="T73" fmla="*/ 0 h 792"/>
                <a:gd name="T74" fmla="*/ 110 w 665"/>
                <a:gd name="T75" fmla="*/ 4 h 792"/>
                <a:gd name="T76" fmla="*/ 129 w 665"/>
                <a:gd name="T77" fmla="*/ 14 h 792"/>
                <a:gd name="T78" fmla="*/ 142 w 665"/>
                <a:gd name="T79" fmla="*/ 27 h 792"/>
                <a:gd name="T80" fmla="*/ 21 w 665"/>
                <a:gd name="T81" fmla="*/ 113 h 792"/>
                <a:gd name="T82" fmla="*/ 27 w 665"/>
                <a:gd name="T83" fmla="*/ 137 h 792"/>
                <a:gd name="T84" fmla="*/ 40 w 665"/>
                <a:gd name="T85" fmla="*/ 153 h 792"/>
                <a:gd name="T86" fmla="*/ 52 w 665"/>
                <a:gd name="T87" fmla="*/ 160 h 792"/>
                <a:gd name="T88" fmla="*/ 74 w 665"/>
                <a:gd name="T89" fmla="*/ 166 h 792"/>
                <a:gd name="T90" fmla="*/ 103 w 665"/>
                <a:gd name="T91" fmla="*/ 163 h 792"/>
                <a:gd name="T92" fmla="*/ 114 w 665"/>
                <a:gd name="T93" fmla="*/ 157 h 792"/>
                <a:gd name="T94" fmla="*/ 125 w 665"/>
                <a:gd name="T95" fmla="*/ 146 h 792"/>
                <a:gd name="T96" fmla="*/ 130 w 665"/>
                <a:gd name="T97" fmla="*/ 137 h 792"/>
                <a:gd name="T98" fmla="*/ 132 w 665"/>
                <a:gd name="T99" fmla="*/ 122 h 792"/>
                <a:gd name="T100" fmla="*/ 129 w 665"/>
                <a:gd name="T101" fmla="*/ 104 h 792"/>
                <a:gd name="T102" fmla="*/ 122 w 665"/>
                <a:gd name="T103" fmla="*/ 93 h 792"/>
                <a:gd name="T104" fmla="*/ 112 w 665"/>
                <a:gd name="T105" fmla="*/ 84 h 792"/>
                <a:gd name="T106" fmla="*/ 102 w 665"/>
                <a:gd name="T107" fmla="*/ 79 h 792"/>
                <a:gd name="T108" fmla="*/ 81 w 665"/>
                <a:gd name="T109" fmla="*/ 76 h 792"/>
                <a:gd name="T110" fmla="*/ 64 w 665"/>
                <a:gd name="T111" fmla="*/ 80 h 792"/>
                <a:gd name="T112" fmla="*/ 45 w 665"/>
                <a:gd name="T113" fmla="*/ 89 h 79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665" h="792">
                  <a:moveTo>
                    <a:pt x="625" y="120"/>
                  </a:moveTo>
                  <a:lnTo>
                    <a:pt x="628" y="125"/>
                  </a:lnTo>
                  <a:lnTo>
                    <a:pt x="631" y="130"/>
                  </a:lnTo>
                  <a:lnTo>
                    <a:pt x="633" y="135"/>
                  </a:lnTo>
                  <a:lnTo>
                    <a:pt x="635" y="140"/>
                  </a:lnTo>
                  <a:lnTo>
                    <a:pt x="636" y="144"/>
                  </a:lnTo>
                  <a:lnTo>
                    <a:pt x="637" y="149"/>
                  </a:lnTo>
                  <a:lnTo>
                    <a:pt x="638" y="153"/>
                  </a:lnTo>
                  <a:lnTo>
                    <a:pt x="638" y="158"/>
                  </a:lnTo>
                  <a:lnTo>
                    <a:pt x="637" y="162"/>
                  </a:lnTo>
                  <a:lnTo>
                    <a:pt x="636" y="165"/>
                  </a:lnTo>
                  <a:lnTo>
                    <a:pt x="635" y="169"/>
                  </a:lnTo>
                  <a:lnTo>
                    <a:pt x="633" y="173"/>
                  </a:lnTo>
                  <a:lnTo>
                    <a:pt x="631" y="176"/>
                  </a:lnTo>
                  <a:lnTo>
                    <a:pt x="628" y="180"/>
                  </a:lnTo>
                  <a:lnTo>
                    <a:pt x="625" y="183"/>
                  </a:lnTo>
                  <a:lnTo>
                    <a:pt x="621" y="186"/>
                  </a:lnTo>
                  <a:lnTo>
                    <a:pt x="617" y="188"/>
                  </a:lnTo>
                  <a:lnTo>
                    <a:pt x="613" y="189"/>
                  </a:lnTo>
                  <a:lnTo>
                    <a:pt x="608" y="190"/>
                  </a:lnTo>
                  <a:lnTo>
                    <a:pt x="605" y="190"/>
                  </a:lnTo>
                  <a:lnTo>
                    <a:pt x="601" y="190"/>
                  </a:lnTo>
                  <a:lnTo>
                    <a:pt x="597" y="190"/>
                  </a:lnTo>
                  <a:lnTo>
                    <a:pt x="593" y="189"/>
                  </a:lnTo>
                  <a:lnTo>
                    <a:pt x="590" y="188"/>
                  </a:lnTo>
                  <a:lnTo>
                    <a:pt x="586" y="187"/>
                  </a:lnTo>
                  <a:lnTo>
                    <a:pt x="583" y="185"/>
                  </a:lnTo>
                  <a:lnTo>
                    <a:pt x="579" y="183"/>
                  </a:lnTo>
                  <a:lnTo>
                    <a:pt x="576" y="180"/>
                  </a:lnTo>
                  <a:lnTo>
                    <a:pt x="573" y="177"/>
                  </a:lnTo>
                  <a:lnTo>
                    <a:pt x="570" y="174"/>
                  </a:lnTo>
                  <a:lnTo>
                    <a:pt x="567" y="170"/>
                  </a:lnTo>
                  <a:lnTo>
                    <a:pt x="564" y="166"/>
                  </a:lnTo>
                  <a:lnTo>
                    <a:pt x="556" y="152"/>
                  </a:lnTo>
                  <a:lnTo>
                    <a:pt x="547" y="139"/>
                  </a:lnTo>
                  <a:lnTo>
                    <a:pt x="537" y="127"/>
                  </a:lnTo>
                  <a:lnTo>
                    <a:pt x="526" y="116"/>
                  </a:lnTo>
                  <a:lnTo>
                    <a:pt x="514" y="106"/>
                  </a:lnTo>
                  <a:lnTo>
                    <a:pt x="502" y="97"/>
                  </a:lnTo>
                  <a:lnTo>
                    <a:pt x="489" y="88"/>
                  </a:lnTo>
                  <a:lnTo>
                    <a:pt x="475" y="81"/>
                  </a:lnTo>
                  <a:lnTo>
                    <a:pt x="449" y="74"/>
                  </a:lnTo>
                  <a:lnTo>
                    <a:pt x="423" y="69"/>
                  </a:lnTo>
                  <a:lnTo>
                    <a:pt x="395" y="65"/>
                  </a:lnTo>
                  <a:lnTo>
                    <a:pt x="367" y="62"/>
                  </a:lnTo>
                  <a:lnTo>
                    <a:pt x="355" y="61"/>
                  </a:lnTo>
                  <a:lnTo>
                    <a:pt x="343" y="62"/>
                  </a:lnTo>
                  <a:lnTo>
                    <a:pt x="331" y="62"/>
                  </a:lnTo>
                  <a:lnTo>
                    <a:pt x="318" y="64"/>
                  </a:lnTo>
                  <a:lnTo>
                    <a:pt x="306" y="66"/>
                  </a:lnTo>
                  <a:lnTo>
                    <a:pt x="294" y="69"/>
                  </a:lnTo>
                  <a:lnTo>
                    <a:pt x="282" y="73"/>
                  </a:lnTo>
                  <a:lnTo>
                    <a:pt x="270" y="78"/>
                  </a:lnTo>
                  <a:lnTo>
                    <a:pt x="246" y="89"/>
                  </a:lnTo>
                  <a:lnTo>
                    <a:pt x="222" y="103"/>
                  </a:lnTo>
                  <a:lnTo>
                    <a:pt x="198" y="119"/>
                  </a:lnTo>
                  <a:lnTo>
                    <a:pt x="174" y="139"/>
                  </a:lnTo>
                  <a:lnTo>
                    <a:pt x="164" y="149"/>
                  </a:lnTo>
                  <a:lnTo>
                    <a:pt x="155" y="160"/>
                  </a:lnTo>
                  <a:lnTo>
                    <a:pt x="146" y="172"/>
                  </a:lnTo>
                  <a:lnTo>
                    <a:pt x="138" y="184"/>
                  </a:lnTo>
                  <a:lnTo>
                    <a:pt x="130" y="197"/>
                  </a:lnTo>
                  <a:lnTo>
                    <a:pt x="123" y="211"/>
                  </a:lnTo>
                  <a:lnTo>
                    <a:pt x="110" y="242"/>
                  </a:lnTo>
                  <a:lnTo>
                    <a:pt x="100" y="275"/>
                  </a:lnTo>
                  <a:lnTo>
                    <a:pt x="91" y="312"/>
                  </a:lnTo>
                  <a:lnTo>
                    <a:pt x="85" y="351"/>
                  </a:lnTo>
                  <a:lnTo>
                    <a:pt x="81" y="394"/>
                  </a:lnTo>
                  <a:lnTo>
                    <a:pt x="81" y="403"/>
                  </a:lnTo>
                  <a:lnTo>
                    <a:pt x="82" y="412"/>
                  </a:lnTo>
                  <a:lnTo>
                    <a:pt x="82" y="417"/>
                  </a:lnTo>
                  <a:lnTo>
                    <a:pt x="83" y="421"/>
                  </a:lnTo>
                  <a:lnTo>
                    <a:pt x="84" y="425"/>
                  </a:lnTo>
                  <a:lnTo>
                    <a:pt x="85" y="429"/>
                  </a:lnTo>
                  <a:lnTo>
                    <a:pt x="110" y="398"/>
                  </a:lnTo>
                  <a:lnTo>
                    <a:pt x="121" y="386"/>
                  </a:lnTo>
                  <a:lnTo>
                    <a:pt x="131" y="375"/>
                  </a:lnTo>
                  <a:lnTo>
                    <a:pt x="157" y="351"/>
                  </a:lnTo>
                  <a:lnTo>
                    <a:pt x="184" y="331"/>
                  </a:lnTo>
                  <a:lnTo>
                    <a:pt x="198" y="322"/>
                  </a:lnTo>
                  <a:lnTo>
                    <a:pt x="212" y="314"/>
                  </a:lnTo>
                  <a:lnTo>
                    <a:pt x="227" y="306"/>
                  </a:lnTo>
                  <a:lnTo>
                    <a:pt x="242" y="299"/>
                  </a:lnTo>
                  <a:lnTo>
                    <a:pt x="257" y="293"/>
                  </a:lnTo>
                  <a:lnTo>
                    <a:pt x="273" y="288"/>
                  </a:lnTo>
                  <a:lnTo>
                    <a:pt x="289" y="284"/>
                  </a:lnTo>
                  <a:lnTo>
                    <a:pt x="305" y="280"/>
                  </a:lnTo>
                  <a:lnTo>
                    <a:pt x="339" y="276"/>
                  </a:lnTo>
                  <a:lnTo>
                    <a:pt x="374" y="274"/>
                  </a:lnTo>
                  <a:lnTo>
                    <a:pt x="408" y="275"/>
                  </a:lnTo>
                  <a:lnTo>
                    <a:pt x="440" y="279"/>
                  </a:lnTo>
                  <a:lnTo>
                    <a:pt x="470" y="285"/>
                  </a:lnTo>
                  <a:lnTo>
                    <a:pt x="499" y="294"/>
                  </a:lnTo>
                  <a:lnTo>
                    <a:pt x="512" y="300"/>
                  </a:lnTo>
                  <a:lnTo>
                    <a:pt x="525" y="306"/>
                  </a:lnTo>
                  <a:lnTo>
                    <a:pt x="538" y="312"/>
                  </a:lnTo>
                  <a:lnTo>
                    <a:pt x="550" y="320"/>
                  </a:lnTo>
                  <a:lnTo>
                    <a:pt x="562" y="327"/>
                  </a:lnTo>
                  <a:lnTo>
                    <a:pt x="573" y="336"/>
                  </a:lnTo>
                  <a:lnTo>
                    <a:pt x="584" y="345"/>
                  </a:lnTo>
                  <a:lnTo>
                    <a:pt x="594" y="355"/>
                  </a:lnTo>
                  <a:lnTo>
                    <a:pt x="611" y="373"/>
                  </a:lnTo>
                  <a:lnTo>
                    <a:pt x="625" y="392"/>
                  </a:lnTo>
                  <a:lnTo>
                    <a:pt x="637" y="411"/>
                  </a:lnTo>
                  <a:lnTo>
                    <a:pt x="642" y="421"/>
                  </a:lnTo>
                  <a:lnTo>
                    <a:pt x="647" y="432"/>
                  </a:lnTo>
                  <a:lnTo>
                    <a:pt x="651" y="442"/>
                  </a:lnTo>
                  <a:lnTo>
                    <a:pt x="654" y="453"/>
                  </a:lnTo>
                  <a:lnTo>
                    <a:pt x="657" y="464"/>
                  </a:lnTo>
                  <a:lnTo>
                    <a:pt x="660" y="475"/>
                  </a:lnTo>
                  <a:lnTo>
                    <a:pt x="663" y="497"/>
                  </a:lnTo>
                  <a:lnTo>
                    <a:pt x="664" y="521"/>
                  </a:lnTo>
                  <a:lnTo>
                    <a:pt x="663" y="549"/>
                  </a:lnTo>
                  <a:lnTo>
                    <a:pt x="659" y="575"/>
                  </a:lnTo>
                  <a:lnTo>
                    <a:pt x="656" y="588"/>
                  </a:lnTo>
                  <a:lnTo>
                    <a:pt x="653" y="601"/>
                  </a:lnTo>
                  <a:lnTo>
                    <a:pt x="648" y="613"/>
                  </a:lnTo>
                  <a:lnTo>
                    <a:pt x="644" y="625"/>
                  </a:lnTo>
                  <a:lnTo>
                    <a:pt x="638" y="637"/>
                  </a:lnTo>
                  <a:lnTo>
                    <a:pt x="632" y="649"/>
                  </a:lnTo>
                  <a:lnTo>
                    <a:pt x="618" y="672"/>
                  </a:lnTo>
                  <a:lnTo>
                    <a:pt x="602" y="693"/>
                  </a:lnTo>
                  <a:lnTo>
                    <a:pt x="583" y="714"/>
                  </a:lnTo>
                  <a:lnTo>
                    <a:pt x="573" y="723"/>
                  </a:lnTo>
                  <a:lnTo>
                    <a:pt x="562" y="732"/>
                  </a:lnTo>
                  <a:lnTo>
                    <a:pt x="551" y="740"/>
                  </a:lnTo>
                  <a:lnTo>
                    <a:pt x="540" y="748"/>
                  </a:lnTo>
                  <a:lnTo>
                    <a:pt x="528" y="755"/>
                  </a:lnTo>
                  <a:lnTo>
                    <a:pt x="515" y="761"/>
                  </a:lnTo>
                  <a:lnTo>
                    <a:pt x="502" y="767"/>
                  </a:lnTo>
                  <a:lnTo>
                    <a:pt x="488" y="772"/>
                  </a:lnTo>
                  <a:lnTo>
                    <a:pt x="459" y="780"/>
                  </a:lnTo>
                  <a:lnTo>
                    <a:pt x="428" y="786"/>
                  </a:lnTo>
                  <a:lnTo>
                    <a:pt x="395" y="790"/>
                  </a:lnTo>
                  <a:lnTo>
                    <a:pt x="359" y="791"/>
                  </a:lnTo>
                  <a:lnTo>
                    <a:pt x="318" y="789"/>
                  </a:lnTo>
                  <a:lnTo>
                    <a:pt x="280" y="785"/>
                  </a:lnTo>
                  <a:lnTo>
                    <a:pt x="244" y="777"/>
                  </a:lnTo>
                  <a:lnTo>
                    <a:pt x="226" y="772"/>
                  </a:lnTo>
                  <a:lnTo>
                    <a:pt x="210" y="766"/>
                  </a:lnTo>
                  <a:lnTo>
                    <a:pt x="193" y="759"/>
                  </a:lnTo>
                  <a:lnTo>
                    <a:pt x="177" y="752"/>
                  </a:lnTo>
                  <a:lnTo>
                    <a:pt x="162" y="744"/>
                  </a:lnTo>
                  <a:lnTo>
                    <a:pt x="147" y="735"/>
                  </a:lnTo>
                  <a:lnTo>
                    <a:pt x="133" y="725"/>
                  </a:lnTo>
                  <a:lnTo>
                    <a:pt x="119" y="715"/>
                  </a:lnTo>
                  <a:lnTo>
                    <a:pt x="106" y="703"/>
                  </a:lnTo>
                  <a:lnTo>
                    <a:pt x="93" y="691"/>
                  </a:lnTo>
                  <a:lnTo>
                    <a:pt x="82" y="679"/>
                  </a:lnTo>
                  <a:lnTo>
                    <a:pt x="71" y="667"/>
                  </a:lnTo>
                  <a:lnTo>
                    <a:pt x="61" y="653"/>
                  </a:lnTo>
                  <a:lnTo>
                    <a:pt x="52" y="640"/>
                  </a:lnTo>
                  <a:lnTo>
                    <a:pt x="44" y="625"/>
                  </a:lnTo>
                  <a:lnTo>
                    <a:pt x="36" y="610"/>
                  </a:lnTo>
                  <a:lnTo>
                    <a:pt x="29" y="595"/>
                  </a:lnTo>
                  <a:lnTo>
                    <a:pt x="23" y="578"/>
                  </a:lnTo>
                  <a:lnTo>
                    <a:pt x="13" y="544"/>
                  </a:lnTo>
                  <a:lnTo>
                    <a:pt x="6" y="507"/>
                  </a:lnTo>
                  <a:lnTo>
                    <a:pt x="1" y="467"/>
                  </a:lnTo>
                  <a:lnTo>
                    <a:pt x="0" y="425"/>
                  </a:lnTo>
                  <a:lnTo>
                    <a:pt x="2" y="375"/>
                  </a:lnTo>
                  <a:lnTo>
                    <a:pt x="7" y="328"/>
                  </a:lnTo>
                  <a:lnTo>
                    <a:pt x="16" y="283"/>
                  </a:lnTo>
                  <a:lnTo>
                    <a:pt x="29" y="241"/>
                  </a:lnTo>
                  <a:lnTo>
                    <a:pt x="37" y="221"/>
                  </a:lnTo>
                  <a:lnTo>
                    <a:pt x="45" y="202"/>
                  </a:lnTo>
                  <a:lnTo>
                    <a:pt x="55" y="184"/>
                  </a:lnTo>
                  <a:lnTo>
                    <a:pt x="65" y="166"/>
                  </a:lnTo>
                  <a:lnTo>
                    <a:pt x="77" y="148"/>
                  </a:lnTo>
                  <a:lnTo>
                    <a:pt x="89" y="132"/>
                  </a:lnTo>
                  <a:lnTo>
                    <a:pt x="102" y="116"/>
                  </a:lnTo>
                  <a:lnTo>
                    <a:pt x="116" y="101"/>
                  </a:lnTo>
                  <a:lnTo>
                    <a:pt x="142" y="77"/>
                  </a:lnTo>
                  <a:lnTo>
                    <a:pt x="156" y="67"/>
                  </a:lnTo>
                  <a:lnTo>
                    <a:pt x="170" y="57"/>
                  </a:lnTo>
                  <a:lnTo>
                    <a:pt x="184" y="48"/>
                  </a:lnTo>
                  <a:lnTo>
                    <a:pt x="199" y="40"/>
                  </a:lnTo>
                  <a:lnTo>
                    <a:pt x="214" y="32"/>
                  </a:lnTo>
                  <a:lnTo>
                    <a:pt x="230" y="25"/>
                  </a:lnTo>
                  <a:lnTo>
                    <a:pt x="246" y="19"/>
                  </a:lnTo>
                  <a:lnTo>
                    <a:pt x="263" y="14"/>
                  </a:lnTo>
                  <a:lnTo>
                    <a:pt x="297" y="6"/>
                  </a:lnTo>
                  <a:lnTo>
                    <a:pt x="333" y="2"/>
                  </a:lnTo>
                  <a:lnTo>
                    <a:pt x="371" y="0"/>
                  </a:lnTo>
                  <a:lnTo>
                    <a:pt x="393" y="1"/>
                  </a:lnTo>
                  <a:lnTo>
                    <a:pt x="413" y="2"/>
                  </a:lnTo>
                  <a:lnTo>
                    <a:pt x="433" y="5"/>
                  </a:lnTo>
                  <a:lnTo>
                    <a:pt x="452" y="8"/>
                  </a:lnTo>
                  <a:lnTo>
                    <a:pt x="470" y="12"/>
                  </a:lnTo>
                  <a:lnTo>
                    <a:pt x="486" y="18"/>
                  </a:lnTo>
                  <a:lnTo>
                    <a:pt x="502" y="24"/>
                  </a:lnTo>
                  <a:lnTo>
                    <a:pt x="517" y="31"/>
                  </a:lnTo>
                  <a:lnTo>
                    <a:pt x="535" y="41"/>
                  </a:lnTo>
                  <a:lnTo>
                    <a:pt x="551" y="51"/>
                  </a:lnTo>
                  <a:lnTo>
                    <a:pt x="567" y="62"/>
                  </a:lnTo>
                  <a:lnTo>
                    <a:pt x="581" y="73"/>
                  </a:lnTo>
                  <a:lnTo>
                    <a:pt x="594" y="84"/>
                  </a:lnTo>
                  <a:lnTo>
                    <a:pt x="605" y="95"/>
                  </a:lnTo>
                  <a:lnTo>
                    <a:pt x="616" y="107"/>
                  </a:lnTo>
                  <a:lnTo>
                    <a:pt x="625" y="120"/>
                  </a:lnTo>
                  <a:close/>
                  <a:moveTo>
                    <a:pt x="147" y="436"/>
                  </a:moveTo>
                  <a:lnTo>
                    <a:pt x="134" y="450"/>
                  </a:lnTo>
                  <a:lnTo>
                    <a:pt x="120" y="465"/>
                  </a:lnTo>
                  <a:lnTo>
                    <a:pt x="107" y="481"/>
                  </a:lnTo>
                  <a:lnTo>
                    <a:pt x="93" y="498"/>
                  </a:lnTo>
                  <a:lnTo>
                    <a:pt x="95" y="521"/>
                  </a:lnTo>
                  <a:lnTo>
                    <a:pt x="98" y="543"/>
                  </a:lnTo>
                  <a:lnTo>
                    <a:pt x="104" y="564"/>
                  </a:lnTo>
                  <a:lnTo>
                    <a:pt x="111" y="584"/>
                  </a:lnTo>
                  <a:lnTo>
                    <a:pt x="120" y="603"/>
                  </a:lnTo>
                  <a:lnTo>
                    <a:pt x="131" y="622"/>
                  </a:lnTo>
                  <a:lnTo>
                    <a:pt x="144" y="639"/>
                  </a:lnTo>
                  <a:lnTo>
                    <a:pt x="158" y="656"/>
                  </a:lnTo>
                  <a:lnTo>
                    <a:pt x="167" y="665"/>
                  </a:lnTo>
                  <a:lnTo>
                    <a:pt x="177" y="673"/>
                  </a:lnTo>
                  <a:lnTo>
                    <a:pt x="187" y="681"/>
                  </a:lnTo>
                  <a:lnTo>
                    <a:pt x="197" y="688"/>
                  </a:lnTo>
                  <a:lnTo>
                    <a:pt x="208" y="695"/>
                  </a:lnTo>
                  <a:lnTo>
                    <a:pt x="219" y="701"/>
                  </a:lnTo>
                  <a:lnTo>
                    <a:pt x="231" y="706"/>
                  </a:lnTo>
                  <a:lnTo>
                    <a:pt x="244" y="711"/>
                  </a:lnTo>
                  <a:lnTo>
                    <a:pt x="256" y="716"/>
                  </a:lnTo>
                  <a:lnTo>
                    <a:pt x="270" y="720"/>
                  </a:lnTo>
                  <a:lnTo>
                    <a:pt x="298" y="725"/>
                  </a:lnTo>
                  <a:lnTo>
                    <a:pt x="327" y="729"/>
                  </a:lnTo>
                  <a:lnTo>
                    <a:pt x="359" y="730"/>
                  </a:lnTo>
                  <a:lnTo>
                    <a:pt x="385" y="729"/>
                  </a:lnTo>
                  <a:lnTo>
                    <a:pt x="410" y="726"/>
                  </a:lnTo>
                  <a:lnTo>
                    <a:pt x="433" y="722"/>
                  </a:lnTo>
                  <a:lnTo>
                    <a:pt x="454" y="715"/>
                  </a:lnTo>
                  <a:lnTo>
                    <a:pt x="465" y="711"/>
                  </a:lnTo>
                  <a:lnTo>
                    <a:pt x="474" y="707"/>
                  </a:lnTo>
                  <a:lnTo>
                    <a:pt x="484" y="702"/>
                  </a:lnTo>
                  <a:lnTo>
                    <a:pt x="493" y="697"/>
                  </a:lnTo>
                  <a:lnTo>
                    <a:pt x="501" y="691"/>
                  </a:lnTo>
                  <a:lnTo>
                    <a:pt x="510" y="685"/>
                  </a:lnTo>
                  <a:lnTo>
                    <a:pt x="517" y="679"/>
                  </a:lnTo>
                  <a:lnTo>
                    <a:pt x="525" y="672"/>
                  </a:lnTo>
                  <a:lnTo>
                    <a:pt x="539" y="657"/>
                  </a:lnTo>
                  <a:lnTo>
                    <a:pt x="551" y="642"/>
                  </a:lnTo>
                  <a:lnTo>
                    <a:pt x="556" y="634"/>
                  </a:lnTo>
                  <a:lnTo>
                    <a:pt x="560" y="626"/>
                  </a:lnTo>
                  <a:lnTo>
                    <a:pt x="565" y="618"/>
                  </a:lnTo>
                  <a:lnTo>
                    <a:pt x="569" y="609"/>
                  </a:lnTo>
                  <a:lnTo>
                    <a:pt x="572" y="601"/>
                  </a:lnTo>
                  <a:lnTo>
                    <a:pt x="575" y="592"/>
                  </a:lnTo>
                  <a:lnTo>
                    <a:pt x="577" y="583"/>
                  </a:lnTo>
                  <a:lnTo>
                    <a:pt x="579" y="574"/>
                  </a:lnTo>
                  <a:lnTo>
                    <a:pt x="582" y="556"/>
                  </a:lnTo>
                  <a:lnTo>
                    <a:pt x="583" y="537"/>
                  </a:lnTo>
                  <a:lnTo>
                    <a:pt x="582" y="516"/>
                  </a:lnTo>
                  <a:lnTo>
                    <a:pt x="579" y="496"/>
                  </a:lnTo>
                  <a:lnTo>
                    <a:pt x="575" y="477"/>
                  </a:lnTo>
                  <a:lnTo>
                    <a:pt x="572" y="468"/>
                  </a:lnTo>
                  <a:lnTo>
                    <a:pt x="569" y="459"/>
                  </a:lnTo>
                  <a:lnTo>
                    <a:pt x="565" y="450"/>
                  </a:lnTo>
                  <a:lnTo>
                    <a:pt x="560" y="441"/>
                  </a:lnTo>
                  <a:lnTo>
                    <a:pt x="556" y="433"/>
                  </a:lnTo>
                  <a:lnTo>
                    <a:pt x="551" y="425"/>
                  </a:lnTo>
                  <a:lnTo>
                    <a:pt x="539" y="409"/>
                  </a:lnTo>
                  <a:lnTo>
                    <a:pt x="525" y="394"/>
                  </a:lnTo>
                  <a:lnTo>
                    <a:pt x="518" y="387"/>
                  </a:lnTo>
                  <a:lnTo>
                    <a:pt x="510" y="380"/>
                  </a:lnTo>
                  <a:lnTo>
                    <a:pt x="502" y="374"/>
                  </a:lnTo>
                  <a:lnTo>
                    <a:pt x="493" y="368"/>
                  </a:lnTo>
                  <a:lnTo>
                    <a:pt x="485" y="363"/>
                  </a:lnTo>
                  <a:lnTo>
                    <a:pt x="476" y="359"/>
                  </a:lnTo>
                  <a:lnTo>
                    <a:pt x="467" y="354"/>
                  </a:lnTo>
                  <a:lnTo>
                    <a:pt x="457" y="350"/>
                  </a:lnTo>
                  <a:lnTo>
                    <a:pt x="448" y="347"/>
                  </a:lnTo>
                  <a:lnTo>
                    <a:pt x="438" y="344"/>
                  </a:lnTo>
                  <a:lnTo>
                    <a:pt x="417" y="340"/>
                  </a:lnTo>
                  <a:lnTo>
                    <a:pt x="394" y="337"/>
                  </a:lnTo>
                  <a:lnTo>
                    <a:pt x="371" y="336"/>
                  </a:lnTo>
                  <a:lnTo>
                    <a:pt x="356" y="336"/>
                  </a:lnTo>
                  <a:lnTo>
                    <a:pt x="340" y="338"/>
                  </a:lnTo>
                  <a:lnTo>
                    <a:pt x="325" y="339"/>
                  </a:lnTo>
                  <a:lnTo>
                    <a:pt x="310" y="342"/>
                  </a:lnTo>
                  <a:lnTo>
                    <a:pt x="296" y="346"/>
                  </a:lnTo>
                  <a:lnTo>
                    <a:pt x="281" y="350"/>
                  </a:lnTo>
                  <a:lnTo>
                    <a:pt x="267" y="355"/>
                  </a:lnTo>
                  <a:lnTo>
                    <a:pt x="253" y="361"/>
                  </a:lnTo>
                  <a:lnTo>
                    <a:pt x="239" y="368"/>
                  </a:lnTo>
                  <a:lnTo>
                    <a:pt x="225" y="375"/>
                  </a:lnTo>
                  <a:lnTo>
                    <a:pt x="199" y="392"/>
                  </a:lnTo>
                  <a:lnTo>
                    <a:pt x="172" y="412"/>
                  </a:lnTo>
                  <a:lnTo>
                    <a:pt x="147" y="43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14" name="Freeform 31">
              <a:extLst>
                <a:ext uri="{FF2B5EF4-FFF2-40B4-BE49-F238E27FC236}">
                  <a16:creationId xmlns:a16="http://schemas.microsoft.com/office/drawing/2014/main" id="{3B23304B-D48F-4E25-97F7-11983242E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6" y="569"/>
              <a:ext cx="203" cy="200"/>
            </a:xfrm>
            <a:custGeom>
              <a:avLst/>
              <a:gdLst>
                <a:gd name="T0" fmla="*/ 139 w 884"/>
                <a:gd name="T1" fmla="*/ 59 h 881"/>
                <a:gd name="T2" fmla="*/ 159 w 884"/>
                <a:gd name="T3" fmla="*/ 63 h 881"/>
                <a:gd name="T4" fmla="*/ 166 w 884"/>
                <a:gd name="T5" fmla="*/ 60 h 881"/>
                <a:gd name="T6" fmla="*/ 193 w 884"/>
                <a:gd name="T7" fmla="*/ 78 h 881"/>
                <a:gd name="T8" fmla="*/ 199 w 884"/>
                <a:gd name="T9" fmla="*/ 84 h 881"/>
                <a:gd name="T10" fmla="*/ 194 w 884"/>
                <a:gd name="T11" fmla="*/ 90 h 881"/>
                <a:gd name="T12" fmla="*/ 170 w 884"/>
                <a:gd name="T13" fmla="*/ 107 h 881"/>
                <a:gd name="T14" fmla="*/ 176 w 884"/>
                <a:gd name="T15" fmla="*/ 104 h 881"/>
                <a:gd name="T16" fmla="*/ 180 w 884"/>
                <a:gd name="T17" fmla="*/ 113 h 881"/>
                <a:gd name="T18" fmla="*/ 176 w 884"/>
                <a:gd name="T19" fmla="*/ 181 h 881"/>
                <a:gd name="T20" fmla="*/ 180 w 884"/>
                <a:gd name="T21" fmla="*/ 182 h 881"/>
                <a:gd name="T22" fmla="*/ 187 w 884"/>
                <a:gd name="T23" fmla="*/ 148 h 881"/>
                <a:gd name="T24" fmla="*/ 194 w 884"/>
                <a:gd name="T25" fmla="*/ 145 h 881"/>
                <a:gd name="T26" fmla="*/ 198 w 884"/>
                <a:gd name="T27" fmla="*/ 152 h 881"/>
                <a:gd name="T28" fmla="*/ 187 w 884"/>
                <a:gd name="T29" fmla="*/ 198 h 881"/>
                <a:gd name="T30" fmla="*/ 177 w 884"/>
                <a:gd name="T31" fmla="*/ 199 h 881"/>
                <a:gd name="T32" fmla="*/ 138 w 884"/>
                <a:gd name="T33" fmla="*/ 174 h 881"/>
                <a:gd name="T34" fmla="*/ 98 w 884"/>
                <a:gd name="T35" fmla="*/ 198 h 881"/>
                <a:gd name="T36" fmla="*/ 93 w 884"/>
                <a:gd name="T37" fmla="*/ 191 h 881"/>
                <a:gd name="T38" fmla="*/ 127 w 884"/>
                <a:gd name="T39" fmla="*/ 166 h 881"/>
                <a:gd name="T40" fmla="*/ 28 w 884"/>
                <a:gd name="T41" fmla="*/ 91 h 881"/>
                <a:gd name="T42" fmla="*/ 25 w 884"/>
                <a:gd name="T43" fmla="*/ 147 h 881"/>
                <a:gd name="T44" fmla="*/ 9 w 884"/>
                <a:gd name="T45" fmla="*/ 198 h 881"/>
                <a:gd name="T46" fmla="*/ 0 w 884"/>
                <a:gd name="T47" fmla="*/ 195 h 881"/>
                <a:gd name="T48" fmla="*/ 11 w 884"/>
                <a:gd name="T49" fmla="*/ 160 h 881"/>
                <a:gd name="T50" fmla="*/ 15 w 884"/>
                <a:gd name="T51" fmla="*/ 86 h 881"/>
                <a:gd name="T52" fmla="*/ 26 w 884"/>
                <a:gd name="T53" fmla="*/ 78 h 881"/>
                <a:gd name="T54" fmla="*/ 130 w 884"/>
                <a:gd name="T55" fmla="*/ 57 h 881"/>
                <a:gd name="T56" fmla="*/ 119 w 884"/>
                <a:gd name="T57" fmla="*/ 108 h 881"/>
                <a:gd name="T58" fmla="*/ 120 w 884"/>
                <a:gd name="T59" fmla="*/ 115 h 881"/>
                <a:gd name="T60" fmla="*/ 83 w 884"/>
                <a:gd name="T61" fmla="*/ 181 h 881"/>
                <a:gd name="T62" fmla="*/ 71 w 884"/>
                <a:gd name="T63" fmla="*/ 195 h 881"/>
                <a:gd name="T64" fmla="*/ 48 w 884"/>
                <a:gd name="T65" fmla="*/ 188 h 881"/>
                <a:gd name="T66" fmla="*/ 49 w 884"/>
                <a:gd name="T67" fmla="*/ 181 h 881"/>
                <a:gd name="T68" fmla="*/ 57 w 884"/>
                <a:gd name="T69" fmla="*/ 181 h 881"/>
                <a:gd name="T70" fmla="*/ 70 w 884"/>
                <a:gd name="T71" fmla="*/ 181 h 881"/>
                <a:gd name="T72" fmla="*/ 37 w 884"/>
                <a:gd name="T73" fmla="*/ 117 h 881"/>
                <a:gd name="T74" fmla="*/ 34 w 884"/>
                <a:gd name="T75" fmla="*/ 111 h 881"/>
                <a:gd name="T76" fmla="*/ 40 w 884"/>
                <a:gd name="T77" fmla="*/ 107 h 881"/>
                <a:gd name="T78" fmla="*/ 53 w 884"/>
                <a:gd name="T79" fmla="*/ 133 h 881"/>
                <a:gd name="T80" fmla="*/ 45 w 884"/>
                <a:gd name="T81" fmla="*/ 173 h 881"/>
                <a:gd name="T82" fmla="*/ 36 w 884"/>
                <a:gd name="T83" fmla="*/ 177 h 881"/>
                <a:gd name="T84" fmla="*/ 34 w 884"/>
                <a:gd name="T85" fmla="*/ 170 h 881"/>
                <a:gd name="T86" fmla="*/ 43 w 884"/>
                <a:gd name="T87" fmla="*/ 131 h 881"/>
                <a:gd name="T88" fmla="*/ 101 w 884"/>
                <a:gd name="T89" fmla="*/ 5 h 881"/>
                <a:gd name="T90" fmla="*/ 107 w 884"/>
                <a:gd name="T91" fmla="*/ 0 h 881"/>
                <a:gd name="T92" fmla="*/ 113 w 884"/>
                <a:gd name="T93" fmla="*/ 5 h 881"/>
                <a:gd name="T94" fmla="*/ 179 w 884"/>
                <a:gd name="T95" fmla="*/ 16 h 881"/>
                <a:gd name="T96" fmla="*/ 178 w 884"/>
                <a:gd name="T97" fmla="*/ 23 h 881"/>
                <a:gd name="T98" fmla="*/ 195 w 884"/>
                <a:gd name="T99" fmla="*/ 41 h 881"/>
                <a:gd name="T100" fmla="*/ 200 w 884"/>
                <a:gd name="T101" fmla="*/ 48 h 881"/>
                <a:gd name="T102" fmla="*/ 193 w 884"/>
                <a:gd name="T103" fmla="*/ 54 h 881"/>
                <a:gd name="T104" fmla="*/ 2 w 884"/>
                <a:gd name="T105" fmla="*/ 50 h 881"/>
                <a:gd name="T106" fmla="*/ 4 w 884"/>
                <a:gd name="T107" fmla="*/ 42 h 881"/>
                <a:gd name="T108" fmla="*/ 39 w 884"/>
                <a:gd name="T109" fmla="*/ 12 h 881"/>
                <a:gd name="T110" fmla="*/ 47 w 884"/>
                <a:gd name="T111" fmla="*/ 10 h 881"/>
                <a:gd name="T112" fmla="*/ 101 w 884"/>
                <a:gd name="T113" fmla="*/ 41 h 881"/>
                <a:gd name="T114" fmla="*/ 107 w 884"/>
                <a:gd name="T115" fmla="*/ 127 h 881"/>
                <a:gd name="T116" fmla="*/ 120 w 884"/>
                <a:gd name="T117" fmla="*/ 156 h 881"/>
                <a:gd name="T118" fmla="*/ 115 w 884"/>
                <a:gd name="T119" fmla="*/ 165 h 881"/>
                <a:gd name="T120" fmla="*/ 107 w 884"/>
                <a:gd name="T121" fmla="*/ 159 h 881"/>
                <a:gd name="T122" fmla="*/ 98 w 884"/>
                <a:gd name="T123" fmla="*/ 131 h 88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84" h="881">
                  <a:moveTo>
                    <a:pt x="590" y="247"/>
                  </a:moveTo>
                  <a:lnTo>
                    <a:pt x="593" y="247"/>
                  </a:lnTo>
                  <a:lnTo>
                    <a:pt x="596" y="247"/>
                  </a:lnTo>
                  <a:lnTo>
                    <a:pt x="599" y="248"/>
                  </a:lnTo>
                  <a:lnTo>
                    <a:pt x="601" y="248"/>
                  </a:lnTo>
                  <a:lnTo>
                    <a:pt x="604" y="249"/>
                  </a:lnTo>
                  <a:lnTo>
                    <a:pt x="606" y="250"/>
                  </a:lnTo>
                  <a:lnTo>
                    <a:pt x="608" y="252"/>
                  </a:lnTo>
                  <a:lnTo>
                    <a:pt x="610" y="253"/>
                  </a:lnTo>
                  <a:lnTo>
                    <a:pt x="611" y="254"/>
                  </a:lnTo>
                  <a:lnTo>
                    <a:pt x="613" y="256"/>
                  </a:lnTo>
                  <a:lnTo>
                    <a:pt x="614" y="258"/>
                  </a:lnTo>
                  <a:lnTo>
                    <a:pt x="615" y="260"/>
                  </a:lnTo>
                  <a:lnTo>
                    <a:pt x="616" y="262"/>
                  </a:lnTo>
                  <a:lnTo>
                    <a:pt x="616" y="265"/>
                  </a:lnTo>
                  <a:lnTo>
                    <a:pt x="616" y="267"/>
                  </a:lnTo>
                  <a:lnTo>
                    <a:pt x="617" y="270"/>
                  </a:lnTo>
                  <a:lnTo>
                    <a:pt x="620" y="344"/>
                  </a:lnTo>
                  <a:lnTo>
                    <a:pt x="725" y="344"/>
                  </a:lnTo>
                  <a:lnTo>
                    <a:pt x="709" y="305"/>
                  </a:lnTo>
                  <a:lnTo>
                    <a:pt x="705" y="298"/>
                  </a:lnTo>
                  <a:lnTo>
                    <a:pt x="704" y="295"/>
                  </a:lnTo>
                  <a:lnTo>
                    <a:pt x="703" y="292"/>
                  </a:lnTo>
                  <a:lnTo>
                    <a:pt x="702" y="290"/>
                  </a:lnTo>
                  <a:lnTo>
                    <a:pt x="702" y="287"/>
                  </a:lnTo>
                  <a:lnTo>
                    <a:pt x="702" y="284"/>
                  </a:lnTo>
                  <a:lnTo>
                    <a:pt x="702" y="282"/>
                  </a:lnTo>
                  <a:lnTo>
                    <a:pt x="702" y="279"/>
                  </a:lnTo>
                  <a:lnTo>
                    <a:pt x="703" y="277"/>
                  </a:lnTo>
                  <a:lnTo>
                    <a:pt x="704" y="275"/>
                  </a:lnTo>
                  <a:lnTo>
                    <a:pt x="705" y="273"/>
                  </a:lnTo>
                  <a:lnTo>
                    <a:pt x="707" y="271"/>
                  </a:lnTo>
                  <a:lnTo>
                    <a:pt x="708" y="269"/>
                  </a:lnTo>
                  <a:lnTo>
                    <a:pt x="710" y="268"/>
                  </a:lnTo>
                  <a:lnTo>
                    <a:pt x="713" y="266"/>
                  </a:lnTo>
                  <a:lnTo>
                    <a:pt x="716" y="265"/>
                  </a:lnTo>
                  <a:lnTo>
                    <a:pt x="719" y="264"/>
                  </a:lnTo>
                  <a:lnTo>
                    <a:pt x="722" y="263"/>
                  </a:lnTo>
                  <a:lnTo>
                    <a:pt x="725" y="263"/>
                  </a:lnTo>
                  <a:lnTo>
                    <a:pt x="728" y="263"/>
                  </a:lnTo>
                  <a:lnTo>
                    <a:pt x="731" y="264"/>
                  </a:lnTo>
                  <a:lnTo>
                    <a:pt x="734" y="264"/>
                  </a:lnTo>
                  <a:lnTo>
                    <a:pt x="737" y="266"/>
                  </a:lnTo>
                  <a:lnTo>
                    <a:pt x="739" y="267"/>
                  </a:lnTo>
                  <a:lnTo>
                    <a:pt x="742" y="269"/>
                  </a:lnTo>
                  <a:lnTo>
                    <a:pt x="744" y="271"/>
                  </a:lnTo>
                  <a:lnTo>
                    <a:pt x="746" y="273"/>
                  </a:lnTo>
                  <a:lnTo>
                    <a:pt x="749" y="276"/>
                  </a:lnTo>
                  <a:lnTo>
                    <a:pt x="751" y="279"/>
                  </a:lnTo>
                  <a:lnTo>
                    <a:pt x="753" y="282"/>
                  </a:lnTo>
                  <a:lnTo>
                    <a:pt x="755" y="286"/>
                  </a:lnTo>
                  <a:lnTo>
                    <a:pt x="769" y="316"/>
                  </a:lnTo>
                  <a:lnTo>
                    <a:pt x="776" y="330"/>
                  </a:lnTo>
                  <a:lnTo>
                    <a:pt x="782" y="344"/>
                  </a:lnTo>
                  <a:lnTo>
                    <a:pt x="848" y="344"/>
                  </a:lnTo>
                  <a:lnTo>
                    <a:pt x="851" y="344"/>
                  </a:lnTo>
                  <a:lnTo>
                    <a:pt x="855" y="344"/>
                  </a:lnTo>
                  <a:lnTo>
                    <a:pt x="858" y="345"/>
                  </a:lnTo>
                  <a:lnTo>
                    <a:pt x="861" y="346"/>
                  </a:lnTo>
                  <a:lnTo>
                    <a:pt x="864" y="347"/>
                  </a:lnTo>
                  <a:lnTo>
                    <a:pt x="867" y="348"/>
                  </a:lnTo>
                  <a:lnTo>
                    <a:pt x="869" y="349"/>
                  </a:lnTo>
                  <a:lnTo>
                    <a:pt x="871" y="351"/>
                  </a:lnTo>
                  <a:lnTo>
                    <a:pt x="873" y="353"/>
                  </a:lnTo>
                  <a:lnTo>
                    <a:pt x="874" y="355"/>
                  </a:lnTo>
                  <a:lnTo>
                    <a:pt x="876" y="357"/>
                  </a:lnTo>
                  <a:lnTo>
                    <a:pt x="877" y="359"/>
                  </a:lnTo>
                  <a:lnTo>
                    <a:pt x="878" y="362"/>
                  </a:lnTo>
                  <a:lnTo>
                    <a:pt x="878" y="365"/>
                  </a:lnTo>
                  <a:lnTo>
                    <a:pt x="878" y="368"/>
                  </a:lnTo>
                  <a:lnTo>
                    <a:pt x="879" y="371"/>
                  </a:lnTo>
                  <a:lnTo>
                    <a:pt x="878" y="374"/>
                  </a:lnTo>
                  <a:lnTo>
                    <a:pt x="878" y="377"/>
                  </a:lnTo>
                  <a:lnTo>
                    <a:pt x="878" y="380"/>
                  </a:lnTo>
                  <a:lnTo>
                    <a:pt x="877" y="383"/>
                  </a:lnTo>
                  <a:lnTo>
                    <a:pt x="876" y="385"/>
                  </a:lnTo>
                  <a:lnTo>
                    <a:pt x="874" y="387"/>
                  </a:lnTo>
                  <a:lnTo>
                    <a:pt x="873" y="389"/>
                  </a:lnTo>
                  <a:lnTo>
                    <a:pt x="871" y="391"/>
                  </a:lnTo>
                  <a:lnTo>
                    <a:pt x="869" y="393"/>
                  </a:lnTo>
                  <a:lnTo>
                    <a:pt x="867" y="394"/>
                  </a:lnTo>
                  <a:lnTo>
                    <a:pt x="864" y="395"/>
                  </a:lnTo>
                  <a:lnTo>
                    <a:pt x="861" y="396"/>
                  </a:lnTo>
                  <a:lnTo>
                    <a:pt x="858" y="397"/>
                  </a:lnTo>
                  <a:lnTo>
                    <a:pt x="855" y="398"/>
                  </a:lnTo>
                  <a:lnTo>
                    <a:pt x="851" y="398"/>
                  </a:lnTo>
                  <a:lnTo>
                    <a:pt x="848" y="398"/>
                  </a:lnTo>
                  <a:lnTo>
                    <a:pt x="628" y="398"/>
                  </a:lnTo>
                  <a:lnTo>
                    <a:pt x="638" y="479"/>
                  </a:lnTo>
                  <a:lnTo>
                    <a:pt x="643" y="508"/>
                  </a:lnTo>
                  <a:lnTo>
                    <a:pt x="647" y="529"/>
                  </a:lnTo>
                  <a:lnTo>
                    <a:pt x="674" y="618"/>
                  </a:lnTo>
                  <a:lnTo>
                    <a:pt x="694" y="586"/>
                  </a:lnTo>
                  <a:lnTo>
                    <a:pt x="714" y="552"/>
                  </a:lnTo>
                  <a:lnTo>
                    <a:pt x="731" y="516"/>
                  </a:lnTo>
                  <a:lnTo>
                    <a:pt x="748" y="479"/>
                  </a:lnTo>
                  <a:lnTo>
                    <a:pt x="749" y="476"/>
                  </a:lnTo>
                  <a:lnTo>
                    <a:pt x="750" y="473"/>
                  </a:lnTo>
                  <a:lnTo>
                    <a:pt x="751" y="471"/>
                  </a:lnTo>
                  <a:lnTo>
                    <a:pt x="752" y="469"/>
                  </a:lnTo>
                  <a:lnTo>
                    <a:pt x="754" y="467"/>
                  </a:lnTo>
                  <a:lnTo>
                    <a:pt x="755" y="465"/>
                  </a:lnTo>
                  <a:lnTo>
                    <a:pt x="757" y="464"/>
                  </a:lnTo>
                  <a:lnTo>
                    <a:pt x="759" y="462"/>
                  </a:lnTo>
                  <a:lnTo>
                    <a:pt x="761" y="461"/>
                  </a:lnTo>
                  <a:lnTo>
                    <a:pt x="763" y="460"/>
                  </a:lnTo>
                  <a:lnTo>
                    <a:pt x="765" y="460"/>
                  </a:lnTo>
                  <a:lnTo>
                    <a:pt x="768" y="459"/>
                  </a:lnTo>
                  <a:lnTo>
                    <a:pt x="770" y="459"/>
                  </a:lnTo>
                  <a:lnTo>
                    <a:pt x="773" y="459"/>
                  </a:lnTo>
                  <a:lnTo>
                    <a:pt x="776" y="459"/>
                  </a:lnTo>
                  <a:lnTo>
                    <a:pt x="779" y="459"/>
                  </a:lnTo>
                  <a:lnTo>
                    <a:pt x="782" y="460"/>
                  </a:lnTo>
                  <a:lnTo>
                    <a:pt x="785" y="462"/>
                  </a:lnTo>
                  <a:lnTo>
                    <a:pt x="788" y="463"/>
                  </a:lnTo>
                  <a:lnTo>
                    <a:pt x="791" y="465"/>
                  </a:lnTo>
                  <a:lnTo>
                    <a:pt x="793" y="467"/>
                  </a:lnTo>
                  <a:lnTo>
                    <a:pt x="795" y="470"/>
                  </a:lnTo>
                  <a:lnTo>
                    <a:pt x="796" y="472"/>
                  </a:lnTo>
                  <a:lnTo>
                    <a:pt x="797" y="475"/>
                  </a:lnTo>
                  <a:lnTo>
                    <a:pt x="798" y="478"/>
                  </a:lnTo>
                  <a:lnTo>
                    <a:pt x="798" y="481"/>
                  </a:lnTo>
                  <a:lnTo>
                    <a:pt x="799" y="485"/>
                  </a:lnTo>
                  <a:lnTo>
                    <a:pt x="798" y="489"/>
                  </a:lnTo>
                  <a:lnTo>
                    <a:pt x="798" y="493"/>
                  </a:lnTo>
                  <a:lnTo>
                    <a:pt x="797" y="497"/>
                  </a:lnTo>
                  <a:lnTo>
                    <a:pt x="795" y="501"/>
                  </a:lnTo>
                  <a:lnTo>
                    <a:pt x="794" y="506"/>
                  </a:lnTo>
                  <a:lnTo>
                    <a:pt x="773" y="551"/>
                  </a:lnTo>
                  <a:lnTo>
                    <a:pt x="751" y="594"/>
                  </a:lnTo>
                  <a:lnTo>
                    <a:pt x="727" y="634"/>
                  </a:lnTo>
                  <a:lnTo>
                    <a:pt x="714" y="653"/>
                  </a:lnTo>
                  <a:lnTo>
                    <a:pt x="701" y="672"/>
                  </a:lnTo>
                  <a:lnTo>
                    <a:pt x="717" y="704"/>
                  </a:lnTo>
                  <a:lnTo>
                    <a:pt x="735" y="734"/>
                  </a:lnTo>
                  <a:lnTo>
                    <a:pt x="754" y="763"/>
                  </a:lnTo>
                  <a:lnTo>
                    <a:pt x="764" y="777"/>
                  </a:lnTo>
                  <a:lnTo>
                    <a:pt x="775" y="791"/>
                  </a:lnTo>
                  <a:lnTo>
                    <a:pt x="777" y="794"/>
                  </a:lnTo>
                  <a:lnTo>
                    <a:pt x="779" y="796"/>
                  </a:lnTo>
                  <a:lnTo>
                    <a:pt x="781" y="798"/>
                  </a:lnTo>
                  <a:lnTo>
                    <a:pt x="784" y="800"/>
                  </a:lnTo>
                  <a:lnTo>
                    <a:pt x="786" y="801"/>
                  </a:lnTo>
                  <a:lnTo>
                    <a:pt x="788" y="802"/>
                  </a:lnTo>
                  <a:lnTo>
                    <a:pt x="788" y="803"/>
                  </a:lnTo>
                  <a:lnTo>
                    <a:pt x="789" y="803"/>
                  </a:lnTo>
                  <a:lnTo>
                    <a:pt x="790" y="803"/>
                  </a:lnTo>
                  <a:lnTo>
                    <a:pt x="791" y="803"/>
                  </a:lnTo>
                  <a:lnTo>
                    <a:pt x="792" y="803"/>
                  </a:lnTo>
                  <a:lnTo>
                    <a:pt x="793" y="803"/>
                  </a:lnTo>
                  <a:lnTo>
                    <a:pt x="794" y="803"/>
                  </a:lnTo>
                  <a:lnTo>
                    <a:pt x="794" y="802"/>
                  </a:lnTo>
                  <a:lnTo>
                    <a:pt x="795" y="802"/>
                  </a:lnTo>
                  <a:lnTo>
                    <a:pt x="796" y="801"/>
                  </a:lnTo>
                  <a:lnTo>
                    <a:pt x="797" y="800"/>
                  </a:lnTo>
                  <a:lnTo>
                    <a:pt x="798" y="798"/>
                  </a:lnTo>
                  <a:lnTo>
                    <a:pt x="800" y="796"/>
                  </a:lnTo>
                  <a:lnTo>
                    <a:pt x="801" y="794"/>
                  </a:lnTo>
                  <a:lnTo>
                    <a:pt x="802" y="791"/>
                  </a:lnTo>
                  <a:lnTo>
                    <a:pt x="809" y="762"/>
                  </a:lnTo>
                  <a:lnTo>
                    <a:pt x="815" y="731"/>
                  </a:lnTo>
                  <a:lnTo>
                    <a:pt x="820" y="698"/>
                  </a:lnTo>
                  <a:lnTo>
                    <a:pt x="825" y="664"/>
                  </a:lnTo>
                  <a:lnTo>
                    <a:pt x="825" y="661"/>
                  </a:lnTo>
                  <a:lnTo>
                    <a:pt x="825" y="658"/>
                  </a:lnTo>
                  <a:lnTo>
                    <a:pt x="826" y="655"/>
                  </a:lnTo>
                  <a:lnTo>
                    <a:pt x="826" y="652"/>
                  </a:lnTo>
                  <a:lnTo>
                    <a:pt x="827" y="650"/>
                  </a:lnTo>
                  <a:lnTo>
                    <a:pt x="828" y="648"/>
                  </a:lnTo>
                  <a:lnTo>
                    <a:pt x="830" y="646"/>
                  </a:lnTo>
                  <a:lnTo>
                    <a:pt x="831" y="644"/>
                  </a:lnTo>
                  <a:lnTo>
                    <a:pt x="833" y="642"/>
                  </a:lnTo>
                  <a:lnTo>
                    <a:pt x="835" y="641"/>
                  </a:lnTo>
                  <a:lnTo>
                    <a:pt x="837" y="640"/>
                  </a:lnTo>
                  <a:lnTo>
                    <a:pt x="840" y="639"/>
                  </a:lnTo>
                  <a:lnTo>
                    <a:pt x="842" y="638"/>
                  </a:lnTo>
                  <a:lnTo>
                    <a:pt x="845" y="637"/>
                  </a:lnTo>
                  <a:lnTo>
                    <a:pt x="848" y="637"/>
                  </a:lnTo>
                  <a:lnTo>
                    <a:pt x="852" y="637"/>
                  </a:lnTo>
                  <a:lnTo>
                    <a:pt x="854" y="637"/>
                  </a:lnTo>
                  <a:lnTo>
                    <a:pt x="857" y="637"/>
                  </a:lnTo>
                  <a:lnTo>
                    <a:pt x="859" y="638"/>
                  </a:lnTo>
                  <a:lnTo>
                    <a:pt x="861" y="639"/>
                  </a:lnTo>
                  <a:lnTo>
                    <a:pt x="864" y="640"/>
                  </a:lnTo>
                  <a:lnTo>
                    <a:pt x="865" y="641"/>
                  </a:lnTo>
                  <a:lnTo>
                    <a:pt x="867" y="643"/>
                  </a:lnTo>
                  <a:lnTo>
                    <a:pt x="869" y="645"/>
                  </a:lnTo>
                  <a:lnTo>
                    <a:pt x="870" y="647"/>
                  </a:lnTo>
                  <a:lnTo>
                    <a:pt x="871" y="649"/>
                  </a:lnTo>
                  <a:lnTo>
                    <a:pt x="872" y="652"/>
                  </a:lnTo>
                  <a:lnTo>
                    <a:pt x="873" y="654"/>
                  </a:lnTo>
                  <a:lnTo>
                    <a:pt x="874" y="657"/>
                  </a:lnTo>
                  <a:lnTo>
                    <a:pt x="874" y="661"/>
                  </a:lnTo>
                  <a:lnTo>
                    <a:pt x="874" y="664"/>
                  </a:lnTo>
                  <a:lnTo>
                    <a:pt x="875" y="668"/>
                  </a:lnTo>
                  <a:lnTo>
                    <a:pt x="872" y="712"/>
                  </a:lnTo>
                  <a:lnTo>
                    <a:pt x="869" y="733"/>
                  </a:lnTo>
                  <a:lnTo>
                    <a:pt x="866" y="754"/>
                  </a:lnTo>
                  <a:lnTo>
                    <a:pt x="863" y="774"/>
                  </a:lnTo>
                  <a:lnTo>
                    <a:pt x="858" y="794"/>
                  </a:lnTo>
                  <a:lnTo>
                    <a:pt x="853" y="814"/>
                  </a:lnTo>
                  <a:lnTo>
                    <a:pt x="848" y="834"/>
                  </a:lnTo>
                  <a:lnTo>
                    <a:pt x="844" y="845"/>
                  </a:lnTo>
                  <a:lnTo>
                    <a:pt x="839" y="854"/>
                  </a:lnTo>
                  <a:lnTo>
                    <a:pt x="837" y="858"/>
                  </a:lnTo>
                  <a:lnTo>
                    <a:pt x="835" y="862"/>
                  </a:lnTo>
                  <a:lnTo>
                    <a:pt x="832" y="866"/>
                  </a:lnTo>
                  <a:lnTo>
                    <a:pt x="830" y="869"/>
                  </a:lnTo>
                  <a:lnTo>
                    <a:pt x="827" y="871"/>
                  </a:lnTo>
                  <a:lnTo>
                    <a:pt x="824" y="874"/>
                  </a:lnTo>
                  <a:lnTo>
                    <a:pt x="821" y="876"/>
                  </a:lnTo>
                  <a:lnTo>
                    <a:pt x="818" y="877"/>
                  </a:lnTo>
                  <a:lnTo>
                    <a:pt x="815" y="878"/>
                  </a:lnTo>
                  <a:lnTo>
                    <a:pt x="812" y="879"/>
                  </a:lnTo>
                  <a:lnTo>
                    <a:pt x="809" y="880"/>
                  </a:lnTo>
                  <a:lnTo>
                    <a:pt x="806" y="880"/>
                  </a:lnTo>
                  <a:lnTo>
                    <a:pt x="802" y="880"/>
                  </a:lnTo>
                  <a:lnTo>
                    <a:pt x="799" y="880"/>
                  </a:lnTo>
                  <a:lnTo>
                    <a:pt x="795" y="879"/>
                  </a:lnTo>
                  <a:lnTo>
                    <a:pt x="792" y="878"/>
                  </a:lnTo>
                  <a:lnTo>
                    <a:pt x="789" y="877"/>
                  </a:lnTo>
                  <a:lnTo>
                    <a:pt x="785" y="876"/>
                  </a:lnTo>
                  <a:lnTo>
                    <a:pt x="782" y="875"/>
                  </a:lnTo>
                  <a:lnTo>
                    <a:pt x="779" y="873"/>
                  </a:lnTo>
                  <a:lnTo>
                    <a:pt x="772" y="869"/>
                  </a:lnTo>
                  <a:lnTo>
                    <a:pt x="765" y="865"/>
                  </a:lnTo>
                  <a:lnTo>
                    <a:pt x="758" y="859"/>
                  </a:lnTo>
                  <a:lnTo>
                    <a:pt x="752" y="853"/>
                  </a:lnTo>
                  <a:lnTo>
                    <a:pt x="740" y="841"/>
                  </a:lnTo>
                  <a:lnTo>
                    <a:pt x="728" y="827"/>
                  </a:lnTo>
                  <a:lnTo>
                    <a:pt x="717" y="812"/>
                  </a:lnTo>
                  <a:lnTo>
                    <a:pt x="705" y="796"/>
                  </a:lnTo>
                  <a:lnTo>
                    <a:pt x="693" y="778"/>
                  </a:lnTo>
                  <a:lnTo>
                    <a:pt x="682" y="760"/>
                  </a:lnTo>
                  <a:lnTo>
                    <a:pt x="659" y="718"/>
                  </a:lnTo>
                  <a:lnTo>
                    <a:pt x="633" y="742"/>
                  </a:lnTo>
                  <a:lnTo>
                    <a:pt x="608" y="765"/>
                  </a:lnTo>
                  <a:lnTo>
                    <a:pt x="583" y="786"/>
                  </a:lnTo>
                  <a:lnTo>
                    <a:pt x="558" y="805"/>
                  </a:lnTo>
                  <a:lnTo>
                    <a:pt x="533" y="823"/>
                  </a:lnTo>
                  <a:lnTo>
                    <a:pt x="508" y="838"/>
                  </a:lnTo>
                  <a:lnTo>
                    <a:pt x="483" y="853"/>
                  </a:lnTo>
                  <a:lnTo>
                    <a:pt x="458" y="865"/>
                  </a:lnTo>
                  <a:lnTo>
                    <a:pt x="454" y="867"/>
                  </a:lnTo>
                  <a:lnTo>
                    <a:pt x="450" y="868"/>
                  </a:lnTo>
                  <a:lnTo>
                    <a:pt x="447" y="869"/>
                  </a:lnTo>
                  <a:lnTo>
                    <a:pt x="443" y="870"/>
                  </a:lnTo>
                  <a:lnTo>
                    <a:pt x="440" y="871"/>
                  </a:lnTo>
                  <a:lnTo>
                    <a:pt x="437" y="871"/>
                  </a:lnTo>
                  <a:lnTo>
                    <a:pt x="434" y="871"/>
                  </a:lnTo>
                  <a:lnTo>
                    <a:pt x="431" y="870"/>
                  </a:lnTo>
                  <a:lnTo>
                    <a:pt x="428" y="870"/>
                  </a:lnTo>
                  <a:lnTo>
                    <a:pt x="425" y="869"/>
                  </a:lnTo>
                  <a:lnTo>
                    <a:pt x="423" y="868"/>
                  </a:lnTo>
                  <a:lnTo>
                    <a:pt x="420" y="866"/>
                  </a:lnTo>
                  <a:lnTo>
                    <a:pt x="418" y="864"/>
                  </a:lnTo>
                  <a:lnTo>
                    <a:pt x="416" y="862"/>
                  </a:lnTo>
                  <a:lnTo>
                    <a:pt x="414" y="860"/>
                  </a:lnTo>
                  <a:lnTo>
                    <a:pt x="412" y="857"/>
                  </a:lnTo>
                  <a:lnTo>
                    <a:pt x="411" y="854"/>
                  </a:lnTo>
                  <a:lnTo>
                    <a:pt x="410" y="851"/>
                  </a:lnTo>
                  <a:lnTo>
                    <a:pt x="410" y="848"/>
                  </a:lnTo>
                  <a:lnTo>
                    <a:pt x="410" y="846"/>
                  </a:lnTo>
                  <a:lnTo>
                    <a:pt x="410" y="843"/>
                  </a:lnTo>
                  <a:lnTo>
                    <a:pt x="411" y="841"/>
                  </a:lnTo>
                  <a:lnTo>
                    <a:pt x="411" y="838"/>
                  </a:lnTo>
                  <a:lnTo>
                    <a:pt x="412" y="836"/>
                  </a:lnTo>
                  <a:lnTo>
                    <a:pt x="414" y="833"/>
                  </a:lnTo>
                  <a:lnTo>
                    <a:pt x="415" y="831"/>
                  </a:lnTo>
                  <a:lnTo>
                    <a:pt x="417" y="829"/>
                  </a:lnTo>
                  <a:lnTo>
                    <a:pt x="419" y="826"/>
                  </a:lnTo>
                  <a:lnTo>
                    <a:pt x="422" y="824"/>
                  </a:lnTo>
                  <a:lnTo>
                    <a:pt x="424" y="822"/>
                  </a:lnTo>
                  <a:lnTo>
                    <a:pt x="431" y="818"/>
                  </a:lnTo>
                  <a:lnTo>
                    <a:pt x="459" y="803"/>
                  </a:lnTo>
                  <a:lnTo>
                    <a:pt x="486" y="787"/>
                  </a:lnTo>
                  <a:lnTo>
                    <a:pt x="513" y="769"/>
                  </a:lnTo>
                  <a:lnTo>
                    <a:pt x="539" y="751"/>
                  </a:lnTo>
                  <a:lnTo>
                    <a:pt x="563" y="731"/>
                  </a:lnTo>
                  <a:lnTo>
                    <a:pt x="587" y="710"/>
                  </a:lnTo>
                  <a:lnTo>
                    <a:pt x="610" y="687"/>
                  </a:lnTo>
                  <a:lnTo>
                    <a:pt x="632" y="664"/>
                  </a:lnTo>
                  <a:lnTo>
                    <a:pt x="623" y="639"/>
                  </a:lnTo>
                  <a:lnTo>
                    <a:pt x="615" y="612"/>
                  </a:lnTo>
                  <a:lnTo>
                    <a:pt x="600" y="551"/>
                  </a:lnTo>
                  <a:lnTo>
                    <a:pt x="586" y="479"/>
                  </a:lnTo>
                  <a:lnTo>
                    <a:pt x="574" y="398"/>
                  </a:lnTo>
                  <a:lnTo>
                    <a:pt x="134" y="398"/>
                  </a:lnTo>
                  <a:lnTo>
                    <a:pt x="131" y="398"/>
                  </a:lnTo>
                  <a:lnTo>
                    <a:pt x="129" y="398"/>
                  </a:lnTo>
                  <a:lnTo>
                    <a:pt x="127" y="399"/>
                  </a:lnTo>
                  <a:lnTo>
                    <a:pt x="125" y="399"/>
                  </a:lnTo>
                  <a:lnTo>
                    <a:pt x="123" y="400"/>
                  </a:lnTo>
                  <a:lnTo>
                    <a:pt x="122" y="401"/>
                  </a:lnTo>
                  <a:lnTo>
                    <a:pt x="120" y="402"/>
                  </a:lnTo>
                  <a:lnTo>
                    <a:pt x="119" y="403"/>
                  </a:lnTo>
                  <a:lnTo>
                    <a:pt x="118" y="404"/>
                  </a:lnTo>
                  <a:lnTo>
                    <a:pt x="117" y="405"/>
                  </a:lnTo>
                  <a:lnTo>
                    <a:pt x="116" y="407"/>
                  </a:lnTo>
                  <a:lnTo>
                    <a:pt x="116" y="409"/>
                  </a:lnTo>
                  <a:lnTo>
                    <a:pt x="115" y="410"/>
                  </a:lnTo>
                  <a:lnTo>
                    <a:pt x="115" y="412"/>
                  </a:lnTo>
                  <a:lnTo>
                    <a:pt x="115" y="415"/>
                  </a:lnTo>
                  <a:lnTo>
                    <a:pt x="115" y="417"/>
                  </a:lnTo>
                  <a:lnTo>
                    <a:pt x="115" y="571"/>
                  </a:lnTo>
                  <a:lnTo>
                    <a:pt x="114" y="611"/>
                  </a:lnTo>
                  <a:lnTo>
                    <a:pt x="111" y="649"/>
                  </a:lnTo>
                  <a:lnTo>
                    <a:pt x="107" y="686"/>
                  </a:lnTo>
                  <a:lnTo>
                    <a:pt x="101" y="722"/>
                  </a:lnTo>
                  <a:lnTo>
                    <a:pt x="93" y="756"/>
                  </a:lnTo>
                  <a:lnTo>
                    <a:pt x="84" y="788"/>
                  </a:lnTo>
                  <a:lnTo>
                    <a:pt x="73" y="819"/>
                  </a:lnTo>
                  <a:lnTo>
                    <a:pt x="61" y="849"/>
                  </a:lnTo>
                  <a:lnTo>
                    <a:pt x="58" y="853"/>
                  </a:lnTo>
                  <a:lnTo>
                    <a:pt x="56" y="856"/>
                  </a:lnTo>
                  <a:lnTo>
                    <a:pt x="53" y="859"/>
                  </a:lnTo>
                  <a:lnTo>
                    <a:pt x="50" y="862"/>
                  </a:lnTo>
                  <a:lnTo>
                    <a:pt x="48" y="865"/>
                  </a:lnTo>
                  <a:lnTo>
                    <a:pt x="45" y="867"/>
                  </a:lnTo>
                  <a:lnTo>
                    <a:pt x="42" y="869"/>
                  </a:lnTo>
                  <a:lnTo>
                    <a:pt x="39" y="870"/>
                  </a:lnTo>
                  <a:lnTo>
                    <a:pt x="36" y="872"/>
                  </a:lnTo>
                  <a:lnTo>
                    <a:pt x="33" y="872"/>
                  </a:lnTo>
                  <a:lnTo>
                    <a:pt x="30" y="873"/>
                  </a:lnTo>
                  <a:lnTo>
                    <a:pt x="27" y="873"/>
                  </a:lnTo>
                  <a:lnTo>
                    <a:pt x="23" y="874"/>
                  </a:lnTo>
                  <a:lnTo>
                    <a:pt x="20" y="873"/>
                  </a:lnTo>
                  <a:lnTo>
                    <a:pt x="17" y="873"/>
                  </a:lnTo>
                  <a:lnTo>
                    <a:pt x="14" y="872"/>
                  </a:lnTo>
                  <a:lnTo>
                    <a:pt x="11" y="871"/>
                  </a:lnTo>
                  <a:lnTo>
                    <a:pt x="9" y="869"/>
                  </a:lnTo>
                  <a:lnTo>
                    <a:pt x="6" y="867"/>
                  </a:lnTo>
                  <a:lnTo>
                    <a:pt x="5" y="865"/>
                  </a:lnTo>
                  <a:lnTo>
                    <a:pt x="3" y="863"/>
                  </a:lnTo>
                  <a:lnTo>
                    <a:pt x="2" y="861"/>
                  </a:lnTo>
                  <a:lnTo>
                    <a:pt x="1" y="858"/>
                  </a:lnTo>
                  <a:lnTo>
                    <a:pt x="0" y="856"/>
                  </a:lnTo>
                  <a:lnTo>
                    <a:pt x="0" y="853"/>
                  </a:lnTo>
                  <a:lnTo>
                    <a:pt x="0" y="850"/>
                  </a:lnTo>
                  <a:lnTo>
                    <a:pt x="0" y="847"/>
                  </a:lnTo>
                  <a:lnTo>
                    <a:pt x="1" y="844"/>
                  </a:lnTo>
                  <a:lnTo>
                    <a:pt x="2" y="841"/>
                  </a:lnTo>
                  <a:lnTo>
                    <a:pt x="3" y="837"/>
                  </a:lnTo>
                  <a:lnTo>
                    <a:pt x="5" y="834"/>
                  </a:lnTo>
                  <a:lnTo>
                    <a:pt x="7" y="830"/>
                  </a:lnTo>
                  <a:lnTo>
                    <a:pt x="19" y="801"/>
                  </a:lnTo>
                  <a:lnTo>
                    <a:pt x="30" y="770"/>
                  </a:lnTo>
                  <a:lnTo>
                    <a:pt x="39" y="738"/>
                  </a:lnTo>
                  <a:lnTo>
                    <a:pt x="47" y="705"/>
                  </a:lnTo>
                  <a:lnTo>
                    <a:pt x="53" y="670"/>
                  </a:lnTo>
                  <a:lnTo>
                    <a:pt x="57" y="635"/>
                  </a:lnTo>
                  <a:lnTo>
                    <a:pt x="60" y="598"/>
                  </a:lnTo>
                  <a:lnTo>
                    <a:pt x="61" y="560"/>
                  </a:lnTo>
                  <a:lnTo>
                    <a:pt x="61" y="405"/>
                  </a:lnTo>
                  <a:lnTo>
                    <a:pt x="61" y="402"/>
                  </a:lnTo>
                  <a:lnTo>
                    <a:pt x="61" y="399"/>
                  </a:lnTo>
                  <a:lnTo>
                    <a:pt x="61" y="397"/>
                  </a:lnTo>
                  <a:lnTo>
                    <a:pt x="62" y="394"/>
                  </a:lnTo>
                  <a:lnTo>
                    <a:pt x="62" y="391"/>
                  </a:lnTo>
                  <a:lnTo>
                    <a:pt x="63" y="389"/>
                  </a:lnTo>
                  <a:lnTo>
                    <a:pt x="64" y="386"/>
                  </a:lnTo>
                  <a:lnTo>
                    <a:pt x="65" y="383"/>
                  </a:lnTo>
                  <a:lnTo>
                    <a:pt x="66" y="381"/>
                  </a:lnTo>
                  <a:lnTo>
                    <a:pt x="68" y="378"/>
                  </a:lnTo>
                  <a:lnTo>
                    <a:pt x="71" y="373"/>
                  </a:lnTo>
                  <a:lnTo>
                    <a:pt x="75" y="368"/>
                  </a:lnTo>
                  <a:lnTo>
                    <a:pt x="80" y="363"/>
                  </a:lnTo>
                  <a:lnTo>
                    <a:pt x="84" y="358"/>
                  </a:lnTo>
                  <a:lnTo>
                    <a:pt x="90" y="355"/>
                  </a:lnTo>
                  <a:lnTo>
                    <a:pt x="95" y="351"/>
                  </a:lnTo>
                  <a:lnTo>
                    <a:pt x="97" y="350"/>
                  </a:lnTo>
                  <a:lnTo>
                    <a:pt x="100" y="349"/>
                  </a:lnTo>
                  <a:lnTo>
                    <a:pt x="103" y="348"/>
                  </a:lnTo>
                  <a:lnTo>
                    <a:pt x="105" y="347"/>
                  </a:lnTo>
                  <a:lnTo>
                    <a:pt x="108" y="346"/>
                  </a:lnTo>
                  <a:lnTo>
                    <a:pt x="111" y="345"/>
                  </a:lnTo>
                  <a:lnTo>
                    <a:pt x="114" y="345"/>
                  </a:lnTo>
                  <a:lnTo>
                    <a:pt x="117" y="344"/>
                  </a:lnTo>
                  <a:lnTo>
                    <a:pt x="123" y="344"/>
                  </a:lnTo>
                  <a:lnTo>
                    <a:pt x="566" y="344"/>
                  </a:lnTo>
                  <a:lnTo>
                    <a:pt x="563" y="270"/>
                  </a:lnTo>
                  <a:lnTo>
                    <a:pt x="563" y="267"/>
                  </a:lnTo>
                  <a:lnTo>
                    <a:pt x="563" y="265"/>
                  </a:lnTo>
                  <a:lnTo>
                    <a:pt x="564" y="262"/>
                  </a:lnTo>
                  <a:lnTo>
                    <a:pt x="564" y="260"/>
                  </a:lnTo>
                  <a:lnTo>
                    <a:pt x="565" y="258"/>
                  </a:lnTo>
                  <a:lnTo>
                    <a:pt x="566" y="256"/>
                  </a:lnTo>
                  <a:lnTo>
                    <a:pt x="568" y="254"/>
                  </a:lnTo>
                  <a:lnTo>
                    <a:pt x="569" y="253"/>
                  </a:lnTo>
                  <a:lnTo>
                    <a:pt x="571" y="252"/>
                  </a:lnTo>
                  <a:lnTo>
                    <a:pt x="573" y="250"/>
                  </a:lnTo>
                  <a:lnTo>
                    <a:pt x="575" y="249"/>
                  </a:lnTo>
                  <a:lnTo>
                    <a:pt x="578" y="248"/>
                  </a:lnTo>
                  <a:lnTo>
                    <a:pt x="580" y="248"/>
                  </a:lnTo>
                  <a:lnTo>
                    <a:pt x="583" y="247"/>
                  </a:lnTo>
                  <a:lnTo>
                    <a:pt x="586" y="247"/>
                  </a:lnTo>
                  <a:lnTo>
                    <a:pt x="590" y="247"/>
                  </a:lnTo>
                  <a:close/>
                  <a:moveTo>
                    <a:pt x="508" y="471"/>
                  </a:moveTo>
                  <a:lnTo>
                    <a:pt x="511" y="471"/>
                  </a:lnTo>
                  <a:lnTo>
                    <a:pt x="514" y="471"/>
                  </a:lnTo>
                  <a:lnTo>
                    <a:pt x="517" y="472"/>
                  </a:lnTo>
                  <a:lnTo>
                    <a:pt x="519" y="472"/>
                  </a:lnTo>
                  <a:lnTo>
                    <a:pt x="522" y="473"/>
                  </a:lnTo>
                  <a:lnTo>
                    <a:pt x="524" y="474"/>
                  </a:lnTo>
                  <a:lnTo>
                    <a:pt x="526" y="476"/>
                  </a:lnTo>
                  <a:lnTo>
                    <a:pt x="528" y="477"/>
                  </a:lnTo>
                  <a:lnTo>
                    <a:pt x="529" y="478"/>
                  </a:lnTo>
                  <a:lnTo>
                    <a:pt x="531" y="480"/>
                  </a:lnTo>
                  <a:lnTo>
                    <a:pt x="532" y="482"/>
                  </a:lnTo>
                  <a:lnTo>
                    <a:pt x="533" y="484"/>
                  </a:lnTo>
                  <a:lnTo>
                    <a:pt x="534" y="486"/>
                  </a:lnTo>
                  <a:lnTo>
                    <a:pt x="534" y="489"/>
                  </a:lnTo>
                  <a:lnTo>
                    <a:pt x="534" y="491"/>
                  </a:lnTo>
                  <a:lnTo>
                    <a:pt x="535" y="494"/>
                  </a:lnTo>
                  <a:lnTo>
                    <a:pt x="534" y="497"/>
                  </a:lnTo>
                  <a:lnTo>
                    <a:pt x="534" y="499"/>
                  </a:lnTo>
                  <a:lnTo>
                    <a:pt x="534" y="502"/>
                  </a:lnTo>
                  <a:lnTo>
                    <a:pt x="533" y="504"/>
                  </a:lnTo>
                  <a:lnTo>
                    <a:pt x="532" y="506"/>
                  </a:lnTo>
                  <a:lnTo>
                    <a:pt x="531" y="508"/>
                  </a:lnTo>
                  <a:lnTo>
                    <a:pt x="529" y="510"/>
                  </a:lnTo>
                  <a:lnTo>
                    <a:pt x="528" y="511"/>
                  </a:lnTo>
                  <a:lnTo>
                    <a:pt x="526" y="512"/>
                  </a:lnTo>
                  <a:lnTo>
                    <a:pt x="524" y="514"/>
                  </a:lnTo>
                  <a:lnTo>
                    <a:pt x="522" y="515"/>
                  </a:lnTo>
                  <a:lnTo>
                    <a:pt x="519" y="516"/>
                  </a:lnTo>
                  <a:lnTo>
                    <a:pt x="517" y="516"/>
                  </a:lnTo>
                  <a:lnTo>
                    <a:pt x="514" y="517"/>
                  </a:lnTo>
                  <a:lnTo>
                    <a:pt x="511" y="517"/>
                  </a:lnTo>
                  <a:lnTo>
                    <a:pt x="508" y="517"/>
                  </a:lnTo>
                  <a:lnTo>
                    <a:pt x="370" y="517"/>
                  </a:lnTo>
                  <a:lnTo>
                    <a:pt x="370" y="791"/>
                  </a:lnTo>
                  <a:lnTo>
                    <a:pt x="369" y="799"/>
                  </a:lnTo>
                  <a:lnTo>
                    <a:pt x="369" y="806"/>
                  </a:lnTo>
                  <a:lnTo>
                    <a:pt x="367" y="813"/>
                  </a:lnTo>
                  <a:lnTo>
                    <a:pt x="365" y="820"/>
                  </a:lnTo>
                  <a:lnTo>
                    <a:pt x="363" y="826"/>
                  </a:lnTo>
                  <a:lnTo>
                    <a:pt x="360" y="831"/>
                  </a:lnTo>
                  <a:lnTo>
                    <a:pt x="357" y="836"/>
                  </a:lnTo>
                  <a:lnTo>
                    <a:pt x="353" y="841"/>
                  </a:lnTo>
                  <a:lnTo>
                    <a:pt x="349" y="844"/>
                  </a:lnTo>
                  <a:lnTo>
                    <a:pt x="344" y="848"/>
                  </a:lnTo>
                  <a:lnTo>
                    <a:pt x="338" y="851"/>
                  </a:lnTo>
                  <a:lnTo>
                    <a:pt x="332" y="853"/>
                  </a:lnTo>
                  <a:lnTo>
                    <a:pt x="326" y="855"/>
                  </a:lnTo>
                  <a:lnTo>
                    <a:pt x="319" y="856"/>
                  </a:lnTo>
                  <a:lnTo>
                    <a:pt x="312" y="857"/>
                  </a:lnTo>
                  <a:lnTo>
                    <a:pt x="304" y="857"/>
                  </a:lnTo>
                  <a:lnTo>
                    <a:pt x="294" y="857"/>
                  </a:lnTo>
                  <a:lnTo>
                    <a:pt x="284" y="856"/>
                  </a:lnTo>
                  <a:lnTo>
                    <a:pt x="274" y="854"/>
                  </a:lnTo>
                  <a:lnTo>
                    <a:pt x="265" y="852"/>
                  </a:lnTo>
                  <a:lnTo>
                    <a:pt x="255" y="849"/>
                  </a:lnTo>
                  <a:lnTo>
                    <a:pt x="245" y="846"/>
                  </a:lnTo>
                  <a:lnTo>
                    <a:pt x="236" y="842"/>
                  </a:lnTo>
                  <a:lnTo>
                    <a:pt x="227" y="838"/>
                  </a:lnTo>
                  <a:lnTo>
                    <a:pt x="221" y="834"/>
                  </a:lnTo>
                  <a:lnTo>
                    <a:pt x="219" y="832"/>
                  </a:lnTo>
                  <a:lnTo>
                    <a:pt x="217" y="830"/>
                  </a:lnTo>
                  <a:lnTo>
                    <a:pt x="215" y="828"/>
                  </a:lnTo>
                  <a:lnTo>
                    <a:pt x="213" y="826"/>
                  </a:lnTo>
                  <a:lnTo>
                    <a:pt x="212" y="823"/>
                  </a:lnTo>
                  <a:lnTo>
                    <a:pt x="211" y="821"/>
                  </a:lnTo>
                  <a:lnTo>
                    <a:pt x="210" y="819"/>
                  </a:lnTo>
                  <a:lnTo>
                    <a:pt x="209" y="817"/>
                  </a:lnTo>
                  <a:lnTo>
                    <a:pt x="209" y="815"/>
                  </a:lnTo>
                  <a:lnTo>
                    <a:pt x="209" y="812"/>
                  </a:lnTo>
                  <a:lnTo>
                    <a:pt x="209" y="810"/>
                  </a:lnTo>
                  <a:lnTo>
                    <a:pt x="209" y="808"/>
                  </a:lnTo>
                  <a:lnTo>
                    <a:pt x="210" y="805"/>
                  </a:lnTo>
                  <a:lnTo>
                    <a:pt x="211" y="803"/>
                  </a:lnTo>
                  <a:lnTo>
                    <a:pt x="212" y="801"/>
                  </a:lnTo>
                  <a:lnTo>
                    <a:pt x="213" y="800"/>
                  </a:lnTo>
                  <a:lnTo>
                    <a:pt x="214" y="798"/>
                  </a:lnTo>
                  <a:lnTo>
                    <a:pt x="215" y="797"/>
                  </a:lnTo>
                  <a:lnTo>
                    <a:pt x="216" y="795"/>
                  </a:lnTo>
                  <a:lnTo>
                    <a:pt x="218" y="794"/>
                  </a:lnTo>
                  <a:lnTo>
                    <a:pt x="219" y="793"/>
                  </a:lnTo>
                  <a:lnTo>
                    <a:pt x="221" y="793"/>
                  </a:lnTo>
                  <a:lnTo>
                    <a:pt x="223" y="792"/>
                  </a:lnTo>
                  <a:lnTo>
                    <a:pt x="225" y="791"/>
                  </a:lnTo>
                  <a:lnTo>
                    <a:pt x="227" y="791"/>
                  </a:lnTo>
                  <a:lnTo>
                    <a:pt x="229" y="791"/>
                  </a:lnTo>
                  <a:lnTo>
                    <a:pt x="231" y="791"/>
                  </a:lnTo>
                  <a:lnTo>
                    <a:pt x="233" y="791"/>
                  </a:lnTo>
                  <a:lnTo>
                    <a:pt x="235" y="791"/>
                  </a:lnTo>
                  <a:lnTo>
                    <a:pt x="238" y="791"/>
                  </a:lnTo>
                  <a:lnTo>
                    <a:pt x="245" y="794"/>
                  </a:lnTo>
                  <a:lnTo>
                    <a:pt x="253" y="796"/>
                  </a:lnTo>
                  <a:lnTo>
                    <a:pt x="260" y="798"/>
                  </a:lnTo>
                  <a:lnTo>
                    <a:pt x="267" y="800"/>
                  </a:lnTo>
                  <a:lnTo>
                    <a:pt x="273" y="801"/>
                  </a:lnTo>
                  <a:lnTo>
                    <a:pt x="280" y="802"/>
                  </a:lnTo>
                  <a:lnTo>
                    <a:pt x="286" y="803"/>
                  </a:lnTo>
                  <a:lnTo>
                    <a:pt x="292" y="803"/>
                  </a:lnTo>
                  <a:lnTo>
                    <a:pt x="294" y="803"/>
                  </a:lnTo>
                  <a:lnTo>
                    <a:pt x="297" y="803"/>
                  </a:lnTo>
                  <a:lnTo>
                    <a:pt x="300" y="802"/>
                  </a:lnTo>
                  <a:lnTo>
                    <a:pt x="302" y="802"/>
                  </a:lnTo>
                  <a:lnTo>
                    <a:pt x="304" y="801"/>
                  </a:lnTo>
                  <a:lnTo>
                    <a:pt x="306" y="800"/>
                  </a:lnTo>
                  <a:lnTo>
                    <a:pt x="308" y="798"/>
                  </a:lnTo>
                  <a:lnTo>
                    <a:pt x="310" y="797"/>
                  </a:lnTo>
                  <a:lnTo>
                    <a:pt x="311" y="796"/>
                  </a:lnTo>
                  <a:lnTo>
                    <a:pt x="312" y="794"/>
                  </a:lnTo>
                  <a:lnTo>
                    <a:pt x="313" y="792"/>
                  </a:lnTo>
                  <a:lnTo>
                    <a:pt x="314" y="790"/>
                  </a:lnTo>
                  <a:lnTo>
                    <a:pt x="315" y="788"/>
                  </a:lnTo>
                  <a:lnTo>
                    <a:pt x="315" y="785"/>
                  </a:lnTo>
                  <a:lnTo>
                    <a:pt x="315" y="783"/>
                  </a:lnTo>
                  <a:lnTo>
                    <a:pt x="316" y="780"/>
                  </a:lnTo>
                  <a:lnTo>
                    <a:pt x="316" y="517"/>
                  </a:lnTo>
                  <a:lnTo>
                    <a:pt x="177" y="517"/>
                  </a:lnTo>
                  <a:lnTo>
                    <a:pt x="173" y="517"/>
                  </a:lnTo>
                  <a:lnTo>
                    <a:pt x="170" y="517"/>
                  </a:lnTo>
                  <a:lnTo>
                    <a:pt x="167" y="516"/>
                  </a:lnTo>
                  <a:lnTo>
                    <a:pt x="165" y="516"/>
                  </a:lnTo>
                  <a:lnTo>
                    <a:pt x="162" y="515"/>
                  </a:lnTo>
                  <a:lnTo>
                    <a:pt x="160" y="514"/>
                  </a:lnTo>
                  <a:lnTo>
                    <a:pt x="158" y="513"/>
                  </a:lnTo>
                  <a:lnTo>
                    <a:pt x="156" y="512"/>
                  </a:lnTo>
                  <a:lnTo>
                    <a:pt x="155" y="510"/>
                  </a:lnTo>
                  <a:lnTo>
                    <a:pt x="153" y="508"/>
                  </a:lnTo>
                  <a:lnTo>
                    <a:pt x="152" y="506"/>
                  </a:lnTo>
                  <a:lnTo>
                    <a:pt x="151" y="504"/>
                  </a:lnTo>
                  <a:lnTo>
                    <a:pt x="151" y="502"/>
                  </a:lnTo>
                  <a:lnTo>
                    <a:pt x="150" y="500"/>
                  </a:lnTo>
                  <a:lnTo>
                    <a:pt x="150" y="497"/>
                  </a:lnTo>
                  <a:lnTo>
                    <a:pt x="150" y="494"/>
                  </a:lnTo>
                  <a:lnTo>
                    <a:pt x="150" y="491"/>
                  </a:lnTo>
                  <a:lnTo>
                    <a:pt x="150" y="488"/>
                  </a:lnTo>
                  <a:lnTo>
                    <a:pt x="151" y="486"/>
                  </a:lnTo>
                  <a:lnTo>
                    <a:pt x="151" y="484"/>
                  </a:lnTo>
                  <a:lnTo>
                    <a:pt x="152" y="482"/>
                  </a:lnTo>
                  <a:lnTo>
                    <a:pt x="153" y="480"/>
                  </a:lnTo>
                  <a:lnTo>
                    <a:pt x="155" y="478"/>
                  </a:lnTo>
                  <a:lnTo>
                    <a:pt x="156" y="477"/>
                  </a:lnTo>
                  <a:lnTo>
                    <a:pt x="158" y="475"/>
                  </a:lnTo>
                  <a:lnTo>
                    <a:pt x="160" y="474"/>
                  </a:lnTo>
                  <a:lnTo>
                    <a:pt x="162" y="473"/>
                  </a:lnTo>
                  <a:lnTo>
                    <a:pt x="165" y="472"/>
                  </a:lnTo>
                  <a:lnTo>
                    <a:pt x="167" y="472"/>
                  </a:lnTo>
                  <a:lnTo>
                    <a:pt x="170" y="471"/>
                  </a:lnTo>
                  <a:lnTo>
                    <a:pt x="173" y="471"/>
                  </a:lnTo>
                  <a:lnTo>
                    <a:pt x="177" y="471"/>
                  </a:lnTo>
                  <a:lnTo>
                    <a:pt x="508" y="471"/>
                  </a:lnTo>
                  <a:close/>
                  <a:moveTo>
                    <a:pt x="215" y="567"/>
                  </a:moveTo>
                  <a:lnTo>
                    <a:pt x="217" y="568"/>
                  </a:lnTo>
                  <a:lnTo>
                    <a:pt x="220" y="568"/>
                  </a:lnTo>
                  <a:lnTo>
                    <a:pt x="223" y="569"/>
                  </a:lnTo>
                  <a:lnTo>
                    <a:pt x="225" y="571"/>
                  </a:lnTo>
                  <a:lnTo>
                    <a:pt x="227" y="572"/>
                  </a:lnTo>
                  <a:lnTo>
                    <a:pt x="229" y="573"/>
                  </a:lnTo>
                  <a:lnTo>
                    <a:pt x="231" y="575"/>
                  </a:lnTo>
                  <a:lnTo>
                    <a:pt x="232" y="577"/>
                  </a:lnTo>
                  <a:lnTo>
                    <a:pt x="233" y="579"/>
                  </a:lnTo>
                  <a:lnTo>
                    <a:pt x="235" y="581"/>
                  </a:lnTo>
                  <a:lnTo>
                    <a:pt x="235" y="583"/>
                  </a:lnTo>
                  <a:lnTo>
                    <a:pt x="236" y="586"/>
                  </a:lnTo>
                  <a:lnTo>
                    <a:pt x="237" y="589"/>
                  </a:lnTo>
                  <a:lnTo>
                    <a:pt x="237" y="592"/>
                  </a:lnTo>
                  <a:lnTo>
                    <a:pt x="237" y="595"/>
                  </a:lnTo>
                  <a:lnTo>
                    <a:pt x="238" y="598"/>
                  </a:lnTo>
                  <a:lnTo>
                    <a:pt x="236" y="620"/>
                  </a:lnTo>
                  <a:lnTo>
                    <a:pt x="234" y="641"/>
                  </a:lnTo>
                  <a:lnTo>
                    <a:pt x="231" y="662"/>
                  </a:lnTo>
                  <a:lnTo>
                    <a:pt x="227" y="682"/>
                  </a:lnTo>
                  <a:lnTo>
                    <a:pt x="223" y="702"/>
                  </a:lnTo>
                  <a:lnTo>
                    <a:pt x="217" y="721"/>
                  </a:lnTo>
                  <a:lnTo>
                    <a:pt x="211" y="739"/>
                  </a:lnTo>
                  <a:lnTo>
                    <a:pt x="204" y="757"/>
                  </a:lnTo>
                  <a:lnTo>
                    <a:pt x="201" y="761"/>
                  </a:lnTo>
                  <a:lnTo>
                    <a:pt x="199" y="764"/>
                  </a:lnTo>
                  <a:lnTo>
                    <a:pt x="197" y="767"/>
                  </a:lnTo>
                  <a:lnTo>
                    <a:pt x="195" y="770"/>
                  </a:lnTo>
                  <a:lnTo>
                    <a:pt x="192" y="772"/>
                  </a:lnTo>
                  <a:lnTo>
                    <a:pt x="190" y="774"/>
                  </a:lnTo>
                  <a:lnTo>
                    <a:pt x="187" y="776"/>
                  </a:lnTo>
                  <a:lnTo>
                    <a:pt x="185" y="778"/>
                  </a:lnTo>
                  <a:lnTo>
                    <a:pt x="182" y="779"/>
                  </a:lnTo>
                  <a:lnTo>
                    <a:pt x="179" y="780"/>
                  </a:lnTo>
                  <a:lnTo>
                    <a:pt x="176" y="781"/>
                  </a:lnTo>
                  <a:lnTo>
                    <a:pt x="173" y="781"/>
                  </a:lnTo>
                  <a:lnTo>
                    <a:pt x="170" y="781"/>
                  </a:lnTo>
                  <a:lnTo>
                    <a:pt x="167" y="781"/>
                  </a:lnTo>
                  <a:lnTo>
                    <a:pt x="164" y="781"/>
                  </a:lnTo>
                  <a:lnTo>
                    <a:pt x="161" y="780"/>
                  </a:lnTo>
                  <a:lnTo>
                    <a:pt x="158" y="778"/>
                  </a:lnTo>
                  <a:lnTo>
                    <a:pt x="156" y="777"/>
                  </a:lnTo>
                  <a:lnTo>
                    <a:pt x="154" y="775"/>
                  </a:lnTo>
                  <a:lnTo>
                    <a:pt x="153" y="773"/>
                  </a:lnTo>
                  <a:lnTo>
                    <a:pt x="152" y="771"/>
                  </a:lnTo>
                  <a:lnTo>
                    <a:pt x="150" y="769"/>
                  </a:lnTo>
                  <a:lnTo>
                    <a:pt x="150" y="767"/>
                  </a:lnTo>
                  <a:lnTo>
                    <a:pt x="149" y="764"/>
                  </a:lnTo>
                  <a:lnTo>
                    <a:pt x="149" y="762"/>
                  </a:lnTo>
                  <a:lnTo>
                    <a:pt x="149" y="759"/>
                  </a:lnTo>
                  <a:lnTo>
                    <a:pt x="149" y="756"/>
                  </a:lnTo>
                  <a:lnTo>
                    <a:pt x="149" y="754"/>
                  </a:lnTo>
                  <a:lnTo>
                    <a:pt x="150" y="751"/>
                  </a:lnTo>
                  <a:lnTo>
                    <a:pt x="150" y="748"/>
                  </a:lnTo>
                  <a:lnTo>
                    <a:pt x="153" y="741"/>
                  </a:lnTo>
                  <a:lnTo>
                    <a:pt x="159" y="724"/>
                  </a:lnTo>
                  <a:lnTo>
                    <a:pt x="165" y="707"/>
                  </a:lnTo>
                  <a:lnTo>
                    <a:pt x="170" y="689"/>
                  </a:lnTo>
                  <a:lnTo>
                    <a:pt x="175" y="671"/>
                  </a:lnTo>
                  <a:lnTo>
                    <a:pt x="179" y="651"/>
                  </a:lnTo>
                  <a:lnTo>
                    <a:pt x="183" y="632"/>
                  </a:lnTo>
                  <a:lnTo>
                    <a:pt x="185" y="612"/>
                  </a:lnTo>
                  <a:lnTo>
                    <a:pt x="188" y="591"/>
                  </a:lnTo>
                  <a:lnTo>
                    <a:pt x="188" y="588"/>
                  </a:lnTo>
                  <a:lnTo>
                    <a:pt x="189" y="585"/>
                  </a:lnTo>
                  <a:lnTo>
                    <a:pt x="190" y="583"/>
                  </a:lnTo>
                  <a:lnTo>
                    <a:pt x="191" y="581"/>
                  </a:lnTo>
                  <a:lnTo>
                    <a:pt x="192" y="578"/>
                  </a:lnTo>
                  <a:lnTo>
                    <a:pt x="193" y="576"/>
                  </a:lnTo>
                  <a:lnTo>
                    <a:pt x="195" y="575"/>
                  </a:lnTo>
                  <a:lnTo>
                    <a:pt x="197" y="573"/>
                  </a:lnTo>
                  <a:lnTo>
                    <a:pt x="198" y="572"/>
                  </a:lnTo>
                  <a:lnTo>
                    <a:pt x="200" y="570"/>
                  </a:lnTo>
                  <a:lnTo>
                    <a:pt x="202" y="569"/>
                  </a:lnTo>
                  <a:lnTo>
                    <a:pt x="204" y="569"/>
                  </a:lnTo>
                  <a:lnTo>
                    <a:pt x="207" y="568"/>
                  </a:lnTo>
                  <a:lnTo>
                    <a:pt x="209" y="567"/>
                  </a:lnTo>
                  <a:lnTo>
                    <a:pt x="212" y="567"/>
                  </a:lnTo>
                  <a:lnTo>
                    <a:pt x="215" y="567"/>
                  </a:lnTo>
                  <a:close/>
                  <a:moveTo>
                    <a:pt x="447" y="31"/>
                  </a:moveTo>
                  <a:lnTo>
                    <a:pt x="447" y="27"/>
                  </a:lnTo>
                  <a:lnTo>
                    <a:pt x="447" y="24"/>
                  </a:lnTo>
                  <a:lnTo>
                    <a:pt x="448" y="20"/>
                  </a:lnTo>
                  <a:lnTo>
                    <a:pt x="448" y="17"/>
                  </a:lnTo>
                  <a:lnTo>
                    <a:pt x="449" y="15"/>
                  </a:lnTo>
                  <a:lnTo>
                    <a:pt x="450" y="12"/>
                  </a:lnTo>
                  <a:lnTo>
                    <a:pt x="452" y="10"/>
                  </a:lnTo>
                  <a:lnTo>
                    <a:pt x="453" y="8"/>
                  </a:lnTo>
                  <a:lnTo>
                    <a:pt x="455" y="6"/>
                  </a:lnTo>
                  <a:lnTo>
                    <a:pt x="457" y="4"/>
                  </a:lnTo>
                  <a:lnTo>
                    <a:pt x="459" y="3"/>
                  </a:lnTo>
                  <a:lnTo>
                    <a:pt x="462" y="2"/>
                  </a:lnTo>
                  <a:lnTo>
                    <a:pt x="464" y="1"/>
                  </a:lnTo>
                  <a:lnTo>
                    <a:pt x="467" y="0"/>
                  </a:lnTo>
                  <a:lnTo>
                    <a:pt x="470" y="0"/>
                  </a:lnTo>
                  <a:lnTo>
                    <a:pt x="474" y="0"/>
                  </a:lnTo>
                  <a:lnTo>
                    <a:pt x="477" y="0"/>
                  </a:lnTo>
                  <a:lnTo>
                    <a:pt x="480" y="0"/>
                  </a:lnTo>
                  <a:lnTo>
                    <a:pt x="483" y="1"/>
                  </a:lnTo>
                  <a:lnTo>
                    <a:pt x="485" y="2"/>
                  </a:lnTo>
                  <a:lnTo>
                    <a:pt x="488" y="3"/>
                  </a:lnTo>
                  <a:lnTo>
                    <a:pt x="490" y="4"/>
                  </a:lnTo>
                  <a:lnTo>
                    <a:pt x="492" y="6"/>
                  </a:lnTo>
                  <a:lnTo>
                    <a:pt x="494" y="8"/>
                  </a:lnTo>
                  <a:lnTo>
                    <a:pt x="495" y="10"/>
                  </a:lnTo>
                  <a:lnTo>
                    <a:pt x="497" y="12"/>
                  </a:lnTo>
                  <a:lnTo>
                    <a:pt x="498" y="15"/>
                  </a:lnTo>
                  <a:lnTo>
                    <a:pt x="499" y="17"/>
                  </a:lnTo>
                  <a:lnTo>
                    <a:pt x="500" y="20"/>
                  </a:lnTo>
                  <a:lnTo>
                    <a:pt x="500" y="24"/>
                  </a:lnTo>
                  <a:lnTo>
                    <a:pt x="500" y="27"/>
                  </a:lnTo>
                  <a:lnTo>
                    <a:pt x="501" y="31"/>
                  </a:lnTo>
                  <a:lnTo>
                    <a:pt x="501" y="62"/>
                  </a:lnTo>
                  <a:lnTo>
                    <a:pt x="767" y="62"/>
                  </a:lnTo>
                  <a:lnTo>
                    <a:pt x="770" y="62"/>
                  </a:lnTo>
                  <a:lnTo>
                    <a:pt x="773" y="62"/>
                  </a:lnTo>
                  <a:lnTo>
                    <a:pt x="776" y="63"/>
                  </a:lnTo>
                  <a:lnTo>
                    <a:pt x="778" y="63"/>
                  </a:lnTo>
                  <a:lnTo>
                    <a:pt x="781" y="64"/>
                  </a:lnTo>
                  <a:lnTo>
                    <a:pt x="783" y="65"/>
                  </a:lnTo>
                  <a:lnTo>
                    <a:pt x="785" y="67"/>
                  </a:lnTo>
                  <a:lnTo>
                    <a:pt x="787" y="68"/>
                  </a:lnTo>
                  <a:lnTo>
                    <a:pt x="788" y="69"/>
                  </a:lnTo>
                  <a:lnTo>
                    <a:pt x="790" y="71"/>
                  </a:lnTo>
                  <a:lnTo>
                    <a:pt x="791" y="73"/>
                  </a:lnTo>
                  <a:lnTo>
                    <a:pt x="792" y="75"/>
                  </a:lnTo>
                  <a:lnTo>
                    <a:pt x="793" y="77"/>
                  </a:lnTo>
                  <a:lnTo>
                    <a:pt x="793" y="80"/>
                  </a:lnTo>
                  <a:lnTo>
                    <a:pt x="793" y="82"/>
                  </a:lnTo>
                  <a:lnTo>
                    <a:pt x="794" y="85"/>
                  </a:lnTo>
                  <a:lnTo>
                    <a:pt x="793" y="88"/>
                  </a:lnTo>
                  <a:lnTo>
                    <a:pt x="793" y="90"/>
                  </a:lnTo>
                  <a:lnTo>
                    <a:pt x="793" y="93"/>
                  </a:lnTo>
                  <a:lnTo>
                    <a:pt x="792" y="95"/>
                  </a:lnTo>
                  <a:lnTo>
                    <a:pt x="791" y="97"/>
                  </a:lnTo>
                  <a:lnTo>
                    <a:pt x="790" y="99"/>
                  </a:lnTo>
                  <a:lnTo>
                    <a:pt x="788" y="101"/>
                  </a:lnTo>
                  <a:lnTo>
                    <a:pt x="787" y="102"/>
                  </a:lnTo>
                  <a:lnTo>
                    <a:pt x="785" y="103"/>
                  </a:lnTo>
                  <a:lnTo>
                    <a:pt x="783" y="105"/>
                  </a:lnTo>
                  <a:lnTo>
                    <a:pt x="781" y="106"/>
                  </a:lnTo>
                  <a:lnTo>
                    <a:pt x="778" y="107"/>
                  </a:lnTo>
                  <a:lnTo>
                    <a:pt x="776" y="107"/>
                  </a:lnTo>
                  <a:lnTo>
                    <a:pt x="773" y="108"/>
                  </a:lnTo>
                  <a:lnTo>
                    <a:pt x="770" y="108"/>
                  </a:lnTo>
                  <a:lnTo>
                    <a:pt x="767" y="108"/>
                  </a:lnTo>
                  <a:lnTo>
                    <a:pt x="501" y="108"/>
                  </a:lnTo>
                  <a:lnTo>
                    <a:pt x="501" y="181"/>
                  </a:lnTo>
                  <a:lnTo>
                    <a:pt x="852" y="181"/>
                  </a:lnTo>
                  <a:lnTo>
                    <a:pt x="855" y="181"/>
                  </a:lnTo>
                  <a:lnTo>
                    <a:pt x="859" y="181"/>
                  </a:lnTo>
                  <a:lnTo>
                    <a:pt x="862" y="182"/>
                  </a:lnTo>
                  <a:lnTo>
                    <a:pt x="865" y="183"/>
                  </a:lnTo>
                  <a:lnTo>
                    <a:pt x="868" y="184"/>
                  </a:lnTo>
                  <a:lnTo>
                    <a:pt x="871" y="185"/>
                  </a:lnTo>
                  <a:lnTo>
                    <a:pt x="873" y="187"/>
                  </a:lnTo>
                  <a:lnTo>
                    <a:pt x="875" y="188"/>
                  </a:lnTo>
                  <a:lnTo>
                    <a:pt x="877" y="190"/>
                  </a:lnTo>
                  <a:lnTo>
                    <a:pt x="878" y="192"/>
                  </a:lnTo>
                  <a:lnTo>
                    <a:pt x="880" y="195"/>
                  </a:lnTo>
                  <a:lnTo>
                    <a:pt x="881" y="197"/>
                  </a:lnTo>
                  <a:lnTo>
                    <a:pt x="882" y="200"/>
                  </a:lnTo>
                  <a:lnTo>
                    <a:pt x="882" y="203"/>
                  </a:lnTo>
                  <a:lnTo>
                    <a:pt x="882" y="206"/>
                  </a:lnTo>
                  <a:lnTo>
                    <a:pt x="883" y="209"/>
                  </a:lnTo>
                  <a:lnTo>
                    <a:pt x="882" y="212"/>
                  </a:lnTo>
                  <a:lnTo>
                    <a:pt x="882" y="215"/>
                  </a:lnTo>
                  <a:lnTo>
                    <a:pt x="882" y="218"/>
                  </a:lnTo>
                  <a:lnTo>
                    <a:pt x="881" y="221"/>
                  </a:lnTo>
                  <a:lnTo>
                    <a:pt x="880" y="223"/>
                  </a:lnTo>
                  <a:lnTo>
                    <a:pt x="878" y="225"/>
                  </a:lnTo>
                  <a:lnTo>
                    <a:pt x="877" y="227"/>
                  </a:lnTo>
                  <a:lnTo>
                    <a:pt x="875" y="229"/>
                  </a:lnTo>
                  <a:lnTo>
                    <a:pt x="873" y="231"/>
                  </a:lnTo>
                  <a:lnTo>
                    <a:pt x="871" y="232"/>
                  </a:lnTo>
                  <a:lnTo>
                    <a:pt x="868" y="233"/>
                  </a:lnTo>
                  <a:lnTo>
                    <a:pt x="865" y="234"/>
                  </a:lnTo>
                  <a:lnTo>
                    <a:pt x="862" y="235"/>
                  </a:lnTo>
                  <a:lnTo>
                    <a:pt x="859" y="236"/>
                  </a:lnTo>
                  <a:lnTo>
                    <a:pt x="855" y="236"/>
                  </a:lnTo>
                  <a:lnTo>
                    <a:pt x="852" y="236"/>
                  </a:lnTo>
                  <a:lnTo>
                    <a:pt x="38" y="236"/>
                  </a:lnTo>
                  <a:lnTo>
                    <a:pt x="34" y="236"/>
                  </a:lnTo>
                  <a:lnTo>
                    <a:pt x="30" y="236"/>
                  </a:lnTo>
                  <a:lnTo>
                    <a:pt x="27" y="235"/>
                  </a:lnTo>
                  <a:lnTo>
                    <a:pt x="24" y="234"/>
                  </a:lnTo>
                  <a:lnTo>
                    <a:pt x="21" y="233"/>
                  </a:lnTo>
                  <a:lnTo>
                    <a:pt x="19" y="232"/>
                  </a:lnTo>
                  <a:lnTo>
                    <a:pt x="16" y="231"/>
                  </a:lnTo>
                  <a:lnTo>
                    <a:pt x="14" y="229"/>
                  </a:lnTo>
                  <a:lnTo>
                    <a:pt x="12" y="227"/>
                  </a:lnTo>
                  <a:lnTo>
                    <a:pt x="11" y="225"/>
                  </a:lnTo>
                  <a:lnTo>
                    <a:pt x="10" y="223"/>
                  </a:lnTo>
                  <a:lnTo>
                    <a:pt x="8" y="221"/>
                  </a:lnTo>
                  <a:lnTo>
                    <a:pt x="8" y="218"/>
                  </a:lnTo>
                  <a:lnTo>
                    <a:pt x="7" y="215"/>
                  </a:lnTo>
                  <a:lnTo>
                    <a:pt x="7" y="212"/>
                  </a:lnTo>
                  <a:lnTo>
                    <a:pt x="7" y="209"/>
                  </a:lnTo>
                  <a:lnTo>
                    <a:pt x="7" y="206"/>
                  </a:lnTo>
                  <a:lnTo>
                    <a:pt x="7" y="203"/>
                  </a:lnTo>
                  <a:lnTo>
                    <a:pt x="8" y="200"/>
                  </a:lnTo>
                  <a:lnTo>
                    <a:pt x="8" y="197"/>
                  </a:lnTo>
                  <a:lnTo>
                    <a:pt x="10" y="195"/>
                  </a:lnTo>
                  <a:lnTo>
                    <a:pt x="11" y="192"/>
                  </a:lnTo>
                  <a:lnTo>
                    <a:pt x="12" y="190"/>
                  </a:lnTo>
                  <a:lnTo>
                    <a:pt x="14" y="188"/>
                  </a:lnTo>
                  <a:lnTo>
                    <a:pt x="16" y="187"/>
                  </a:lnTo>
                  <a:lnTo>
                    <a:pt x="19" y="185"/>
                  </a:lnTo>
                  <a:lnTo>
                    <a:pt x="21" y="184"/>
                  </a:lnTo>
                  <a:lnTo>
                    <a:pt x="24" y="183"/>
                  </a:lnTo>
                  <a:lnTo>
                    <a:pt x="27" y="182"/>
                  </a:lnTo>
                  <a:lnTo>
                    <a:pt x="30" y="181"/>
                  </a:lnTo>
                  <a:lnTo>
                    <a:pt x="34" y="181"/>
                  </a:lnTo>
                  <a:lnTo>
                    <a:pt x="38" y="181"/>
                  </a:lnTo>
                  <a:lnTo>
                    <a:pt x="169" y="181"/>
                  </a:lnTo>
                  <a:lnTo>
                    <a:pt x="169" y="73"/>
                  </a:lnTo>
                  <a:lnTo>
                    <a:pt x="169" y="69"/>
                  </a:lnTo>
                  <a:lnTo>
                    <a:pt x="169" y="66"/>
                  </a:lnTo>
                  <a:lnTo>
                    <a:pt x="170" y="63"/>
                  </a:lnTo>
                  <a:lnTo>
                    <a:pt x="170" y="60"/>
                  </a:lnTo>
                  <a:lnTo>
                    <a:pt x="171" y="57"/>
                  </a:lnTo>
                  <a:lnTo>
                    <a:pt x="172" y="55"/>
                  </a:lnTo>
                  <a:lnTo>
                    <a:pt x="174" y="52"/>
                  </a:lnTo>
                  <a:lnTo>
                    <a:pt x="175" y="51"/>
                  </a:lnTo>
                  <a:lnTo>
                    <a:pt x="177" y="49"/>
                  </a:lnTo>
                  <a:lnTo>
                    <a:pt x="179" y="47"/>
                  </a:lnTo>
                  <a:lnTo>
                    <a:pt x="181" y="46"/>
                  </a:lnTo>
                  <a:lnTo>
                    <a:pt x="184" y="45"/>
                  </a:lnTo>
                  <a:lnTo>
                    <a:pt x="186" y="44"/>
                  </a:lnTo>
                  <a:lnTo>
                    <a:pt x="189" y="43"/>
                  </a:lnTo>
                  <a:lnTo>
                    <a:pt x="192" y="43"/>
                  </a:lnTo>
                  <a:lnTo>
                    <a:pt x="196" y="43"/>
                  </a:lnTo>
                  <a:lnTo>
                    <a:pt x="199" y="43"/>
                  </a:lnTo>
                  <a:lnTo>
                    <a:pt x="202" y="43"/>
                  </a:lnTo>
                  <a:lnTo>
                    <a:pt x="205" y="44"/>
                  </a:lnTo>
                  <a:lnTo>
                    <a:pt x="207" y="45"/>
                  </a:lnTo>
                  <a:lnTo>
                    <a:pt x="210" y="46"/>
                  </a:lnTo>
                  <a:lnTo>
                    <a:pt x="212" y="47"/>
                  </a:lnTo>
                  <a:lnTo>
                    <a:pt x="214" y="49"/>
                  </a:lnTo>
                  <a:lnTo>
                    <a:pt x="216" y="51"/>
                  </a:lnTo>
                  <a:lnTo>
                    <a:pt x="217" y="52"/>
                  </a:lnTo>
                  <a:lnTo>
                    <a:pt x="219" y="55"/>
                  </a:lnTo>
                  <a:lnTo>
                    <a:pt x="220" y="57"/>
                  </a:lnTo>
                  <a:lnTo>
                    <a:pt x="221" y="60"/>
                  </a:lnTo>
                  <a:lnTo>
                    <a:pt x="222" y="63"/>
                  </a:lnTo>
                  <a:lnTo>
                    <a:pt x="222" y="66"/>
                  </a:lnTo>
                  <a:lnTo>
                    <a:pt x="222" y="69"/>
                  </a:lnTo>
                  <a:lnTo>
                    <a:pt x="223" y="73"/>
                  </a:lnTo>
                  <a:lnTo>
                    <a:pt x="223" y="181"/>
                  </a:lnTo>
                  <a:lnTo>
                    <a:pt x="447" y="181"/>
                  </a:lnTo>
                  <a:lnTo>
                    <a:pt x="447" y="31"/>
                  </a:lnTo>
                  <a:close/>
                  <a:moveTo>
                    <a:pt x="443" y="556"/>
                  </a:moveTo>
                  <a:lnTo>
                    <a:pt x="445" y="555"/>
                  </a:lnTo>
                  <a:lnTo>
                    <a:pt x="448" y="554"/>
                  </a:lnTo>
                  <a:lnTo>
                    <a:pt x="451" y="553"/>
                  </a:lnTo>
                  <a:lnTo>
                    <a:pt x="453" y="552"/>
                  </a:lnTo>
                  <a:lnTo>
                    <a:pt x="456" y="552"/>
                  </a:lnTo>
                  <a:lnTo>
                    <a:pt x="459" y="552"/>
                  </a:lnTo>
                  <a:lnTo>
                    <a:pt x="461" y="552"/>
                  </a:lnTo>
                  <a:lnTo>
                    <a:pt x="463" y="553"/>
                  </a:lnTo>
                  <a:lnTo>
                    <a:pt x="466" y="554"/>
                  </a:lnTo>
                  <a:lnTo>
                    <a:pt x="468" y="555"/>
                  </a:lnTo>
                  <a:lnTo>
                    <a:pt x="470" y="556"/>
                  </a:lnTo>
                  <a:lnTo>
                    <a:pt x="473" y="558"/>
                  </a:lnTo>
                  <a:lnTo>
                    <a:pt x="475" y="560"/>
                  </a:lnTo>
                  <a:lnTo>
                    <a:pt x="477" y="562"/>
                  </a:lnTo>
                  <a:lnTo>
                    <a:pt x="479" y="564"/>
                  </a:lnTo>
                  <a:lnTo>
                    <a:pt x="481" y="567"/>
                  </a:lnTo>
                  <a:lnTo>
                    <a:pt x="489" y="580"/>
                  </a:lnTo>
                  <a:lnTo>
                    <a:pt x="497" y="593"/>
                  </a:lnTo>
                  <a:lnTo>
                    <a:pt x="504" y="607"/>
                  </a:lnTo>
                  <a:lnTo>
                    <a:pt x="510" y="620"/>
                  </a:lnTo>
                  <a:lnTo>
                    <a:pt x="516" y="635"/>
                  </a:lnTo>
                  <a:lnTo>
                    <a:pt x="520" y="649"/>
                  </a:lnTo>
                  <a:lnTo>
                    <a:pt x="524" y="664"/>
                  </a:lnTo>
                  <a:lnTo>
                    <a:pt x="528" y="679"/>
                  </a:lnTo>
                  <a:lnTo>
                    <a:pt x="528" y="684"/>
                  </a:lnTo>
                  <a:lnTo>
                    <a:pt x="529" y="688"/>
                  </a:lnTo>
                  <a:lnTo>
                    <a:pt x="529" y="693"/>
                  </a:lnTo>
                  <a:lnTo>
                    <a:pt x="529" y="697"/>
                  </a:lnTo>
                  <a:lnTo>
                    <a:pt x="529" y="700"/>
                  </a:lnTo>
                  <a:lnTo>
                    <a:pt x="528" y="704"/>
                  </a:lnTo>
                  <a:lnTo>
                    <a:pt x="527" y="707"/>
                  </a:lnTo>
                  <a:lnTo>
                    <a:pt x="526" y="710"/>
                  </a:lnTo>
                  <a:lnTo>
                    <a:pt x="525" y="713"/>
                  </a:lnTo>
                  <a:lnTo>
                    <a:pt x="523" y="716"/>
                  </a:lnTo>
                  <a:lnTo>
                    <a:pt x="521" y="718"/>
                  </a:lnTo>
                  <a:lnTo>
                    <a:pt x="519" y="720"/>
                  </a:lnTo>
                  <a:lnTo>
                    <a:pt x="517" y="722"/>
                  </a:lnTo>
                  <a:lnTo>
                    <a:pt x="514" y="724"/>
                  </a:lnTo>
                  <a:lnTo>
                    <a:pt x="511" y="725"/>
                  </a:lnTo>
                  <a:lnTo>
                    <a:pt x="508" y="726"/>
                  </a:lnTo>
                  <a:lnTo>
                    <a:pt x="504" y="726"/>
                  </a:lnTo>
                  <a:lnTo>
                    <a:pt x="500" y="726"/>
                  </a:lnTo>
                  <a:lnTo>
                    <a:pt x="497" y="726"/>
                  </a:lnTo>
                  <a:lnTo>
                    <a:pt x="494" y="725"/>
                  </a:lnTo>
                  <a:lnTo>
                    <a:pt x="491" y="724"/>
                  </a:lnTo>
                  <a:lnTo>
                    <a:pt x="488" y="723"/>
                  </a:lnTo>
                  <a:lnTo>
                    <a:pt x="485" y="721"/>
                  </a:lnTo>
                  <a:lnTo>
                    <a:pt x="483" y="719"/>
                  </a:lnTo>
                  <a:lnTo>
                    <a:pt x="481" y="717"/>
                  </a:lnTo>
                  <a:lnTo>
                    <a:pt x="479" y="714"/>
                  </a:lnTo>
                  <a:lnTo>
                    <a:pt x="477" y="711"/>
                  </a:lnTo>
                  <a:lnTo>
                    <a:pt x="475" y="708"/>
                  </a:lnTo>
                  <a:lnTo>
                    <a:pt x="473" y="704"/>
                  </a:lnTo>
                  <a:lnTo>
                    <a:pt x="472" y="700"/>
                  </a:lnTo>
                  <a:lnTo>
                    <a:pt x="471" y="696"/>
                  </a:lnTo>
                  <a:lnTo>
                    <a:pt x="470" y="691"/>
                  </a:lnTo>
                  <a:lnTo>
                    <a:pt x="467" y="680"/>
                  </a:lnTo>
                  <a:lnTo>
                    <a:pt x="465" y="669"/>
                  </a:lnTo>
                  <a:lnTo>
                    <a:pt x="458" y="645"/>
                  </a:lnTo>
                  <a:lnTo>
                    <a:pt x="449" y="619"/>
                  </a:lnTo>
                  <a:lnTo>
                    <a:pt x="439" y="591"/>
                  </a:lnTo>
                  <a:lnTo>
                    <a:pt x="437" y="589"/>
                  </a:lnTo>
                  <a:lnTo>
                    <a:pt x="436" y="586"/>
                  </a:lnTo>
                  <a:lnTo>
                    <a:pt x="435" y="584"/>
                  </a:lnTo>
                  <a:lnTo>
                    <a:pt x="434" y="581"/>
                  </a:lnTo>
                  <a:lnTo>
                    <a:pt x="434" y="579"/>
                  </a:lnTo>
                  <a:lnTo>
                    <a:pt x="434" y="577"/>
                  </a:lnTo>
                  <a:lnTo>
                    <a:pt x="434" y="575"/>
                  </a:lnTo>
                  <a:lnTo>
                    <a:pt x="434" y="572"/>
                  </a:lnTo>
                  <a:lnTo>
                    <a:pt x="434" y="570"/>
                  </a:lnTo>
                  <a:lnTo>
                    <a:pt x="435" y="568"/>
                  </a:lnTo>
                  <a:lnTo>
                    <a:pt x="436" y="566"/>
                  </a:lnTo>
                  <a:lnTo>
                    <a:pt x="437" y="564"/>
                  </a:lnTo>
                  <a:lnTo>
                    <a:pt x="438" y="562"/>
                  </a:lnTo>
                  <a:lnTo>
                    <a:pt x="439" y="560"/>
                  </a:lnTo>
                  <a:lnTo>
                    <a:pt x="441" y="558"/>
                  </a:lnTo>
                  <a:lnTo>
                    <a:pt x="443" y="55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15" name="Freeform 32">
              <a:extLst>
                <a:ext uri="{FF2B5EF4-FFF2-40B4-BE49-F238E27FC236}">
                  <a16:creationId xmlns:a16="http://schemas.microsoft.com/office/drawing/2014/main" id="{EE125092-7441-4B0B-9FD1-F82127188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7" y="642"/>
              <a:ext cx="204" cy="55"/>
            </a:xfrm>
            <a:custGeom>
              <a:avLst/>
              <a:gdLst>
                <a:gd name="T0" fmla="*/ 118 w 899"/>
                <a:gd name="T1" fmla="*/ 30 h 241"/>
                <a:gd name="T2" fmla="*/ 134 w 899"/>
                <a:gd name="T3" fmla="*/ 38 h 241"/>
                <a:gd name="T4" fmla="*/ 144 w 899"/>
                <a:gd name="T5" fmla="*/ 40 h 241"/>
                <a:gd name="T6" fmla="*/ 154 w 899"/>
                <a:gd name="T7" fmla="*/ 40 h 241"/>
                <a:gd name="T8" fmla="*/ 166 w 899"/>
                <a:gd name="T9" fmla="*/ 38 h 241"/>
                <a:gd name="T10" fmla="*/ 171 w 899"/>
                <a:gd name="T11" fmla="*/ 36 h 241"/>
                <a:gd name="T12" fmla="*/ 176 w 899"/>
                <a:gd name="T13" fmla="*/ 33 h 241"/>
                <a:gd name="T14" fmla="*/ 181 w 899"/>
                <a:gd name="T15" fmla="*/ 28 h 241"/>
                <a:gd name="T16" fmla="*/ 187 w 899"/>
                <a:gd name="T17" fmla="*/ 20 h 241"/>
                <a:gd name="T18" fmla="*/ 192 w 899"/>
                <a:gd name="T19" fmla="*/ 10 h 241"/>
                <a:gd name="T20" fmla="*/ 194 w 899"/>
                <a:gd name="T21" fmla="*/ 6 h 241"/>
                <a:gd name="T22" fmla="*/ 195 w 899"/>
                <a:gd name="T23" fmla="*/ 4 h 241"/>
                <a:gd name="T24" fmla="*/ 196 w 899"/>
                <a:gd name="T25" fmla="*/ 3 h 241"/>
                <a:gd name="T26" fmla="*/ 197 w 899"/>
                <a:gd name="T27" fmla="*/ 3 h 241"/>
                <a:gd name="T28" fmla="*/ 199 w 899"/>
                <a:gd name="T29" fmla="*/ 3 h 241"/>
                <a:gd name="T30" fmla="*/ 200 w 899"/>
                <a:gd name="T31" fmla="*/ 3 h 241"/>
                <a:gd name="T32" fmla="*/ 202 w 899"/>
                <a:gd name="T33" fmla="*/ 4 h 241"/>
                <a:gd name="T34" fmla="*/ 203 w 899"/>
                <a:gd name="T35" fmla="*/ 5 h 241"/>
                <a:gd name="T36" fmla="*/ 204 w 899"/>
                <a:gd name="T37" fmla="*/ 7 h 241"/>
                <a:gd name="T38" fmla="*/ 204 w 899"/>
                <a:gd name="T39" fmla="*/ 9 h 241"/>
                <a:gd name="T40" fmla="*/ 203 w 899"/>
                <a:gd name="T41" fmla="*/ 11 h 241"/>
                <a:gd name="T42" fmla="*/ 199 w 899"/>
                <a:gd name="T43" fmla="*/ 23 h 241"/>
                <a:gd name="T44" fmla="*/ 193 w 899"/>
                <a:gd name="T45" fmla="*/ 33 h 241"/>
                <a:gd name="T46" fmla="*/ 186 w 899"/>
                <a:gd name="T47" fmla="*/ 41 h 241"/>
                <a:gd name="T48" fmla="*/ 180 w 899"/>
                <a:gd name="T49" fmla="*/ 46 h 241"/>
                <a:gd name="T50" fmla="*/ 173 w 899"/>
                <a:gd name="T51" fmla="*/ 50 h 241"/>
                <a:gd name="T52" fmla="*/ 159 w 899"/>
                <a:gd name="T53" fmla="*/ 54 h 241"/>
                <a:gd name="T54" fmla="*/ 143 w 899"/>
                <a:gd name="T55" fmla="*/ 55 h 241"/>
                <a:gd name="T56" fmla="*/ 135 w 899"/>
                <a:gd name="T57" fmla="*/ 53 h 241"/>
                <a:gd name="T58" fmla="*/ 122 w 899"/>
                <a:gd name="T59" fmla="*/ 49 h 241"/>
                <a:gd name="T60" fmla="*/ 102 w 899"/>
                <a:gd name="T61" fmla="*/ 37 h 241"/>
                <a:gd name="T62" fmla="*/ 85 w 899"/>
                <a:gd name="T63" fmla="*/ 24 h 241"/>
                <a:gd name="T64" fmla="*/ 70 w 899"/>
                <a:gd name="T65" fmla="*/ 17 h 241"/>
                <a:gd name="T66" fmla="*/ 60 w 899"/>
                <a:gd name="T67" fmla="*/ 14 h 241"/>
                <a:gd name="T68" fmla="*/ 51 w 899"/>
                <a:gd name="T69" fmla="*/ 14 h 241"/>
                <a:gd name="T70" fmla="*/ 41 w 899"/>
                <a:gd name="T71" fmla="*/ 16 h 241"/>
                <a:gd name="T72" fmla="*/ 35 w 899"/>
                <a:gd name="T73" fmla="*/ 19 h 241"/>
                <a:gd name="T74" fmla="*/ 29 w 899"/>
                <a:gd name="T75" fmla="*/ 24 h 241"/>
                <a:gd name="T76" fmla="*/ 21 w 899"/>
                <a:gd name="T77" fmla="*/ 32 h 241"/>
                <a:gd name="T78" fmla="*/ 15 w 899"/>
                <a:gd name="T79" fmla="*/ 40 h 241"/>
                <a:gd name="T80" fmla="*/ 12 w 899"/>
                <a:gd name="T81" fmla="*/ 49 h 241"/>
                <a:gd name="T82" fmla="*/ 10 w 899"/>
                <a:gd name="T83" fmla="*/ 51 h 241"/>
                <a:gd name="T84" fmla="*/ 9 w 899"/>
                <a:gd name="T85" fmla="*/ 52 h 241"/>
                <a:gd name="T86" fmla="*/ 7 w 899"/>
                <a:gd name="T87" fmla="*/ 53 h 241"/>
                <a:gd name="T88" fmla="*/ 6 w 899"/>
                <a:gd name="T89" fmla="*/ 53 h 241"/>
                <a:gd name="T90" fmla="*/ 5 w 899"/>
                <a:gd name="T91" fmla="*/ 53 h 241"/>
                <a:gd name="T92" fmla="*/ 3 w 899"/>
                <a:gd name="T93" fmla="*/ 52 h 241"/>
                <a:gd name="T94" fmla="*/ 2 w 899"/>
                <a:gd name="T95" fmla="*/ 52 h 241"/>
                <a:gd name="T96" fmla="*/ 1 w 899"/>
                <a:gd name="T97" fmla="*/ 50 h 241"/>
                <a:gd name="T98" fmla="*/ 0 w 899"/>
                <a:gd name="T99" fmla="*/ 49 h 241"/>
                <a:gd name="T100" fmla="*/ 0 w 899"/>
                <a:gd name="T101" fmla="*/ 47 h 241"/>
                <a:gd name="T102" fmla="*/ 2 w 899"/>
                <a:gd name="T103" fmla="*/ 38 h 241"/>
                <a:gd name="T104" fmla="*/ 8 w 899"/>
                <a:gd name="T105" fmla="*/ 27 h 241"/>
                <a:gd name="T106" fmla="*/ 16 w 899"/>
                <a:gd name="T107" fmla="*/ 18 h 241"/>
                <a:gd name="T108" fmla="*/ 25 w 899"/>
                <a:gd name="T109" fmla="*/ 10 h 241"/>
                <a:gd name="T110" fmla="*/ 33 w 899"/>
                <a:gd name="T111" fmla="*/ 5 h 241"/>
                <a:gd name="T112" fmla="*/ 41 w 899"/>
                <a:gd name="T113" fmla="*/ 3 h 241"/>
                <a:gd name="T114" fmla="*/ 59 w 899"/>
                <a:gd name="T115" fmla="*/ 0 h 241"/>
                <a:gd name="T116" fmla="*/ 67 w 899"/>
                <a:gd name="T117" fmla="*/ 1 h 241"/>
                <a:gd name="T118" fmla="*/ 75 w 899"/>
                <a:gd name="T119" fmla="*/ 3 h 241"/>
                <a:gd name="T120" fmla="*/ 94 w 899"/>
                <a:gd name="T121" fmla="*/ 12 h 24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899" h="241">
                  <a:moveTo>
                    <a:pt x="471" y="97"/>
                  </a:moveTo>
                  <a:lnTo>
                    <a:pt x="496" y="116"/>
                  </a:lnTo>
                  <a:lnTo>
                    <a:pt x="520" y="132"/>
                  </a:lnTo>
                  <a:lnTo>
                    <a:pt x="544" y="146"/>
                  </a:lnTo>
                  <a:lnTo>
                    <a:pt x="568" y="158"/>
                  </a:lnTo>
                  <a:lnTo>
                    <a:pt x="591" y="167"/>
                  </a:lnTo>
                  <a:lnTo>
                    <a:pt x="613" y="173"/>
                  </a:lnTo>
                  <a:lnTo>
                    <a:pt x="624" y="175"/>
                  </a:lnTo>
                  <a:lnTo>
                    <a:pt x="635" y="177"/>
                  </a:lnTo>
                  <a:lnTo>
                    <a:pt x="646" y="178"/>
                  </a:lnTo>
                  <a:lnTo>
                    <a:pt x="657" y="178"/>
                  </a:lnTo>
                  <a:lnTo>
                    <a:pt x="678" y="177"/>
                  </a:lnTo>
                  <a:lnTo>
                    <a:pt x="697" y="175"/>
                  </a:lnTo>
                  <a:lnTo>
                    <a:pt x="715" y="171"/>
                  </a:lnTo>
                  <a:lnTo>
                    <a:pt x="732" y="166"/>
                  </a:lnTo>
                  <a:lnTo>
                    <a:pt x="740" y="163"/>
                  </a:lnTo>
                  <a:lnTo>
                    <a:pt x="748" y="160"/>
                  </a:lnTo>
                  <a:lnTo>
                    <a:pt x="755" y="156"/>
                  </a:lnTo>
                  <a:lnTo>
                    <a:pt x="762" y="152"/>
                  </a:lnTo>
                  <a:lnTo>
                    <a:pt x="769" y="147"/>
                  </a:lnTo>
                  <a:lnTo>
                    <a:pt x="776" y="143"/>
                  </a:lnTo>
                  <a:lnTo>
                    <a:pt x="782" y="137"/>
                  </a:lnTo>
                  <a:lnTo>
                    <a:pt x="788" y="132"/>
                  </a:lnTo>
                  <a:lnTo>
                    <a:pt x="797" y="122"/>
                  </a:lnTo>
                  <a:lnTo>
                    <a:pt x="806" y="111"/>
                  </a:lnTo>
                  <a:lnTo>
                    <a:pt x="815" y="100"/>
                  </a:lnTo>
                  <a:lnTo>
                    <a:pt x="823" y="87"/>
                  </a:lnTo>
                  <a:lnTo>
                    <a:pt x="830" y="74"/>
                  </a:lnTo>
                  <a:lnTo>
                    <a:pt x="837" y="61"/>
                  </a:lnTo>
                  <a:lnTo>
                    <a:pt x="844" y="46"/>
                  </a:lnTo>
                  <a:lnTo>
                    <a:pt x="850" y="31"/>
                  </a:lnTo>
                  <a:lnTo>
                    <a:pt x="851" y="28"/>
                  </a:lnTo>
                  <a:lnTo>
                    <a:pt x="853" y="26"/>
                  </a:lnTo>
                  <a:lnTo>
                    <a:pt x="854" y="23"/>
                  </a:lnTo>
                  <a:lnTo>
                    <a:pt x="856" y="21"/>
                  </a:lnTo>
                  <a:lnTo>
                    <a:pt x="858" y="19"/>
                  </a:lnTo>
                  <a:lnTo>
                    <a:pt x="859" y="18"/>
                  </a:lnTo>
                  <a:lnTo>
                    <a:pt x="861" y="16"/>
                  </a:lnTo>
                  <a:lnTo>
                    <a:pt x="863" y="15"/>
                  </a:lnTo>
                  <a:lnTo>
                    <a:pt x="865" y="14"/>
                  </a:lnTo>
                  <a:lnTo>
                    <a:pt x="867" y="13"/>
                  </a:lnTo>
                  <a:lnTo>
                    <a:pt x="869" y="12"/>
                  </a:lnTo>
                  <a:lnTo>
                    <a:pt x="871" y="12"/>
                  </a:lnTo>
                  <a:lnTo>
                    <a:pt x="873" y="11"/>
                  </a:lnTo>
                  <a:lnTo>
                    <a:pt x="876" y="11"/>
                  </a:lnTo>
                  <a:lnTo>
                    <a:pt x="878" y="12"/>
                  </a:lnTo>
                  <a:lnTo>
                    <a:pt x="880" y="12"/>
                  </a:lnTo>
                  <a:lnTo>
                    <a:pt x="883" y="13"/>
                  </a:lnTo>
                  <a:lnTo>
                    <a:pt x="885" y="14"/>
                  </a:lnTo>
                  <a:lnTo>
                    <a:pt x="888" y="16"/>
                  </a:lnTo>
                  <a:lnTo>
                    <a:pt x="890" y="17"/>
                  </a:lnTo>
                  <a:lnTo>
                    <a:pt x="892" y="19"/>
                  </a:lnTo>
                  <a:lnTo>
                    <a:pt x="893" y="21"/>
                  </a:lnTo>
                  <a:lnTo>
                    <a:pt x="895" y="22"/>
                  </a:lnTo>
                  <a:lnTo>
                    <a:pt x="896" y="25"/>
                  </a:lnTo>
                  <a:lnTo>
                    <a:pt x="897" y="27"/>
                  </a:lnTo>
                  <a:lnTo>
                    <a:pt x="897" y="29"/>
                  </a:lnTo>
                  <a:lnTo>
                    <a:pt x="898" y="32"/>
                  </a:lnTo>
                  <a:lnTo>
                    <a:pt x="898" y="35"/>
                  </a:lnTo>
                  <a:lnTo>
                    <a:pt x="898" y="38"/>
                  </a:lnTo>
                  <a:lnTo>
                    <a:pt x="897" y="41"/>
                  </a:lnTo>
                  <a:lnTo>
                    <a:pt x="897" y="44"/>
                  </a:lnTo>
                  <a:lnTo>
                    <a:pt x="896" y="47"/>
                  </a:lnTo>
                  <a:lnTo>
                    <a:pt x="891" y="66"/>
                  </a:lnTo>
                  <a:lnTo>
                    <a:pt x="885" y="83"/>
                  </a:lnTo>
                  <a:lnTo>
                    <a:pt x="878" y="100"/>
                  </a:lnTo>
                  <a:lnTo>
                    <a:pt x="870" y="116"/>
                  </a:lnTo>
                  <a:lnTo>
                    <a:pt x="861" y="131"/>
                  </a:lnTo>
                  <a:lnTo>
                    <a:pt x="852" y="145"/>
                  </a:lnTo>
                  <a:lnTo>
                    <a:pt x="841" y="158"/>
                  </a:lnTo>
                  <a:lnTo>
                    <a:pt x="830" y="170"/>
                  </a:lnTo>
                  <a:lnTo>
                    <a:pt x="821" y="178"/>
                  </a:lnTo>
                  <a:lnTo>
                    <a:pt x="812" y="186"/>
                  </a:lnTo>
                  <a:lnTo>
                    <a:pt x="802" y="194"/>
                  </a:lnTo>
                  <a:lnTo>
                    <a:pt x="793" y="200"/>
                  </a:lnTo>
                  <a:lnTo>
                    <a:pt x="782" y="207"/>
                  </a:lnTo>
                  <a:lnTo>
                    <a:pt x="772" y="212"/>
                  </a:lnTo>
                  <a:lnTo>
                    <a:pt x="761" y="218"/>
                  </a:lnTo>
                  <a:lnTo>
                    <a:pt x="749" y="222"/>
                  </a:lnTo>
                  <a:lnTo>
                    <a:pt x="725" y="230"/>
                  </a:lnTo>
                  <a:lnTo>
                    <a:pt x="700" y="236"/>
                  </a:lnTo>
                  <a:lnTo>
                    <a:pt x="673" y="239"/>
                  </a:lnTo>
                  <a:lnTo>
                    <a:pt x="645" y="240"/>
                  </a:lnTo>
                  <a:lnTo>
                    <a:pt x="632" y="240"/>
                  </a:lnTo>
                  <a:lnTo>
                    <a:pt x="620" y="238"/>
                  </a:lnTo>
                  <a:lnTo>
                    <a:pt x="606" y="236"/>
                  </a:lnTo>
                  <a:lnTo>
                    <a:pt x="593" y="234"/>
                  </a:lnTo>
                  <a:lnTo>
                    <a:pt x="580" y="230"/>
                  </a:lnTo>
                  <a:lnTo>
                    <a:pt x="566" y="226"/>
                  </a:lnTo>
                  <a:lnTo>
                    <a:pt x="539" y="215"/>
                  </a:lnTo>
                  <a:lnTo>
                    <a:pt x="510" y="200"/>
                  </a:lnTo>
                  <a:lnTo>
                    <a:pt x="481" y="183"/>
                  </a:lnTo>
                  <a:lnTo>
                    <a:pt x="451" y="163"/>
                  </a:lnTo>
                  <a:lnTo>
                    <a:pt x="421" y="139"/>
                  </a:lnTo>
                  <a:lnTo>
                    <a:pt x="397" y="121"/>
                  </a:lnTo>
                  <a:lnTo>
                    <a:pt x="374" y="105"/>
                  </a:lnTo>
                  <a:lnTo>
                    <a:pt x="351" y="92"/>
                  </a:lnTo>
                  <a:lnTo>
                    <a:pt x="329" y="81"/>
                  </a:lnTo>
                  <a:lnTo>
                    <a:pt x="307" y="73"/>
                  </a:lnTo>
                  <a:lnTo>
                    <a:pt x="285" y="67"/>
                  </a:lnTo>
                  <a:lnTo>
                    <a:pt x="275" y="65"/>
                  </a:lnTo>
                  <a:lnTo>
                    <a:pt x="264" y="63"/>
                  </a:lnTo>
                  <a:lnTo>
                    <a:pt x="254" y="62"/>
                  </a:lnTo>
                  <a:lnTo>
                    <a:pt x="244" y="62"/>
                  </a:lnTo>
                  <a:lnTo>
                    <a:pt x="225" y="63"/>
                  </a:lnTo>
                  <a:lnTo>
                    <a:pt x="207" y="65"/>
                  </a:lnTo>
                  <a:lnTo>
                    <a:pt x="189" y="70"/>
                  </a:lnTo>
                  <a:lnTo>
                    <a:pt x="180" y="72"/>
                  </a:lnTo>
                  <a:lnTo>
                    <a:pt x="172" y="76"/>
                  </a:lnTo>
                  <a:lnTo>
                    <a:pt x="164" y="79"/>
                  </a:lnTo>
                  <a:lnTo>
                    <a:pt x="156" y="83"/>
                  </a:lnTo>
                  <a:lnTo>
                    <a:pt x="148" y="88"/>
                  </a:lnTo>
                  <a:lnTo>
                    <a:pt x="141" y="92"/>
                  </a:lnTo>
                  <a:lnTo>
                    <a:pt x="126" y="103"/>
                  </a:lnTo>
                  <a:lnTo>
                    <a:pt x="112" y="116"/>
                  </a:lnTo>
                  <a:lnTo>
                    <a:pt x="101" y="128"/>
                  </a:lnTo>
                  <a:lnTo>
                    <a:pt x="91" y="139"/>
                  </a:lnTo>
                  <a:lnTo>
                    <a:pt x="82" y="151"/>
                  </a:lnTo>
                  <a:lnTo>
                    <a:pt x="74" y="163"/>
                  </a:lnTo>
                  <a:lnTo>
                    <a:pt x="67" y="175"/>
                  </a:lnTo>
                  <a:lnTo>
                    <a:pt x="60" y="188"/>
                  </a:lnTo>
                  <a:lnTo>
                    <a:pt x="55" y="200"/>
                  </a:lnTo>
                  <a:lnTo>
                    <a:pt x="51" y="213"/>
                  </a:lnTo>
                  <a:lnTo>
                    <a:pt x="48" y="218"/>
                  </a:lnTo>
                  <a:lnTo>
                    <a:pt x="46" y="220"/>
                  </a:lnTo>
                  <a:lnTo>
                    <a:pt x="45" y="223"/>
                  </a:lnTo>
                  <a:lnTo>
                    <a:pt x="43" y="224"/>
                  </a:lnTo>
                  <a:lnTo>
                    <a:pt x="41" y="226"/>
                  </a:lnTo>
                  <a:lnTo>
                    <a:pt x="39" y="228"/>
                  </a:lnTo>
                  <a:lnTo>
                    <a:pt x="37" y="229"/>
                  </a:lnTo>
                  <a:lnTo>
                    <a:pt x="35" y="230"/>
                  </a:lnTo>
                  <a:lnTo>
                    <a:pt x="33" y="231"/>
                  </a:lnTo>
                  <a:lnTo>
                    <a:pt x="31" y="232"/>
                  </a:lnTo>
                  <a:lnTo>
                    <a:pt x="29" y="232"/>
                  </a:lnTo>
                  <a:lnTo>
                    <a:pt x="27" y="232"/>
                  </a:lnTo>
                  <a:lnTo>
                    <a:pt x="25" y="232"/>
                  </a:lnTo>
                  <a:lnTo>
                    <a:pt x="22" y="232"/>
                  </a:lnTo>
                  <a:lnTo>
                    <a:pt x="20" y="232"/>
                  </a:lnTo>
                  <a:lnTo>
                    <a:pt x="18" y="232"/>
                  </a:lnTo>
                  <a:lnTo>
                    <a:pt x="15" y="231"/>
                  </a:lnTo>
                  <a:lnTo>
                    <a:pt x="13" y="230"/>
                  </a:lnTo>
                  <a:lnTo>
                    <a:pt x="11" y="229"/>
                  </a:lnTo>
                  <a:lnTo>
                    <a:pt x="10" y="228"/>
                  </a:lnTo>
                  <a:lnTo>
                    <a:pt x="8" y="226"/>
                  </a:lnTo>
                  <a:lnTo>
                    <a:pt x="6" y="224"/>
                  </a:lnTo>
                  <a:lnTo>
                    <a:pt x="5" y="223"/>
                  </a:lnTo>
                  <a:lnTo>
                    <a:pt x="4" y="220"/>
                  </a:lnTo>
                  <a:lnTo>
                    <a:pt x="3" y="218"/>
                  </a:lnTo>
                  <a:lnTo>
                    <a:pt x="2" y="216"/>
                  </a:lnTo>
                  <a:lnTo>
                    <a:pt x="1" y="213"/>
                  </a:lnTo>
                  <a:lnTo>
                    <a:pt x="1" y="210"/>
                  </a:lnTo>
                  <a:lnTo>
                    <a:pt x="0" y="207"/>
                  </a:lnTo>
                  <a:lnTo>
                    <a:pt x="0" y="204"/>
                  </a:lnTo>
                  <a:lnTo>
                    <a:pt x="0" y="201"/>
                  </a:lnTo>
                  <a:lnTo>
                    <a:pt x="5" y="184"/>
                  </a:lnTo>
                  <a:lnTo>
                    <a:pt x="11" y="167"/>
                  </a:lnTo>
                  <a:lnTo>
                    <a:pt x="17" y="151"/>
                  </a:lnTo>
                  <a:lnTo>
                    <a:pt x="26" y="136"/>
                  </a:lnTo>
                  <a:lnTo>
                    <a:pt x="35" y="120"/>
                  </a:lnTo>
                  <a:lnTo>
                    <a:pt x="45" y="106"/>
                  </a:lnTo>
                  <a:lnTo>
                    <a:pt x="57" y="91"/>
                  </a:lnTo>
                  <a:lnTo>
                    <a:pt x="70" y="77"/>
                  </a:lnTo>
                  <a:lnTo>
                    <a:pt x="89" y="59"/>
                  </a:lnTo>
                  <a:lnTo>
                    <a:pt x="100" y="51"/>
                  </a:lnTo>
                  <a:lnTo>
                    <a:pt x="110" y="43"/>
                  </a:lnTo>
                  <a:lnTo>
                    <a:pt x="121" y="36"/>
                  </a:lnTo>
                  <a:lnTo>
                    <a:pt x="132" y="30"/>
                  </a:lnTo>
                  <a:lnTo>
                    <a:pt x="144" y="24"/>
                  </a:lnTo>
                  <a:lnTo>
                    <a:pt x="155" y="19"/>
                  </a:lnTo>
                  <a:lnTo>
                    <a:pt x="167" y="15"/>
                  </a:lnTo>
                  <a:lnTo>
                    <a:pt x="180" y="11"/>
                  </a:lnTo>
                  <a:lnTo>
                    <a:pt x="205" y="5"/>
                  </a:lnTo>
                  <a:lnTo>
                    <a:pt x="231" y="1"/>
                  </a:lnTo>
                  <a:lnTo>
                    <a:pt x="259" y="0"/>
                  </a:lnTo>
                  <a:lnTo>
                    <a:pt x="271" y="0"/>
                  </a:lnTo>
                  <a:lnTo>
                    <a:pt x="283" y="2"/>
                  </a:lnTo>
                  <a:lnTo>
                    <a:pt x="295" y="3"/>
                  </a:lnTo>
                  <a:lnTo>
                    <a:pt x="307" y="6"/>
                  </a:lnTo>
                  <a:lnTo>
                    <a:pt x="320" y="9"/>
                  </a:lnTo>
                  <a:lnTo>
                    <a:pt x="332" y="14"/>
                  </a:lnTo>
                  <a:lnTo>
                    <a:pt x="359" y="24"/>
                  </a:lnTo>
                  <a:lnTo>
                    <a:pt x="386" y="38"/>
                  </a:lnTo>
                  <a:lnTo>
                    <a:pt x="413" y="54"/>
                  </a:lnTo>
                  <a:lnTo>
                    <a:pt x="442" y="74"/>
                  </a:lnTo>
                  <a:lnTo>
                    <a:pt x="471" y="9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16" name="Freeform 33">
              <a:extLst>
                <a:ext uri="{FF2B5EF4-FFF2-40B4-BE49-F238E27FC236}">
                  <a16:creationId xmlns:a16="http://schemas.microsoft.com/office/drawing/2014/main" id="{BCB222B6-1BC7-421B-879F-4B6FA7646C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6" y="566"/>
              <a:ext cx="76" cy="205"/>
            </a:xfrm>
            <a:custGeom>
              <a:avLst/>
              <a:gdLst>
                <a:gd name="T0" fmla="*/ 0 w 339"/>
                <a:gd name="T1" fmla="*/ 202 h 906"/>
                <a:gd name="T2" fmla="*/ 0 w 339"/>
                <a:gd name="T3" fmla="*/ 200 h 906"/>
                <a:gd name="T4" fmla="*/ 0 w 339"/>
                <a:gd name="T5" fmla="*/ 199 h 906"/>
                <a:gd name="T6" fmla="*/ 1 w 339"/>
                <a:gd name="T7" fmla="*/ 198 h 906"/>
                <a:gd name="T8" fmla="*/ 2 w 339"/>
                <a:gd name="T9" fmla="*/ 197 h 906"/>
                <a:gd name="T10" fmla="*/ 7 w 339"/>
                <a:gd name="T11" fmla="*/ 194 h 906"/>
                <a:gd name="T12" fmla="*/ 18 w 339"/>
                <a:gd name="T13" fmla="*/ 186 h 906"/>
                <a:gd name="T14" fmla="*/ 30 w 339"/>
                <a:gd name="T15" fmla="*/ 176 h 906"/>
                <a:gd name="T16" fmla="*/ 47 w 339"/>
                <a:gd name="T17" fmla="*/ 157 h 906"/>
                <a:gd name="T18" fmla="*/ 55 w 339"/>
                <a:gd name="T19" fmla="*/ 145 h 906"/>
                <a:gd name="T20" fmla="*/ 60 w 339"/>
                <a:gd name="T21" fmla="*/ 131 h 906"/>
                <a:gd name="T22" fmla="*/ 63 w 339"/>
                <a:gd name="T23" fmla="*/ 112 h 906"/>
                <a:gd name="T24" fmla="*/ 62 w 339"/>
                <a:gd name="T25" fmla="*/ 83 h 906"/>
                <a:gd name="T26" fmla="*/ 58 w 339"/>
                <a:gd name="T27" fmla="*/ 69 h 906"/>
                <a:gd name="T28" fmla="*/ 52 w 339"/>
                <a:gd name="T29" fmla="*/ 56 h 906"/>
                <a:gd name="T30" fmla="*/ 41 w 339"/>
                <a:gd name="T31" fmla="*/ 40 h 906"/>
                <a:gd name="T32" fmla="*/ 26 w 339"/>
                <a:gd name="T33" fmla="*/ 25 h 906"/>
                <a:gd name="T34" fmla="*/ 15 w 339"/>
                <a:gd name="T35" fmla="*/ 16 h 906"/>
                <a:gd name="T36" fmla="*/ 3 w 339"/>
                <a:gd name="T37" fmla="*/ 9 h 906"/>
                <a:gd name="T38" fmla="*/ 2 w 339"/>
                <a:gd name="T39" fmla="*/ 8 h 906"/>
                <a:gd name="T40" fmla="*/ 1 w 339"/>
                <a:gd name="T41" fmla="*/ 7 h 906"/>
                <a:gd name="T42" fmla="*/ 0 w 339"/>
                <a:gd name="T43" fmla="*/ 5 h 906"/>
                <a:gd name="T44" fmla="*/ 0 w 339"/>
                <a:gd name="T45" fmla="*/ 4 h 906"/>
                <a:gd name="T46" fmla="*/ 0 w 339"/>
                <a:gd name="T47" fmla="*/ 2 h 906"/>
                <a:gd name="T48" fmla="*/ 1 w 339"/>
                <a:gd name="T49" fmla="*/ 1 h 906"/>
                <a:gd name="T50" fmla="*/ 2 w 339"/>
                <a:gd name="T51" fmla="*/ 0 h 906"/>
                <a:gd name="T52" fmla="*/ 4 w 339"/>
                <a:gd name="T53" fmla="*/ 0 h 906"/>
                <a:gd name="T54" fmla="*/ 5 w 339"/>
                <a:gd name="T55" fmla="*/ 0 h 906"/>
                <a:gd name="T56" fmla="*/ 7 w 339"/>
                <a:gd name="T57" fmla="*/ 0 h 906"/>
                <a:gd name="T58" fmla="*/ 18 w 339"/>
                <a:gd name="T59" fmla="*/ 6 h 906"/>
                <a:gd name="T60" fmla="*/ 33 w 339"/>
                <a:gd name="T61" fmla="*/ 16 h 906"/>
                <a:gd name="T62" fmla="*/ 47 w 339"/>
                <a:gd name="T63" fmla="*/ 28 h 906"/>
                <a:gd name="T64" fmla="*/ 63 w 339"/>
                <a:gd name="T65" fmla="*/ 48 h 906"/>
                <a:gd name="T66" fmla="*/ 69 w 339"/>
                <a:gd name="T67" fmla="*/ 62 h 906"/>
                <a:gd name="T68" fmla="*/ 75 w 339"/>
                <a:gd name="T69" fmla="*/ 81 h 906"/>
                <a:gd name="T70" fmla="*/ 76 w 339"/>
                <a:gd name="T71" fmla="*/ 113 h 906"/>
                <a:gd name="T72" fmla="*/ 71 w 339"/>
                <a:gd name="T73" fmla="*/ 138 h 906"/>
                <a:gd name="T74" fmla="*/ 65 w 339"/>
                <a:gd name="T75" fmla="*/ 152 h 906"/>
                <a:gd name="T76" fmla="*/ 57 w 339"/>
                <a:gd name="T77" fmla="*/ 165 h 906"/>
                <a:gd name="T78" fmla="*/ 42 w 339"/>
                <a:gd name="T79" fmla="*/ 181 h 906"/>
                <a:gd name="T80" fmla="*/ 28 w 339"/>
                <a:gd name="T81" fmla="*/ 193 h 906"/>
                <a:gd name="T82" fmla="*/ 13 w 339"/>
                <a:gd name="T83" fmla="*/ 201 h 906"/>
                <a:gd name="T84" fmla="*/ 6 w 339"/>
                <a:gd name="T85" fmla="*/ 205 h 906"/>
                <a:gd name="T86" fmla="*/ 5 w 339"/>
                <a:gd name="T87" fmla="*/ 205 h 906"/>
                <a:gd name="T88" fmla="*/ 3 w 339"/>
                <a:gd name="T89" fmla="*/ 205 h 906"/>
                <a:gd name="T90" fmla="*/ 2 w 339"/>
                <a:gd name="T91" fmla="*/ 204 h 906"/>
                <a:gd name="T92" fmla="*/ 1 w 339"/>
                <a:gd name="T93" fmla="*/ 203 h 90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39" h="906">
                  <a:moveTo>
                    <a:pt x="2" y="897"/>
                  </a:moveTo>
                  <a:lnTo>
                    <a:pt x="1" y="894"/>
                  </a:lnTo>
                  <a:lnTo>
                    <a:pt x="1" y="892"/>
                  </a:lnTo>
                  <a:lnTo>
                    <a:pt x="0" y="890"/>
                  </a:lnTo>
                  <a:lnTo>
                    <a:pt x="0" y="887"/>
                  </a:lnTo>
                  <a:lnTo>
                    <a:pt x="0" y="885"/>
                  </a:lnTo>
                  <a:lnTo>
                    <a:pt x="0" y="883"/>
                  </a:lnTo>
                  <a:lnTo>
                    <a:pt x="0" y="881"/>
                  </a:lnTo>
                  <a:lnTo>
                    <a:pt x="1" y="879"/>
                  </a:lnTo>
                  <a:lnTo>
                    <a:pt x="2" y="877"/>
                  </a:lnTo>
                  <a:lnTo>
                    <a:pt x="3" y="875"/>
                  </a:lnTo>
                  <a:lnTo>
                    <a:pt x="4" y="874"/>
                  </a:lnTo>
                  <a:lnTo>
                    <a:pt x="5" y="872"/>
                  </a:lnTo>
                  <a:lnTo>
                    <a:pt x="7" y="870"/>
                  </a:lnTo>
                  <a:lnTo>
                    <a:pt x="9" y="869"/>
                  </a:lnTo>
                  <a:lnTo>
                    <a:pt x="11" y="867"/>
                  </a:lnTo>
                  <a:lnTo>
                    <a:pt x="13" y="866"/>
                  </a:lnTo>
                  <a:lnTo>
                    <a:pt x="30" y="857"/>
                  </a:lnTo>
                  <a:lnTo>
                    <a:pt x="47" y="847"/>
                  </a:lnTo>
                  <a:lnTo>
                    <a:pt x="64" y="836"/>
                  </a:lnTo>
                  <a:lnTo>
                    <a:pt x="81" y="824"/>
                  </a:lnTo>
                  <a:lnTo>
                    <a:pt x="98" y="810"/>
                  </a:lnTo>
                  <a:lnTo>
                    <a:pt x="116" y="795"/>
                  </a:lnTo>
                  <a:lnTo>
                    <a:pt x="134" y="779"/>
                  </a:lnTo>
                  <a:lnTo>
                    <a:pt x="152" y="762"/>
                  </a:lnTo>
                  <a:lnTo>
                    <a:pt x="182" y="729"/>
                  </a:lnTo>
                  <a:lnTo>
                    <a:pt x="208" y="694"/>
                  </a:lnTo>
                  <a:lnTo>
                    <a:pt x="220" y="677"/>
                  </a:lnTo>
                  <a:lnTo>
                    <a:pt x="230" y="658"/>
                  </a:lnTo>
                  <a:lnTo>
                    <a:pt x="240" y="640"/>
                  </a:lnTo>
                  <a:lnTo>
                    <a:pt x="248" y="621"/>
                  </a:lnTo>
                  <a:lnTo>
                    <a:pt x="256" y="601"/>
                  </a:lnTo>
                  <a:lnTo>
                    <a:pt x="262" y="581"/>
                  </a:lnTo>
                  <a:lnTo>
                    <a:pt x="268" y="561"/>
                  </a:lnTo>
                  <a:lnTo>
                    <a:pt x="272" y="540"/>
                  </a:lnTo>
                  <a:lnTo>
                    <a:pt x="278" y="497"/>
                  </a:lnTo>
                  <a:lnTo>
                    <a:pt x="280" y="453"/>
                  </a:lnTo>
                  <a:lnTo>
                    <a:pt x="278" y="408"/>
                  </a:lnTo>
                  <a:lnTo>
                    <a:pt x="272" y="365"/>
                  </a:lnTo>
                  <a:lnTo>
                    <a:pt x="268" y="344"/>
                  </a:lnTo>
                  <a:lnTo>
                    <a:pt x="262" y="324"/>
                  </a:lnTo>
                  <a:lnTo>
                    <a:pt x="256" y="304"/>
                  </a:lnTo>
                  <a:lnTo>
                    <a:pt x="248" y="285"/>
                  </a:lnTo>
                  <a:lnTo>
                    <a:pt x="240" y="265"/>
                  </a:lnTo>
                  <a:lnTo>
                    <a:pt x="230" y="247"/>
                  </a:lnTo>
                  <a:lnTo>
                    <a:pt x="220" y="228"/>
                  </a:lnTo>
                  <a:lnTo>
                    <a:pt x="208" y="211"/>
                  </a:lnTo>
                  <a:lnTo>
                    <a:pt x="182" y="176"/>
                  </a:lnTo>
                  <a:lnTo>
                    <a:pt x="152" y="144"/>
                  </a:lnTo>
                  <a:lnTo>
                    <a:pt x="134" y="126"/>
                  </a:lnTo>
                  <a:lnTo>
                    <a:pt x="116" y="110"/>
                  </a:lnTo>
                  <a:lnTo>
                    <a:pt x="98" y="95"/>
                  </a:lnTo>
                  <a:lnTo>
                    <a:pt x="81" y="81"/>
                  </a:lnTo>
                  <a:lnTo>
                    <a:pt x="64" y="69"/>
                  </a:lnTo>
                  <a:lnTo>
                    <a:pt x="47" y="58"/>
                  </a:lnTo>
                  <a:lnTo>
                    <a:pt x="30" y="48"/>
                  </a:lnTo>
                  <a:lnTo>
                    <a:pt x="13" y="40"/>
                  </a:lnTo>
                  <a:lnTo>
                    <a:pt x="11" y="38"/>
                  </a:lnTo>
                  <a:lnTo>
                    <a:pt x="9" y="36"/>
                  </a:lnTo>
                  <a:lnTo>
                    <a:pt x="7" y="35"/>
                  </a:lnTo>
                  <a:lnTo>
                    <a:pt x="5" y="33"/>
                  </a:lnTo>
                  <a:lnTo>
                    <a:pt x="4" y="31"/>
                  </a:lnTo>
                  <a:lnTo>
                    <a:pt x="3" y="30"/>
                  </a:lnTo>
                  <a:lnTo>
                    <a:pt x="2" y="28"/>
                  </a:lnTo>
                  <a:lnTo>
                    <a:pt x="1" y="26"/>
                  </a:lnTo>
                  <a:lnTo>
                    <a:pt x="0" y="24"/>
                  </a:lnTo>
                  <a:lnTo>
                    <a:pt x="0" y="22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1" y="13"/>
                  </a:lnTo>
                  <a:lnTo>
                    <a:pt x="1" y="11"/>
                  </a:lnTo>
                  <a:lnTo>
                    <a:pt x="2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8" y="3"/>
                  </a:lnTo>
                  <a:lnTo>
                    <a:pt x="10" y="2"/>
                  </a:lnTo>
                  <a:lnTo>
                    <a:pt x="12" y="1"/>
                  </a:lnTo>
                  <a:lnTo>
                    <a:pt x="14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8" y="1"/>
                  </a:lnTo>
                  <a:lnTo>
                    <a:pt x="31" y="2"/>
                  </a:lnTo>
                  <a:lnTo>
                    <a:pt x="36" y="5"/>
                  </a:lnTo>
                  <a:lnTo>
                    <a:pt x="59" y="15"/>
                  </a:lnTo>
                  <a:lnTo>
                    <a:pt x="81" y="27"/>
                  </a:lnTo>
                  <a:lnTo>
                    <a:pt x="102" y="40"/>
                  </a:lnTo>
                  <a:lnTo>
                    <a:pt x="124" y="54"/>
                  </a:lnTo>
                  <a:lnTo>
                    <a:pt x="145" y="70"/>
                  </a:lnTo>
                  <a:lnTo>
                    <a:pt x="165" y="87"/>
                  </a:lnTo>
                  <a:lnTo>
                    <a:pt x="186" y="105"/>
                  </a:lnTo>
                  <a:lnTo>
                    <a:pt x="206" y="125"/>
                  </a:lnTo>
                  <a:lnTo>
                    <a:pt x="237" y="158"/>
                  </a:lnTo>
                  <a:lnTo>
                    <a:pt x="264" y="194"/>
                  </a:lnTo>
                  <a:lnTo>
                    <a:pt x="276" y="213"/>
                  </a:lnTo>
                  <a:lnTo>
                    <a:pt x="287" y="232"/>
                  </a:lnTo>
                  <a:lnTo>
                    <a:pt x="296" y="252"/>
                  </a:lnTo>
                  <a:lnTo>
                    <a:pt x="305" y="272"/>
                  </a:lnTo>
                  <a:lnTo>
                    <a:pt x="313" y="293"/>
                  </a:lnTo>
                  <a:lnTo>
                    <a:pt x="320" y="314"/>
                  </a:lnTo>
                  <a:lnTo>
                    <a:pt x="330" y="358"/>
                  </a:lnTo>
                  <a:lnTo>
                    <a:pt x="336" y="404"/>
                  </a:lnTo>
                  <a:lnTo>
                    <a:pt x="338" y="453"/>
                  </a:lnTo>
                  <a:lnTo>
                    <a:pt x="336" y="501"/>
                  </a:lnTo>
                  <a:lnTo>
                    <a:pt x="330" y="547"/>
                  </a:lnTo>
                  <a:lnTo>
                    <a:pt x="320" y="591"/>
                  </a:lnTo>
                  <a:lnTo>
                    <a:pt x="313" y="612"/>
                  </a:lnTo>
                  <a:lnTo>
                    <a:pt x="305" y="633"/>
                  </a:lnTo>
                  <a:lnTo>
                    <a:pt x="297" y="653"/>
                  </a:lnTo>
                  <a:lnTo>
                    <a:pt x="287" y="673"/>
                  </a:lnTo>
                  <a:lnTo>
                    <a:pt x="276" y="692"/>
                  </a:lnTo>
                  <a:lnTo>
                    <a:pt x="264" y="711"/>
                  </a:lnTo>
                  <a:lnTo>
                    <a:pt x="251" y="729"/>
                  </a:lnTo>
                  <a:lnTo>
                    <a:pt x="237" y="747"/>
                  </a:lnTo>
                  <a:lnTo>
                    <a:pt x="206" y="781"/>
                  </a:lnTo>
                  <a:lnTo>
                    <a:pt x="186" y="800"/>
                  </a:lnTo>
                  <a:lnTo>
                    <a:pt x="165" y="818"/>
                  </a:lnTo>
                  <a:lnTo>
                    <a:pt x="145" y="835"/>
                  </a:lnTo>
                  <a:lnTo>
                    <a:pt x="124" y="851"/>
                  </a:lnTo>
                  <a:lnTo>
                    <a:pt x="102" y="865"/>
                  </a:lnTo>
                  <a:lnTo>
                    <a:pt x="81" y="878"/>
                  </a:lnTo>
                  <a:lnTo>
                    <a:pt x="59" y="890"/>
                  </a:lnTo>
                  <a:lnTo>
                    <a:pt x="36" y="901"/>
                  </a:lnTo>
                  <a:lnTo>
                    <a:pt x="31" y="903"/>
                  </a:lnTo>
                  <a:lnTo>
                    <a:pt x="28" y="904"/>
                  </a:lnTo>
                  <a:lnTo>
                    <a:pt x="26" y="904"/>
                  </a:lnTo>
                  <a:lnTo>
                    <a:pt x="23" y="905"/>
                  </a:lnTo>
                  <a:lnTo>
                    <a:pt x="21" y="905"/>
                  </a:lnTo>
                  <a:lnTo>
                    <a:pt x="18" y="905"/>
                  </a:lnTo>
                  <a:lnTo>
                    <a:pt x="16" y="905"/>
                  </a:lnTo>
                  <a:lnTo>
                    <a:pt x="14" y="905"/>
                  </a:lnTo>
                  <a:lnTo>
                    <a:pt x="12" y="904"/>
                  </a:lnTo>
                  <a:lnTo>
                    <a:pt x="10" y="903"/>
                  </a:lnTo>
                  <a:lnTo>
                    <a:pt x="8" y="902"/>
                  </a:lnTo>
                  <a:lnTo>
                    <a:pt x="7" y="901"/>
                  </a:lnTo>
                  <a:lnTo>
                    <a:pt x="5" y="900"/>
                  </a:lnTo>
                  <a:lnTo>
                    <a:pt x="4" y="898"/>
                  </a:lnTo>
                  <a:lnTo>
                    <a:pt x="2" y="89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06" name="Group 34">
            <a:extLst>
              <a:ext uri="{FF2B5EF4-FFF2-40B4-BE49-F238E27FC236}">
                <a16:creationId xmlns:a16="http://schemas.microsoft.com/office/drawing/2014/main" id="{D03E6534-3F9D-49AE-8397-15A1F7582E57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4065588"/>
            <a:ext cx="3689350" cy="396875"/>
            <a:chOff x="424" y="2823"/>
            <a:chExt cx="2562" cy="276"/>
          </a:xfrm>
          <a:solidFill>
            <a:schemeClr val="accent1"/>
          </a:solidFill>
        </p:grpSpPr>
        <p:sp>
          <p:nvSpPr>
            <p:cNvPr id="14400" name="Freeform 35">
              <a:extLst>
                <a:ext uri="{FF2B5EF4-FFF2-40B4-BE49-F238E27FC236}">
                  <a16:creationId xmlns:a16="http://schemas.microsoft.com/office/drawing/2014/main" id="{C4A4B48E-7404-45DB-841A-6BFA3F84C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" y="2823"/>
              <a:ext cx="276" cy="277"/>
            </a:xfrm>
            <a:custGeom>
              <a:avLst/>
              <a:gdLst>
                <a:gd name="T0" fmla="*/ 5 w 1216"/>
                <a:gd name="T1" fmla="*/ 125 h 1222"/>
                <a:gd name="T2" fmla="*/ 52 w 1216"/>
                <a:gd name="T3" fmla="*/ 80 h 1222"/>
                <a:gd name="T4" fmla="*/ 21 w 1216"/>
                <a:gd name="T5" fmla="*/ 61 h 1222"/>
                <a:gd name="T6" fmla="*/ 119 w 1216"/>
                <a:gd name="T7" fmla="*/ 0 h 1222"/>
                <a:gd name="T8" fmla="*/ 98 w 1216"/>
                <a:gd name="T9" fmla="*/ 41 h 1222"/>
                <a:gd name="T10" fmla="*/ 137 w 1216"/>
                <a:gd name="T11" fmla="*/ 79 h 1222"/>
                <a:gd name="T12" fmla="*/ 96 w 1216"/>
                <a:gd name="T13" fmla="*/ 117 h 1222"/>
                <a:gd name="T14" fmla="*/ 111 w 1216"/>
                <a:gd name="T15" fmla="*/ 186 h 1222"/>
                <a:gd name="T16" fmla="*/ 92 w 1216"/>
                <a:gd name="T17" fmla="*/ 273 h 1222"/>
                <a:gd name="T18" fmla="*/ 48 w 1216"/>
                <a:gd name="T19" fmla="*/ 189 h 1222"/>
                <a:gd name="T20" fmla="*/ 0 w 1216"/>
                <a:gd name="T21" fmla="*/ 187 h 1222"/>
                <a:gd name="T22" fmla="*/ 208 w 1216"/>
                <a:gd name="T23" fmla="*/ 18 h 1222"/>
                <a:gd name="T24" fmla="*/ 217 w 1216"/>
                <a:gd name="T25" fmla="*/ 198 h 1222"/>
                <a:gd name="T26" fmla="*/ 237 w 1216"/>
                <a:gd name="T27" fmla="*/ 95 h 1222"/>
                <a:gd name="T28" fmla="*/ 257 w 1216"/>
                <a:gd name="T29" fmla="*/ 174 h 1222"/>
                <a:gd name="T30" fmla="*/ 276 w 1216"/>
                <a:gd name="T31" fmla="*/ 269 h 1222"/>
                <a:gd name="T32" fmla="*/ 224 w 1216"/>
                <a:gd name="T33" fmla="*/ 244 h 1222"/>
                <a:gd name="T34" fmla="*/ 168 w 1216"/>
                <a:gd name="T35" fmla="*/ 261 h 1222"/>
                <a:gd name="T36" fmla="*/ 153 w 1216"/>
                <a:gd name="T37" fmla="*/ 265 h 1222"/>
                <a:gd name="T38" fmla="*/ 147 w 1216"/>
                <a:gd name="T39" fmla="*/ 267 h 1222"/>
                <a:gd name="T40" fmla="*/ 142 w 1216"/>
                <a:gd name="T41" fmla="*/ 268 h 1222"/>
                <a:gd name="T42" fmla="*/ 134 w 1216"/>
                <a:gd name="T43" fmla="*/ 268 h 1222"/>
                <a:gd name="T44" fmla="*/ 130 w 1216"/>
                <a:gd name="T45" fmla="*/ 268 h 1222"/>
                <a:gd name="T46" fmla="*/ 126 w 1216"/>
                <a:gd name="T47" fmla="*/ 268 h 1222"/>
                <a:gd name="T48" fmla="*/ 122 w 1216"/>
                <a:gd name="T49" fmla="*/ 267 h 1222"/>
                <a:gd name="T50" fmla="*/ 119 w 1216"/>
                <a:gd name="T51" fmla="*/ 265 h 1222"/>
                <a:gd name="T52" fmla="*/ 116 w 1216"/>
                <a:gd name="T53" fmla="*/ 263 h 1222"/>
                <a:gd name="T54" fmla="*/ 114 w 1216"/>
                <a:gd name="T55" fmla="*/ 260 h 1222"/>
                <a:gd name="T56" fmla="*/ 112 w 1216"/>
                <a:gd name="T57" fmla="*/ 258 h 1222"/>
                <a:gd name="T58" fmla="*/ 111 w 1216"/>
                <a:gd name="T59" fmla="*/ 255 h 1222"/>
                <a:gd name="T60" fmla="*/ 110 w 1216"/>
                <a:gd name="T61" fmla="*/ 252 h 1222"/>
                <a:gd name="T62" fmla="*/ 109 w 1216"/>
                <a:gd name="T63" fmla="*/ 249 h 1222"/>
                <a:gd name="T64" fmla="*/ 109 w 1216"/>
                <a:gd name="T65" fmla="*/ 248 h 1222"/>
                <a:gd name="T66" fmla="*/ 109 w 1216"/>
                <a:gd name="T67" fmla="*/ 248 h 1222"/>
                <a:gd name="T68" fmla="*/ 109 w 1216"/>
                <a:gd name="T69" fmla="*/ 247 h 1222"/>
                <a:gd name="T70" fmla="*/ 109 w 1216"/>
                <a:gd name="T71" fmla="*/ 247 h 1222"/>
                <a:gd name="T72" fmla="*/ 109 w 1216"/>
                <a:gd name="T73" fmla="*/ 247 h 1222"/>
                <a:gd name="T74" fmla="*/ 109 w 1216"/>
                <a:gd name="T75" fmla="*/ 244 h 1222"/>
                <a:gd name="T76" fmla="*/ 110 w 1216"/>
                <a:gd name="T77" fmla="*/ 232 h 1222"/>
                <a:gd name="T78" fmla="*/ 119 w 1216"/>
                <a:gd name="T79" fmla="*/ 193 h 1222"/>
                <a:gd name="T80" fmla="*/ 155 w 1216"/>
                <a:gd name="T81" fmla="*/ 45 h 1222"/>
                <a:gd name="T82" fmla="*/ 208 w 1216"/>
                <a:gd name="T83" fmla="*/ 18 h 12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16" h="1222">
                  <a:moveTo>
                    <a:pt x="198" y="531"/>
                  </a:moveTo>
                  <a:lnTo>
                    <a:pt x="20" y="551"/>
                  </a:lnTo>
                  <a:lnTo>
                    <a:pt x="20" y="358"/>
                  </a:lnTo>
                  <a:lnTo>
                    <a:pt x="228" y="353"/>
                  </a:lnTo>
                  <a:lnTo>
                    <a:pt x="233" y="229"/>
                  </a:lnTo>
                  <a:lnTo>
                    <a:pt x="94" y="268"/>
                  </a:lnTo>
                  <a:lnTo>
                    <a:pt x="5" y="95"/>
                  </a:lnTo>
                  <a:lnTo>
                    <a:pt x="526" y="0"/>
                  </a:lnTo>
                  <a:lnTo>
                    <a:pt x="640" y="134"/>
                  </a:lnTo>
                  <a:lnTo>
                    <a:pt x="431" y="179"/>
                  </a:lnTo>
                  <a:lnTo>
                    <a:pt x="426" y="353"/>
                  </a:lnTo>
                  <a:lnTo>
                    <a:pt x="605" y="348"/>
                  </a:lnTo>
                  <a:lnTo>
                    <a:pt x="605" y="511"/>
                  </a:lnTo>
                  <a:lnTo>
                    <a:pt x="422" y="516"/>
                  </a:lnTo>
                  <a:lnTo>
                    <a:pt x="570" y="635"/>
                  </a:lnTo>
                  <a:lnTo>
                    <a:pt x="491" y="819"/>
                  </a:lnTo>
                  <a:lnTo>
                    <a:pt x="417" y="749"/>
                  </a:lnTo>
                  <a:lnTo>
                    <a:pt x="407" y="1206"/>
                  </a:lnTo>
                  <a:lnTo>
                    <a:pt x="183" y="1211"/>
                  </a:lnTo>
                  <a:lnTo>
                    <a:pt x="213" y="834"/>
                  </a:lnTo>
                  <a:lnTo>
                    <a:pt x="74" y="1052"/>
                  </a:lnTo>
                  <a:lnTo>
                    <a:pt x="0" y="824"/>
                  </a:lnTo>
                  <a:lnTo>
                    <a:pt x="198" y="531"/>
                  </a:lnTo>
                  <a:close/>
                  <a:moveTo>
                    <a:pt x="918" y="80"/>
                  </a:moveTo>
                  <a:lnTo>
                    <a:pt x="714" y="933"/>
                  </a:lnTo>
                  <a:lnTo>
                    <a:pt x="957" y="874"/>
                  </a:lnTo>
                  <a:lnTo>
                    <a:pt x="858" y="452"/>
                  </a:lnTo>
                  <a:lnTo>
                    <a:pt x="1042" y="417"/>
                  </a:lnTo>
                  <a:lnTo>
                    <a:pt x="1106" y="664"/>
                  </a:lnTo>
                  <a:lnTo>
                    <a:pt x="1131" y="768"/>
                  </a:lnTo>
                  <a:lnTo>
                    <a:pt x="1151" y="859"/>
                  </a:lnTo>
                  <a:lnTo>
                    <a:pt x="1215" y="1186"/>
                  </a:lnTo>
                  <a:lnTo>
                    <a:pt x="1012" y="1221"/>
                  </a:lnTo>
                  <a:lnTo>
                    <a:pt x="987" y="1077"/>
                  </a:lnTo>
                  <a:lnTo>
                    <a:pt x="853" y="1112"/>
                  </a:lnTo>
                  <a:lnTo>
                    <a:pt x="739" y="1151"/>
                  </a:lnTo>
                  <a:lnTo>
                    <a:pt x="706" y="1162"/>
                  </a:lnTo>
                  <a:lnTo>
                    <a:pt x="676" y="1171"/>
                  </a:lnTo>
                  <a:lnTo>
                    <a:pt x="662" y="1175"/>
                  </a:lnTo>
                  <a:lnTo>
                    <a:pt x="649" y="1177"/>
                  </a:lnTo>
                  <a:lnTo>
                    <a:pt x="637" y="1180"/>
                  </a:lnTo>
                  <a:lnTo>
                    <a:pt x="625" y="1181"/>
                  </a:lnTo>
                  <a:lnTo>
                    <a:pt x="602" y="1184"/>
                  </a:lnTo>
                  <a:lnTo>
                    <a:pt x="592" y="1184"/>
                  </a:lnTo>
                  <a:lnTo>
                    <a:pt x="582" y="1184"/>
                  </a:lnTo>
                  <a:lnTo>
                    <a:pt x="572" y="1184"/>
                  </a:lnTo>
                  <a:lnTo>
                    <a:pt x="563" y="1182"/>
                  </a:lnTo>
                  <a:lnTo>
                    <a:pt x="554" y="1181"/>
                  </a:lnTo>
                  <a:lnTo>
                    <a:pt x="546" y="1179"/>
                  </a:lnTo>
                  <a:lnTo>
                    <a:pt x="538" y="1176"/>
                  </a:lnTo>
                  <a:lnTo>
                    <a:pt x="530" y="1173"/>
                  </a:lnTo>
                  <a:lnTo>
                    <a:pt x="523" y="1169"/>
                  </a:lnTo>
                  <a:lnTo>
                    <a:pt x="517" y="1164"/>
                  </a:lnTo>
                  <a:lnTo>
                    <a:pt x="511" y="1159"/>
                  </a:lnTo>
                  <a:lnTo>
                    <a:pt x="506" y="1154"/>
                  </a:lnTo>
                  <a:lnTo>
                    <a:pt x="501" y="1148"/>
                  </a:lnTo>
                  <a:lnTo>
                    <a:pt x="496" y="1141"/>
                  </a:lnTo>
                  <a:lnTo>
                    <a:pt x="493" y="1136"/>
                  </a:lnTo>
                  <a:lnTo>
                    <a:pt x="491" y="1131"/>
                  </a:lnTo>
                  <a:lnTo>
                    <a:pt x="489" y="1125"/>
                  </a:lnTo>
                  <a:lnTo>
                    <a:pt x="487" y="1119"/>
                  </a:lnTo>
                  <a:lnTo>
                    <a:pt x="485" y="1113"/>
                  </a:lnTo>
                  <a:lnTo>
                    <a:pt x="484" y="1106"/>
                  </a:lnTo>
                  <a:lnTo>
                    <a:pt x="482" y="1099"/>
                  </a:lnTo>
                  <a:lnTo>
                    <a:pt x="481" y="1092"/>
                  </a:lnTo>
                  <a:lnTo>
                    <a:pt x="480" y="1092"/>
                  </a:lnTo>
                  <a:lnTo>
                    <a:pt x="480" y="1091"/>
                  </a:lnTo>
                  <a:lnTo>
                    <a:pt x="480" y="1090"/>
                  </a:lnTo>
                  <a:lnTo>
                    <a:pt x="480" y="1088"/>
                  </a:lnTo>
                  <a:lnTo>
                    <a:pt x="479" y="1082"/>
                  </a:lnTo>
                  <a:lnTo>
                    <a:pt x="480" y="1075"/>
                  </a:lnTo>
                  <a:lnTo>
                    <a:pt x="482" y="1053"/>
                  </a:lnTo>
                  <a:lnTo>
                    <a:pt x="486" y="1022"/>
                  </a:lnTo>
                  <a:lnTo>
                    <a:pt x="499" y="957"/>
                  </a:lnTo>
                  <a:lnTo>
                    <a:pt x="523" y="851"/>
                  </a:lnTo>
                  <a:lnTo>
                    <a:pt x="605" y="516"/>
                  </a:lnTo>
                  <a:lnTo>
                    <a:pt x="684" y="199"/>
                  </a:lnTo>
                  <a:lnTo>
                    <a:pt x="724" y="30"/>
                  </a:lnTo>
                  <a:lnTo>
                    <a:pt x="918" y="8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1" name="Freeform 36">
              <a:extLst>
                <a:ext uri="{FF2B5EF4-FFF2-40B4-BE49-F238E27FC236}">
                  <a16:creationId xmlns:a16="http://schemas.microsoft.com/office/drawing/2014/main" id="{5D825AFF-3746-463F-B933-F5C04DEDD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" y="2836"/>
              <a:ext cx="250" cy="252"/>
            </a:xfrm>
            <a:custGeom>
              <a:avLst/>
              <a:gdLst>
                <a:gd name="T0" fmla="*/ 49 w 1103"/>
                <a:gd name="T1" fmla="*/ 127 h 1110"/>
                <a:gd name="T2" fmla="*/ 0 w 1103"/>
                <a:gd name="T3" fmla="*/ 245 h 1110"/>
                <a:gd name="T4" fmla="*/ 8 w 1103"/>
                <a:gd name="T5" fmla="*/ 76 h 1110"/>
                <a:gd name="T6" fmla="*/ 63 w 1103"/>
                <a:gd name="T7" fmla="*/ 56 h 1110"/>
                <a:gd name="T8" fmla="*/ 192 w 1103"/>
                <a:gd name="T9" fmla="*/ 0 h 1110"/>
                <a:gd name="T10" fmla="*/ 250 w 1103"/>
                <a:gd name="T11" fmla="*/ 90 h 1110"/>
                <a:gd name="T12" fmla="*/ 249 w 1103"/>
                <a:gd name="T13" fmla="*/ 131 h 1110"/>
                <a:gd name="T14" fmla="*/ 209 w 1103"/>
                <a:gd name="T15" fmla="*/ 182 h 1110"/>
                <a:gd name="T16" fmla="*/ 204 w 1103"/>
                <a:gd name="T17" fmla="*/ 209 h 1110"/>
                <a:gd name="T18" fmla="*/ 199 w 1103"/>
                <a:gd name="T19" fmla="*/ 222 h 1110"/>
                <a:gd name="T20" fmla="*/ 193 w 1103"/>
                <a:gd name="T21" fmla="*/ 231 h 1110"/>
                <a:gd name="T22" fmla="*/ 186 w 1103"/>
                <a:gd name="T23" fmla="*/ 238 h 1110"/>
                <a:gd name="T24" fmla="*/ 177 w 1103"/>
                <a:gd name="T25" fmla="*/ 245 h 1110"/>
                <a:gd name="T26" fmla="*/ 166 w 1103"/>
                <a:gd name="T27" fmla="*/ 249 h 1110"/>
                <a:gd name="T28" fmla="*/ 153 w 1103"/>
                <a:gd name="T29" fmla="*/ 251 h 1110"/>
                <a:gd name="T30" fmla="*/ 129 w 1103"/>
                <a:gd name="T31" fmla="*/ 251 h 1110"/>
                <a:gd name="T32" fmla="*/ 112 w 1103"/>
                <a:gd name="T33" fmla="*/ 248 h 1110"/>
                <a:gd name="T34" fmla="*/ 98 w 1103"/>
                <a:gd name="T35" fmla="*/ 243 h 1110"/>
                <a:gd name="T36" fmla="*/ 87 w 1103"/>
                <a:gd name="T37" fmla="*/ 235 h 1110"/>
                <a:gd name="T38" fmla="*/ 78 w 1103"/>
                <a:gd name="T39" fmla="*/ 225 h 1110"/>
                <a:gd name="T40" fmla="*/ 72 w 1103"/>
                <a:gd name="T41" fmla="*/ 212 h 1110"/>
                <a:gd name="T42" fmla="*/ 70 w 1103"/>
                <a:gd name="T43" fmla="*/ 198 h 1110"/>
                <a:gd name="T44" fmla="*/ 69 w 1103"/>
                <a:gd name="T45" fmla="*/ 185 h 1110"/>
                <a:gd name="T46" fmla="*/ 71 w 1103"/>
                <a:gd name="T47" fmla="*/ 173 h 1110"/>
                <a:gd name="T48" fmla="*/ 75 w 1103"/>
                <a:gd name="T49" fmla="*/ 162 h 1110"/>
                <a:gd name="T50" fmla="*/ 81 w 1103"/>
                <a:gd name="T51" fmla="*/ 151 h 1110"/>
                <a:gd name="T52" fmla="*/ 91 w 1103"/>
                <a:gd name="T53" fmla="*/ 140 h 1110"/>
                <a:gd name="T54" fmla="*/ 104 w 1103"/>
                <a:gd name="T55" fmla="*/ 130 h 1110"/>
                <a:gd name="T56" fmla="*/ 118 w 1103"/>
                <a:gd name="T57" fmla="*/ 124 h 1110"/>
                <a:gd name="T58" fmla="*/ 131 w 1103"/>
                <a:gd name="T59" fmla="*/ 121 h 1110"/>
                <a:gd name="T60" fmla="*/ 146 w 1103"/>
                <a:gd name="T61" fmla="*/ 121 h 1110"/>
                <a:gd name="T62" fmla="*/ 161 w 1103"/>
                <a:gd name="T63" fmla="*/ 94 h 1110"/>
                <a:gd name="T64" fmla="*/ 159 w 1103"/>
                <a:gd name="T65" fmla="*/ 197 h 1110"/>
                <a:gd name="T66" fmla="*/ 161 w 1103"/>
                <a:gd name="T67" fmla="*/ 193 h 1110"/>
                <a:gd name="T68" fmla="*/ 163 w 1103"/>
                <a:gd name="T69" fmla="*/ 188 h 1110"/>
                <a:gd name="T70" fmla="*/ 164 w 1103"/>
                <a:gd name="T71" fmla="*/ 176 h 1110"/>
                <a:gd name="T72" fmla="*/ 155 w 1103"/>
                <a:gd name="T73" fmla="*/ 165 h 1110"/>
                <a:gd name="T74" fmla="*/ 141 w 1103"/>
                <a:gd name="T75" fmla="*/ 165 h 1110"/>
                <a:gd name="T76" fmla="*/ 134 w 1103"/>
                <a:gd name="T77" fmla="*/ 166 h 1110"/>
                <a:gd name="T78" fmla="*/ 128 w 1103"/>
                <a:gd name="T79" fmla="*/ 168 h 1110"/>
                <a:gd name="T80" fmla="*/ 123 w 1103"/>
                <a:gd name="T81" fmla="*/ 171 h 1110"/>
                <a:gd name="T82" fmla="*/ 119 w 1103"/>
                <a:gd name="T83" fmla="*/ 174 h 1110"/>
                <a:gd name="T84" fmla="*/ 116 w 1103"/>
                <a:gd name="T85" fmla="*/ 179 h 1110"/>
                <a:gd name="T86" fmla="*/ 114 w 1103"/>
                <a:gd name="T87" fmla="*/ 184 h 1110"/>
                <a:gd name="T88" fmla="*/ 112 w 1103"/>
                <a:gd name="T89" fmla="*/ 188 h 1110"/>
                <a:gd name="T90" fmla="*/ 112 w 1103"/>
                <a:gd name="T91" fmla="*/ 192 h 1110"/>
                <a:gd name="T92" fmla="*/ 112 w 1103"/>
                <a:gd name="T93" fmla="*/ 196 h 1110"/>
                <a:gd name="T94" fmla="*/ 114 w 1103"/>
                <a:gd name="T95" fmla="*/ 200 h 1110"/>
                <a:gd name="T96" fmla="*/ 116 w 1103"/>
                <a:gd name="T97" fmla="*/ 203 h 1110"/>
                <a:gd name="T98" fmla="*/ 119 w 1103"/>
                <a:gd name="T99" fmla="*/ 205 h 1110"/>
                <a:gd name="T100" fmla="*/ 122 w 1103"/>
                <a:gd name="T101" fmla="*/ 207 h 1110"/>
                <a:gd name="T102" fmla="*/ 125 w 1103"/>
                <a:gd name="T103" fmla="*/ 209 h 1110"/>
                <a:gd name="T104" fmla="*/ 130 w 1103"/>
                <a:gd name="T105" fmla="*/ 210 h 1110"/>
                <a:gd name="T106" fmla="*/ 140 w 1103"/>
                <a:gd name="T107" fmla="*/ 209 h 1110"/>
                <a:gd name="T108" fmla="*/ 149 w 1103"/>
                <a:gd name="T109" fmla="*/ 205 h 1110"/>
                <a:gd name="T110" fmla="*/ 153 w 1103"/>
                <a:gd name="T111" fmla="*/ 203 h 1110"/>
                <a:gd name="T112" fmla="*/ 157 w 1103"/>
                <a:gd name="T113" fmla="*/ 200 h 111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3" h="1110">
                  <a:moveTo>
                    <a:pt x="263" y="15"/>
                  </a:moveTo>
                  <a:lnTo>
                    <a:pt x="225" y="406"/>
                  </a:lnTo>
                  <a:lnTo>
                    <a:pt x="214" y="559"/>
                  </a:lnTo>
                  <a:lnTo>
                    <a:pt x="209" y="685"/>
                  </a:lnTo>
                  <a:lnTo>
                    <a:pt x="209" y="1106"/>
                  </a:lnTo>
                  <a:lnTo>
                    <a:pt x="0" y="1081"/>
                  </a:lnTo>
                  <a:lnTo>
                    <a:pt x="15" y="561"/>
                  </a:lnTo>
                  <a:lnTo>
                    <a:pt x="23" y="461"/>
                  </a:lnTo>
                  <a:lnTo>
                    <a:pt x="35" y="334"/>
                  </a:lnTo>
                  <a:lnTo>
                    <a:pt x="75" y="0"/>
                  </a:lnTo>
                  <a:lnTo>
                    <a:pt x="263" y="15"/>
                  </a:lnTo>
                  <a:close/>
                  <a:moveTo>
                    <a:pt x="278" y="248"/>
                  </a:moveTo>
                  <a:lnTo>
                    <a:pt x="680" y="228"/>
                  </a:lnTo>
                  <a:lnTo>
                    <a:pt x="640" y="15"/>
                  </a:lnTo>
                  <a:lnTo>
                    <a:pt x="849" y="0"/>
                  </a:lnTo>
                  <a:lnTo>
                    <a:pt x="888" y="228"/>
                  </a:lnTo>
                  <a:lnTo>
                    <a:pt x="1102" y="233"/>
                  </a:lnTo>
                  <a:lnTo>
                    <a:pt x="1102" y="397"/>
                  </a:lnTo>
                  <a:lnTo>
                    <a:pt x="903" y="397"/>
                  </a:lnTo>
                  <a:lnTo>
                    <a:pt x="913" y="556"/>
                  </a:lnTo>
                  <a:lnTo>
                    <a:pt x="1097" y="575"/>
                  </a:lnTo>
                  <a:lnTo>
                    <a:pt x="1102" y="779"/>
                  </a:lnTo>
                  <a:lnTo>
                    <a:pt x="923" y="754"/>
                  </a:lnTo>
                  <a:lnTo>
                    <a:pt x="921" y="801"/>
                  </a:lnTo>
                  <a:lnTo>
                    <a:pt x="916" y="844"/>
                  </a:lnTo>
                  <a:lnTo>
                    <a:pt x="910" y="883"/>
                  </a:lnTo>
                  <a:lnTo>
                    <a:pt x="901" y="919"/>
                  </a:lnTo>
                  <a:lnTo>
                    <a:pt x="890" y="951"/>
                  </a:lnTo>
                  <a:lnTo>
                    <a:pt x="883" y="966"/>
                  </a:lnTo>
                  <a:lnTo>
                    <a:pt x="877" y="980"/>
                  </a:lnTo>
                  <a:lnTo>
                    <a:pt x="869" y="993"/>
                  </a:lnTo>
                  <a:lnTo>
                    <a:pt x="861" y="1005"/>
                  </a:lnTo>
                  <a:lnTo>
                    <a:pt x="853" y="1017"/>
                  </a:lnTo>
                  <a:lnTo>
                    <a:pt x="844" y="1027"/>
                  </a:lnTo>
                  <a:lnTo>
                    <a:pt x="832" y="1039"/>
                  </a:lnTo>
                  <a:lnTo>
                    <a:pt x="820" y="1050"/>
                  </a:lnTo>
                  <a:lnTo>
                    <a:pt x="807" y="1060"/>
                  </a:lnTo>
                  <a:lnTo>
                    <a:pt x="793" y="1069"/>
                  </a:lnTo>
                  <a:lnTo>
                    <a:pt x="779" y="1077"/>
                  </a:lnTo>
                  <a:lnTo>
                    <a:pt x="763" y="1084"/>
                  </a:lnTo>
                  <a:lnTo>
                    <a:pt x="747" y="1091"/>
                  </a:lnTo>
                  <a:lnTo>
                    <a:pt x="731" y="1096"/>
                  </a:lnTo>
                  <a:lnTo>
                    <a:pt x="713" y="1101"/>
                  </a:lnTo>
                  <a:lnTo>
                    <a:pt x="695" y="1104"/>
                  </a:lnTo>
                  <a:lnTo>
                    <a:pt x="676" y="1107"/>
                  </a:lnTo>
                  <a:lnTo>
                    <a:pt x="657" y="1108"/>
                  </a:lnTo>
                  <a:lnTo>
                    <a:pt x="615" y="1109"/>
                  </a:lnTo>
                  <a:lnTo>
                    <a:pt x="571" y="1106"/>
                  </a:lnTo>
                  <a:lnTo>
                    <a:pt x="544" y="1103"/>
                  </a:lnTo>
                  <a:lnTo>
                    <a:pt x="519" y="1099"/>
                  </a:lnTo>
                  <a:lnTo>
                    <a:pt x="495" y="1093"/>
                  </a:lnTo>
                  <a:lnTo>
                    <a:pt x="473" y="1087"/>
                  </a:lnTo>
                  <a:lnTo>
                    <a:pt x="452" y="1079"/>
                  </a:lnTo>
                  <a:lnTo>
                    <a:pt x="432" y="1070"/>
                  </a:lnTo>
                  <a:lnTo>
                    <a:pt x="414" y="1060"/>
                  </a:lnTo>
                  <a:lnTo>
                    <a:pt x="397" y="1048"/>
                  </a:lnTo>
                  <a:lnTo>
                    <a:pt x="382" y="1035"/>
                  </a:lnTo>
                  <a:lnTo>
                    <a:pt x="368" y="1022"/>
                  </a:lnTo>
                  <a:lnTo>
                    <a:pt x="355" y="1007"/>
                  </a:lnTo>
                  <a:lnTo>
                    <a:pt x="344" y="990"/>
                  </a:lnTo>
                  <a:lnTo>
                    <a:pt x="334" y="973"/>
                  </a:lnTo>
                  <a:lnTo>
                    <a:pt x="326" y="954"/>
                  </a:lnTo>
                  <a:lnTo>
                    <a:pt x="319" y="934"/>
                  </a:lnTo>
                  <a:lnTo>
                    <a:pt x="313" y="913"/>
                  </a:lnTo>
                  <a:lnTo>
                    <a:pt x="309" y="893"/>
                  </a:lnTo>
                  <a:lnTo>
                    <a:pt x="307" y="874"/>
                  </a:lnTo>
                  <a:lnTo>
                    <a:pt x="305" y="855"/>
                  </a:lnTo>
                  <a:lnTo>
                    <a:pt x="304" y="836"/>
                  </a:lnTo>
                  <a:lnTo>
                    <a:pt x="305" y="817"/>
                  </a:lnTo>
                  <a:lnTo>
                    <a:pt x="307" y="799"/>
                  </a:lnTo>
                  <a:lnTo>
                    <a:pt x="309" y="781"/>
                  </a:lnTo>
                  <a:lnTo>
                    <a:pt x="313" y="764"/>
                  </a:lnTo>
                  <a:lnTo>
                    <a:pt x="318" y="747"/>
                  </a:lnTo>
                  <a:lnTo>
                    <a:pt x="324" y="730"/>
                  </a:lnTo>
                  <a:lnTo>
                    <a:pt x="331" y="713"/>
                  </a:lnTo>
                  <a:lnTo>
                    <a:pt x="339" y="697"/>
                  </a:lnTo>
                  <a:lnTo>
                    <a:pt x="348" y="681"/>
                  </a:lnTo>
                  <a:lnTo>
                    <a:pt x="358" y="665"/>
                  </a:lnTo>
                  <a:lnTo>
                    <a:pt x="370" y="650"/>
                  </a:lnTo>
                  <a:lnTo>
                    <a:pt x="382" y="635"/>
                  </a:lnTo>
                  <a:lnTo>
                    <a:pt x="400" y="617"/>
                  </a:lnTo>
                  <a:lnTo>
                    <a:pt x="418" y="601"/>
                  </a:lnTo>
                  <a:lnTo>
                    <a:pt x="437" y="587"/>
                  </a:lnTo>
                  <a:lnTo>
                    <a:pt x="457" y="574"/>
                  </a:lnTo>
                  <a:lnTo>
                    <a:pt x="477" y="563"/>
                  </a:lnTo>
                  <a:lnTo>
                    <a:pt x="498" y="554"/>
                  </a:lnTo>
                  <a:lnTo>
                    <a:pt x="519" y="547"/>
                  </a:lnTo>
                  <a:lnTo>
                    <a:pt x="541" y="541"/>
                  </a:lnTo>
                  <a:lnTo>
                    <a:pt x="560" y="538"/>
                  </a:lnTo>
                  <a:lnTo>
                    <a:pt x="580" y="535"/>
                  </a:lnTo>
                  <a:lnTo>
                    <a:pt x="601" y="533"/>
                  </a:lnTo>
                  <a:lnTo>
                    <a:pt x="623" y="532"/>
                  </a:lnTo>
                  <a:lnTo>
                    <a:pt x="646" y="532"/>
                  </a:lnTo>
                  <a:lnTo>
                    <a:pt x="670" y="532"/>
                  </a:lnTo>
                  <a:lnTo>
                    <a:pt x="720" y="536"/>
                  </a:lnTo>
                  <a:lnTo>
                    <a:pt x="710" y="412"/>
                  </a:lnTo>
                  <a:lnTo>
                    <a:pt x="273" y="451"/>
                  </a:lnTo>
                  <a:lnTo>
                    <a:pt x="278" y="248"/>
                  </a:lnTo>
                  <a:close/>
                  <a:moveTo>
                    <a:pt x="700" y="868"/>
                  </a:moveTo>
                  <a:lnTo>
                    <a:pt x="704" y="863"/>
                  </a:lnTo>
                  <a:lnTo>
                    <a:pt x="707" y="857"/>
                  </a:lnTo>
                  <a:lnTo>
                    <a:pt x="710" y="851"/>
                  </a:lnTo>
                  <a:lnTo>
                    <a:pt x="713" y="845"/>
                  </a:lnTo>
                  <a:lnTo>
                    <a:pt x="715" y="838"/>
                  </a:lnTo>
                  <a:lnTo>
                    <a:pt x="717" y="830"/>
                  </a:lnTo>
                  <a:lnTo>
                    <a:pt x="721" y="814"/>
                  </a:lnTo>
                  <a:lnTo>
                    <a:pt x="724" y="795"/>
                  </a:lnTo>
                  <a:lnTo>
                    <a:pt x="725" y="775"/>
                  </a:lnTo>
                  <a:lnTo>
                    <a:pt x="726" y="753"/>
                  </a:lnTo>
                  <a:lnTo>
                    <a:pt x="725" y="729"/>
                  </a:lnTo>
                  <a:lnTo>
                    <a:pt x="685" y="726"/>
                  </a:lnTo>
                  <a:lnTo>
                    <a:pt x="651" y="725"/>
                  </a:lnTo>
                  <a:lnTo>
                    <a:pt x="637" y="725"/>
                  </a:lnTo>
                  <a:lnTo>
                    <a:pt x="623" y="726"/>
                  </a:lnTo>
                  <a:lnTo>
                    <a:pt x="611" y="727"/>
                  </a:lnTo>
                  <a:lnTo>
                    <a:pt x="601" y="729"/>
                  </a:lnTo>
                  <a:lnTo>
                    <a:pt x="591" y="731"/>
                  </a:lnTo>
                  <a:lnTo>
                    <a:pt x="582" y="734"/>
                  </a:lnTo>
                  <a:lnTo>
                    <a:pt x="573" y="736"/>
                  </a:lnTo>
                  <a:lnTo>
                    <a:pt x="565" y="740"/>
                  </a:lnTo>
                  <a:lnTo>
                    <a:pt x="557" y="743"/>
                  </a:lnTo>
                  <a:lnTo>
                    <a:pt x="550" y="747"/>
                  </a:lnTo>
                  <a:lnTo>
                    <a:pt x="543" y="752"/>
                  </a:lnTo>
                  <a:lnTo>
                    <a:pt x="536" y="757"/>
                  </a:lnTo>
                  <a:lnTo>
                    <a:pt x="530" y="762"/>
                  </a:lnTo>
                  <a:lnTo>
                    <a:pt x="525" y="767"/>
                  </a:lnTo>
                  <a:lnTo>
                    <a:pt x="520" y="773"/>
                  </a:lnTo>
                  <a:lnTo>
                    <a:pt x="515" y="780"/>
                  </a:lnTo>
                  <a:lnTo>
                    <a:pt x="511" y="787"/>
                  </a:lnTo>
                  <a:lnTo>
                    <a:pt x="507" y="794"/>
                  </a:lnTo>
                  <a:lnTo>
                    <a:pt x="504" y="801"/>
                  </a:lnTo>
                  <a:lnTo>
                    <a:pt x="501" y="809"/>
                  </a:lnTo>
                  <a:lnTo>
                    <a:pt x="499" y="816"/>
                  </a:lnTo>
                  <a:lnTo>
                    <a:pt x="497" y="822"/>
                  </a:lnTo>
                  <a:lnTo>
                    <a:pt x="496" y="829"/>
                  </a:lnTo>
                  <a:lnTo>
                    <a:pt x="495" y="835"/>
                  </a:lnTo>
                  <a:lnTo>
                    <a:pt x="494" y="841"/>
                  </a:lnTo>
                  <a:lnTo>
                    <a:pt x="494" y="847"/>
                  </a:lnTo>
                  <a:lnTo>
                    <a:pt x="494" y="853"/>
                  </a:lnTo>
                  <a:lnTo>
                    <a:pt x="495" y="858"/>
                  </a:lnTo>
                  <a:lnTo>
                    <a:pt x="496" y="864"/>
                  </a:lnTo>
                  <a:lnTo>
                    <a:pt x="498" y="869"/>
                  </a:lnTo>
                  <a:lnTo>
                    <a:pt x="500" y="874"/>
                  </a:lnTo>
                  <a:lnTo>
                    <a:pt x="502" y="879"/>
                  </a:lnTo>
                  <a:lnTo>
                    <a:pt x="505" y="884"/>
                  </a:lnTo>
                  <a:lnTo>
                    <a:pt x="508" y="889"/>
                  </a:lnTo>
                  <a:lnTo>
                    <a:pt x="512" y="894"/>
                  </a:lnTo>
                  <a:lnTo>
                    <a:pt x="516" y="898"/>
                  </a:lnTo>
                  <a:lnTo>
                    <a:pt x="520" y="902"/>
                  </a:lnTo>
                  <a:lnTo>
                    <a:pt x="524" y="905"/>
                  </a:lnTo>
                  <a:lnTo>
                    <a:pt x="528" y="908"/>
                  </a:lnTo>
                  <a:lnTo>
                    <a:pt x="533" y="911"/>
                  </a:lnTo>
                  <a:lnTo>
                    <a:pt x="537" y="913"/>
                  </a:lnTo>
                  <a:lnTo>
                    <a:pt x="542" y="915"/>
                  </a:lnTo>
                  <a:lnTo>
                    <a:pt x="547" y="917"/>
                  </a:lnTo>
                  <a:lnTo>
                    <a:pt x="552" y="919"/>
                  </a:lnTo>
                  <a:lnTo>
                    <a:pt x="558" y="921"/>
                  </a:lnTo>
                  <a:lnTo>
                    <a:pt x="563" y="922"/>
                  </a:lnTo>
                  <a:lnTo>
                    <a:pt x="575" y="923"/>
                  </a:lnTo>
                  <a:lnTo>
                    <a:pt x="588" y="924"/>
                  </a:lnTo>
                  <a:lnTo>
                    <a:pt x="601" y="923"/>
                  </a:lnTo>
                  <a:lnTo>
                    <a:pt x="617" y="920"/>
                  </a:lnTo>
                  <a:lnTo>
                    <a:pt x="631" y="916"/>
                  </a:lnTo>
                  <a:lnTo>
                    <a:pt x="645" y="910"/>
                  </a:lnTo>
                  <a:lnTo>
                    <a:pt x="658" y="904"/>
                  </a:lnTo>
                  <a:lnTo>
                    <a:pt x="664" y="901"/>
                  </a:lnTo>
                  <a:lnTo>
                    <a:pt x="670" y="897"/>
                  </a:lnTo>
                  <a:lnTo>
                    <a:pt x="676" y="893"/>
                  </a:lnTo>
                  <a:lnTo>
                    <a:pt x="681" y="888"/>
                  </a:lnTo>
                  <a:lnTo>
                    <a:pt x="686" y="884"/>
                  </a:lnTo>
                  <a:lnTo>
                    <a:pt x="691" y="879"/>
                  </a:lnTo>
                  <a:lnTo>
                    <a:pt x="696" y="873"/>
                  </a:lnTo>
                  <a:lnTo>
                    <a:pt x="700" y="86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2" name="Freeform 37">
              <a:extLst>
                <a:ext uri="{FF2B5EF4-FFF2-40B4-BE49-F238E27FC236}">
                  <a16:creationId xmlns:a16="http://schemas.microsoft.com/office/drawing/2014/main" id="{18FF17CE-564C-4EE0-8247-52CAB8A22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2" y="2824"/>
              <a:ext cx="278" cy="276"/>
            </a:xfrm>
            <a:custGeom>
              <a:avLst/>
              <a:gdLst>
                <a:gd name="T0" fmla="*/ 2 w 1216"/>
                <a:gd name="T1" fmla="*/ 80 h 1218"/>
                <a:gd name="T2" fmla="*/ 2 w 1216"/>
                <a:gd name="T3" fmla="*/ 34 h 1218"/>
                <a:gd name="T4" fmla="*/ 84 w 1216"/>
                <a:gd name="T5" fmla="*/ 0 h 1218"/>
                <a:gd name="T6" fmla="*/ 121 w 1216"/>
                <a:gd name="T7" fmla="*/ 30 h 1218"/>
                <a:gd name="T8" fmla="*/ 276 w 1216"/>
                <a:gd name="T9" fmla="*/ 68 h 1218"/>
                <a:gd name="T10" fmla="*/ 101 w 1216"/>
                <a:gd name="T11" fmla="*/ 70 h 1218"/>
                <a:gd name="T12" fmla="*/ 88 w 1216"/>
                <a:gd name="T13" fmla="*/ 233 h 1218"/>
                <a:gd name="T14" fmla="*/ 43 w 1216"/>
                <a:gd name="T15" fmla="*/ 274 h 1218"/>
                <a:gd name="T16" fmla="*/ 29 w 1216"/>
                <a:gd name="T17" fmla="*/ 225 h 1218"/>
                <a:gd name="T18" fmla="*/ 0 w 1216"/>
                <a:gd name="T19" fmla="*/ 173 h 1218"/>
                <a:gd name="T20" fmla="*/ 97 w 1216"/>
                <a:gd name="T21" fmla="*/ 163 h 1218"/>
                <a:gd name="T22" fmla="*/ 161 w 1216"/>
                <a:gd name="T23" fmla="*/ 134 h 1218"/>
                <a:gd name="T24" fmla="*/ 186 w 1216"/>
                <a:gd name="T25" fmla="*/ 121 h 1218"/>
                <a:gd name="T26" fmla="*/ 119 w 1216"/>
                <a:gd name="T27" fmla="*/ 85 h 1218"/>
                <a:gd name="T28" fmla="*/ 231 w 1216"/>
                <a:gd name="T29" fmla="*/ 77 h 1218"/>
                <a:gd name="T30" fmla="*/ 234 w 1216"/>
                <a:gd name="T31" fmla="*/ 77 h 1218"/>
                <a:gd name="T32" fmla="*/ 238 w 1216"/>
                <a:gd name="T33" fmla="*/ 77 h 1218"/>
                <a:gd name="T34" fmla="*/ 241 w 1216"/>
                <a:gd name="T35" fmla="*/ 78 h 1218"/>
                <a:gd name="T36" fmla="*/ 244 w 1216"/>
                <a:gd name="T37" fmla="*/ 80 h 1218"/>
                <a:gd name="T38" fmla="*/ 248 w 1216"/>
                <a:gd name="T39" fmla="*/ 82 h 1218"/>
                <a:gd name="T40" fmla="*/ 249 w 1216"/>
                <a:gd name="T41" fmla="*/ 84 h 1218"/>
                <a:gd name="T42" fmla="*/ 251 w 1216"/>
                <a:gd name="T43" fmla="*/ 85 h 1218"/>
                <a:gd name="T44" fmla="*/ 251 w 1216"/>
                <a:gd name="T45" fmla="*/ 87 h 1218"/>
                <a:gd name="T46" fmla="*/ 252 w 1216"/>
                <a:gd name="T47" fmla="*/ 89 h 1218"/>
                <a:gd name="T48" fmla="*/ 253 w 1216"/>
                <a:gd name="T49" fmla="*/ 90 h 1218"/>
                <a:gd name="T50" fmla="*/ 253 w 1216"/>
                <a:gd name="T51" fmla="*/ 92 h 1218"/>
                <a:gd name="T52" fmla="*/ 253 w 1216"/>
                <a:gd name="T53" fmla="*/ 95 h 1218"/>
                <a:gd name="T54" fmla="*/ 253 w 1216"/>
                <a:gd name="T55" fmla="*/ 98 h 1218"/>
                <a:gd name="T56" fmla="*/ 252 w 1216"/>
                <a:gd name="T57" fmla="*/ 102 h 1218"/>
                <a:gd name="T58" fmla="*/ 250 w 1216"/>
                <a:gd name="T59" fmla="*/ 105 h 1218"/>
                <a:gd name="T60" fmla="*/ 245 w 1216"/>
                <a:gd name="T61" fmla="*/ 112 h 1218"/>
                <a:gd name="T62" fmla="*/ 239 w 1216"/>
                <a:gd name="T63" fmla="*/ 120 h 1218"/>
                <a:gd name="T64" fmla="*/ 209 w 1216"/>
                <a:gd name="T65" fmla="*/ 156 h 1218"/>
                <a:gd name="T66" fmla="*/ 276 w 1216"/>
                <a:gd name="T67" fmla="*/ 192 h 1218"/>
                <a:gd name="T68" fmla="*/ 214 w 1216"/>
                <a:gd name="T69" fmla="*/ 194 h 1218"/>
                <a:gd name="T70" fmla="*/ 216 w 1216"/>
                <a:gd name="T71" fmla="*/ 216 h 1218"/>
                <a:gd name="T72" fmla="*/ 217 w 1216"/>
                <a:gd name="T73" fmla="*/ 238 h 1218"/>
                <a:gd name="T74" fmla="*/ 217 w 1216"/>
                <a:gd name="T75" fmla="*/ 250 h 1218"/>
                <a:gd name="T76" fmla="*/ 215 w 1216"/>
                <a:gd name="T77" fmla="*/ 257 h 1218"/>
                <a:gd name="T78" fmla="*/ 213 w 1216"/>
                <a:gd name="T79" fmla="*/ 261 h 1218"/>
                <a:gd name="T80" fmla="*/ 211 w 1216"/>
                <a:gd name="T81" fmla="*/ 264 h 1218"/>
                <a:gd name="T82" fmla="*/ 209 w 1216"/>
                <a:gd name="T83" fmla="*/ 267 h 1218"/>
                <a:gd name="T84" fmla="*/ 207 w 1216"/>
                <a:gd name="T85" fmla="*/ 270 h 1218"/>
                <a:gd name="T86" fmla="*/ 203 w 1216"/>
                <a:gd name="T87" fmla="*/ 272 h 1218"/>
                <a:gd name="T88" fmla="*/ 200 w 1216"/>
                <a:gd name="T89" fmla="*/ 273 h 1218"/>
                <a:gd name="T90" fmla="*/ 197 w 1216"/>
                <a:gd name="T91" fmla="*/ 274 h 1218"/>
                <a:gd name="T92" fmla="*/ 191 w 1216"/>
                <a:gd name="T93" fmla="*/ 276 h 1218"/>
                <a:gd name="T94" fmla="*/ 182 w 1216"/>
                <a:gd name="T95" fmla="*/ 276 h 1218"/>
                <a:gd name="T96" fmla="*/ 160 w 1216"/>
                <a:gd name="T97" fmla="*/ 275 h 1218"/>
                <a:gd name="T98" fmla="*/ 126 w 1216"/>
                <a:gd name="T99" fmla="*/ 232 h 1218"/>
                <a:gd name="T100" fmla="*/ 170 w 1216"/>
                <a:gd name="T101" fmla="*/ 196 h 1218"/>
                <a:gd name="T102" fmla="*/ 97 w 1216"/>
                <a:gd name="T103" fmla="*/ 163 h 121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216" h="1218">
                  <a:moveTo>
                    <a:pt x="203" y="328"/>
                  </a:moveTo>
                  <a:lnTo>
                    <a:pt x="10" y="353"/>
                  </a:lnTo>
                  <a:lnTo>
                    <a:pt x="5" y="348"/>
                  </a:lnTo>
                  <a:lnTo>
                    <a:pt x="10" y="149"/>
                  </a:lnTo>
                  <a:lnTo>
                    <a:pt x="302" y="139"/>
                  </a:lnTo>
                  <a:lnTo>
                    <a:pt x="372" y="0"/>
                  </a:lnTo>
                  <a:lnTo>
                    <a:pt x="570" y="60"/>
                  </a:lnTo>
                  <a:lnTo>
                    <a:pt x="531" y="134"/>
                  </a:lnTo>
                  <a:lnTo>
                    <a:pt x="1215" y="139"/>
                  </a:lnTo>
                  <a:lnTo>
                    <a:pt x="1215" y="298"/>
                  </a:lnTo>
                  <a:lnTo>
                    <a:pt x="635" y="298"/>
                  </a:lnTo>
                  <a:lnTo>
                    <a:pt x="446" y="308"/>
                  </a:lnTo>
                  <a:lnTo>
                    <a:pt x="407" y="387"/>
                  </a:lnTo>
                  <a:lnTo>
                    <a:pt x="387" y="1027"/>
                  </a:lnTo>
                  <a:lnTo>
                    <a:pt x="387" y="1211"/>
                  </a:lnTo>
                  <a:lnTo>
                    <a:pt x="188" y="1211"/>
                  </a:lnTo>
                  <a:lnTo>
                    <a:pt x="208" y="804"/>
                  </a:lnTo>
                  <a:lnTo>
                    <a:pt x="129" y="993"/>
                  </a:lnTo>
                  <a:lnTo>
                    <a:pt x="124" y="993"/>
                  </a:lnTo>
                  <a:lnTo>
                    <a:pt x="0" y="764"/>
                  </a:lnTo>
                  <a:lnTo>
                    <a:pt x="203" y="328"/>
                  </a:lnTo>
                  <a:close/>
                  <a:moveTo>
                    <a:pt x="426" y="720"/>
                  </a:moveTo>
                  <a:lnTo>
                    <a:pt x="729" y="695"/>
                  </a:lnTo>
                  <a:lnTo>
                    <a:pt x="709" y="591"/>
                  </a:lnTo>
                  <a:lnTo>
                    <a:pt x="759" y="591"/>
                  </a:lnTo>
                  <a:lnTo>
                    <a:pt x="818" y="536"/>
                  </a:lnTo>
                  <a:lnTo>
                    <a:pt x="526" y="571"/>
                  </a:lnTo>
                  <a:lnTo>
                    <a:pt x="526" y="377"/>
                  </a:lnTo>
                  <a:lnTo>
                    <a:pt x="531" y="367"/>
                  </a:lnTo>
                  <a:lnTo>
                    <a:pt x="1017" y="338"/>
                  </a:lnTo>
                  <a:lnTo>
                    <a:pt x="1024" y="338"/>
                  </a:lnTo>
                  <a:lnTo>
                    <a:pt x="1032" y="339"/>
                  </a:lnTo>
                  <a:lnTo>
                    <a:pt x="1039" y="340"/>
                  </a:lnTo>
                  <a:lnTo>
                    <a:pt x="1047" y="342"/>
                  </a:lnTo>
                  <a:lnTo>
                    <a:pt x="1054" y="344"/>
                  </a:lnTo>
                  <a:lnTo>
                    <a:pt x="1061" y="346"/>
                  </a:lnTo>
                  <a:lnTo>
                    <a:pt x="1069" y="349"/>
                  </a:lnTo>
                  <a:lnTo>
                    <a:pt x="1076" y="353"/>
                  </a:lnTo>
                  <a:lnTo>
                    <a:pt x="1084" y="358"/>
                  </a:lnTo>
                  <a:lnTo>
                    <a:pt x="1092" y="364"/>
                  </a:lnTo>
                  <a:lnTo>
                    <a:pt x="1095" y="367"/>
                  </a:lnTo>
                  <a:lnTo>
                    <a:pt x="1098" y="370"/>
                  </a:lnTo>
                  <a:lnTo>
                    <a:pt x="1101" y="373"/>
                  </a:lnTo>
                  <a:lnTo>
                    <a:pt x="1104" y="376"/>
                  </a:lnTo>
                  <a:lnTo>
                    <a:pt x="1106" y="380"/>
                  </a:lnTo>
                  <a:lnTo>
                    <a:pt x="1108" y="383"/>
                  </a:lnTo>
                  <a:lnTo>
                    <a:pt x="1110" y="387"/>
                  </a:lnTo>
                  <a:lnTo>
                    <a:pt x="1112" y="391"/>
                  </a:lnTo>
                  <a:lnTo>
                    <a:pt x="1113" y="395"/>
                  </a:lnTo>
                  <a:lnTo>
                    <a:pt x="1114" y="399"/>
                  </a:lnTo>
                  <a:lnTo>
                    <a:pt x="1115" y="403"/>
                  </a:lnTo>
                  <a:lnTo>
                    <a:pt x="1116" y="407"/>
                  </a:lnTo>
                  <a:lnTo>
                    <a:pt x="1116" y="413"/>
                  </a:lnTo>
                  <a:lnTo>
                    <a:pt x="1116" y="420"/>
                  </a:lnTo>
                  <a:lnTo>
                    <a:pt x="1115" y="426"/>
                  </a:lnTo>
                  <a:lnTo>
                    <a:pt x="1114" y="433"/>
                  </a:lnTo>
                  <a:lnTo>
                    <a:pt x="1112" y="441"/>
                  </a:lnTo>
                  <a:lnTo>
                    <a:pt x="1109" y="448"/>
                  </a:lnTo>
                  <a:lnTo>
                    <a:pt x="1106" y="455"/>
                  </a:lnTo>
                  <a:lnTo>
                    <a:pt x="1102" y="463"/>
                  </a:lnTo>
                  <a:lnTo>
                    <a:pt x="1093" y="479"/>
                  </a:lnTo>
                  <a:lnTo>
                    <a:pt x="1081" y="496"/>
                  </a:lnTo>
                  <a:lnTo>
                    <a:pt x="1067" y="513"/>
                  </a:lnTo>
                  <a:lnTo>
                    <a:pt x="1051" y="531"/>
                  </a:lnTo>
                  <a:lnTo>
                    <a:pt x="923" y="665"/>
                  </a:lnTo>
                  <a:lnTo>
                    <a:pt x="923" y="690"/>
                  </a:lnTo>
                  <a:lnTo>
                    <a:pt x="1210" y="680"/>
                  </a:lnTo>
                  <a:lnTo>
                    <a:pt x="1215" y="849"/>
                  </a:lnTo>
                  <a:lnTo>
                    <a:pt x="1215" y="854"/>
                  </a:lnTo>
                  <a:lnTo>
                    <a:pt x="942" y="854"/>
                  </a:lnTo>
                  <a:lnTo>
                    <a:pt x="949" y="904"/>
                  </a:lnTo>
                  <a:lnTo>
                    <a:pt x="953" y="953"/>
                  </a:lnTo>
                  <a:lnTo>
                    <a:pt x="956" y="1003"/>
                  </a:lnTo>
                  <a:lnTo>
                    <a:pt x="957" y="1052"/>
                  </a:lnTo>
                  <a:lnTo>
                    <a:pt x="956" y="1078"/>
                  </a:lnTo>
                  <a:lnTo>
                    <a:pt x="954" y="1102"/>
                  </a:lnTo>
                  <a:lnTo>
                    <a:pt x="949" y="1124"/>
                  </a:lnTo>
                  <a:lnTo>
                    <a:pt x="947" y="1133"/>
                  </a:lnTo>
                  <a:lnTo>
                    <a:pt x="944" y="1143"/>
                  </a:lnTo>
                  <a:lnTo>
                    <a:pt x="940" y="1151"/>
                  </a:lnTo>
                  <a:lnTo>
                    <a:pt x="936" y="1160"/>
                  </a:lnTo>
                  <a:lnTo>
                    <a:pt x="931" y="1167"/>
                  </a:lnTo>
                  <a:lnTo>
                    <a:pt x="927" y="1174"/>
                  </a:lnTo>
                  <a:lnTo>
                    <a:pt x="921" y="1180"/>
                  </a:lnTo>
                  <a:lnTo>
                    <a:pt x="916" y="1186"/>
                  </a:lnTo>
                  <a:lnTo>
                    <a:pt x="910" y="1191"/>
                  </a:lnTo>
                  <a:lnTo>
                    <a:pt x="903" y="1196"/>
                  </a:lnTo>
                  <a:lnTo>
                    <a:pt x="896" y="1200"/>
                  </a:lnTo>
                  <a:lnTo>
                    <a:pt x="888" y="1203"/>
                  </a:lnTo>
                  <a:lnTo>
                    <a:pt x="881" y="1206"/>
                  </a:lnTo>
                  <a:lnTo>
                    <a:pt x="873" y="1208"/>
                  </a:lnTo>
                  <a:lnTo>
                    <a:pt x="866" y="1211"/>
                  </a:lnTo>
                  <a:lnTo>
                    <a:pt x="858" y="1213"/>
                  </a:lnTo>
                  <a:lnTo>
                    <a:pt x="843" y="1216"/>
                  </a:lnTo>
                  <a:lnTo>
                    <a:pt x="825" y="1217"/>
                  </a:lnTo>
                  <a:lnTo>
                    <a:pt x="804" y="1217"/>
                  </a:lnTo>
                  <a:lnTo>
                    <a:pt x="758" y="1216"/>
                  </a:lnTo>
                  <a:lnTo>
                    <a:pt x="703" y="1212"/>
                  </a:lnTo>
                  <a:lnTo>
                    <a:pt x="640" y="1206"/>
                  </a:lnTo>
                  <a:lnTo>
                    <a:pt x="555" y="1022"/>
                  </a:lnTo>
                  <a:lnTo>
                    <a:pt x="759" y="1022"/>
                  </a:lnTo>
                  <a:lnTo>
                    <a:pt x="749" y="864"/>
                  </a:lnTo>
                  <a:lnTo>
                    <a:pt x="416" y="898"/>
                  </a:lnTo>
                  <a:lnTo>
                    <a:pt x="426" y="7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3" name="Freeform 38">
              <a:extLst>
                <a:ext uri="{FF2B5EF4-FFF2-40B4-BE49-F238E27FC236}">
                  <a16:creationId xmlns:a16="http://schemas.microsoft.com/office/drawing/2014/main" id="{3EE1CC9A-E0C7-42F0-9AB0-2C4735016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9" y="2823"/>
              <a:ext cx="277" cy="275"/>
            </a:xfrm>
            <a:custGeom>
              <a:avLst/>
              <a:gdLst>
                <a:gd name="T0" fmla="*/ 49 w 1221"/>
                <a:gd name="T1" fmla="*/ 86 h 1212"/>
                <a:gd name="T2" fmla="*/ 2 w 1221"/>
                <a:gd name="T3" fmla="*/ 92 h 1212"/>
                <a:gd name="T4" fmla="*/ 1 w 1221"/>
                <a:gd name="T5" fmla="*/ 45 h 1212"/>
                <a:gd name="T6" fmla="*/ 79 w 1221"/>
                <a:gd name="T7" fmla="*/ 42 h 1212"/>
                <a:gd name="T8" fmla="*/ 108 w 1221"/>
                <a:gd name="T9" fmla="*/ 0 h 1212"/>
                <a:gd name="T10" fmla="*/ 151 w 1221"/>
                <a:gd name="T11" fmla="*/ 16 h 1212"/>
                <a:gd name="T12" fmla="*/ 135 w 1221"/>
                <a:gd name="T13" fmla="*/ 41 h 1212"/>
                <a:gd name="T14" fmla="*/ 277 w 1221"/>
                <a:gd name="T15" fmla="*/ 41 h 1212"/>
                <a:gd name="T16" fmla="*/ 275 w 1221"/>
                <a:gd name="T17" fmla="*/ 78 h 1212"/>
                <a:gd name="T18" fmla="*/ 108 w 1221"/>
                <a:gd name="T19" fmla="*/ 81 h 1212"/>
                <a:gd name="T20" fmla="*/ 95 w 1221"/>
                <a:gd name="T21" fmla="*/ 101 h 1212"/>
                <a:gd name="T22" fmla="*/ 88 w 1221"/>
                <a:gd name="T23" fmla="*/ 233 h 1212"/>
                <a:gd name="T24" fmla="*/ 88 w 1221"/>
                <a:gd name="T25" fmla="*/ 275 h 1212"/>
                <a:gd name="T26" fmla="*/ 40 w 1221"/>
                <a:gd name="T27" fmla="*/ 275 h 1212"/>
                <a:gd name="T28" fmla="*/ 47 w 1221"/>
                <a:gd name="T29" fmla="*/ 173 h 1212"/>
                <a:gd name="T30" fmla="*/ 22 w 1221"/>
                <a:gd name="T31" fmla="*/ 212 h 1212"/>
                <a:gd name="T32" fmla="*/ 0 w 1221"/>
                <a:gd name="T33" fmla="*/ 163 h 1212"/>
                <a:gd name="T34" fmla="*/ 49 w 1221"/>
                <a:gd name="T35" fmla="*/ 86 h 1212"/>
                <a:gd name="T36" fmla="*/ 98 w 1221"/>
                <a:gd name="T37" fmla="*/ 224 h 1212"/>
                <a:gd name="T38" fmla="*/ 162 w 1221"/>
                <a:gd name="T39" fmla="*/ 221 h 1212"/>
                <a:gd name="T40" fmla="*/ 163 w 1221"/>
                <a:gd name="T41" fmla="*/ 178 h 1212"/>
                <a:gd name="T42" fmla="*/ 108 w 1221"/>
                <a:gd name="T43" fmla="*/ 182 h 1212"/>
                <a:gd name="T44" fmla="*/ 109 w 1221"/>
                <a:gd name="T45" fmla="*/ 136 h 1212"/>
                <a:gd name="T46" fmla="*/ 165 w 1221"/>
                <a:gd name="T47" fmla="*/ 135 h 1212"/>
                <a:gd name="T48" fmla="*/ 164 w 1221"/>
                <a:gd name="T49" fmla="*/ 92 h 1212"/>
                <a:gd name="T50" fmla="*/ 211 w 1221"/>
                <a:gd name="T51" fmla="*/ 92 h 1212"/>
                <a:gd name="T52" fmla="*/ 211 w 1221"/>
                <a:gd name="T53" fmla="*/ 133 h 1212"/>
                <a:gd name="T54" fmla="*/ 263 w 1221"/>
                <a:gd name="T55" fmla="*/ 133 h 1212"/>
                <a:gd name="T56" fmla="*/ 263 w 1221"/>
                <a:gd name="T57" fmla="*/ 174 h 1212"/>
                <a:gd name="T58" fmla="*/ 209 w 1221"/>
                <a:gd name="T59" fmla="*/ 176 h 1212"/>
                <a:gd name="T60" fmla="*/ 208 w 1221"/>
                <a:gd name="T61" fmla="*/ 221 h 1212"/>
                <a:gd name="T62" fmla="*/ 273 w 1221"/>
                <a:gd name="T63" fmla="*/ 220 h 1212"/>
                <a:gd name="T64" fmla="*/ 275 w 1221"/>
                <a:gd name="T65" fmla="*/ 260 h 1212"/>
                <a:gd name="T66" fmla="*/ 273 w 1221"/>
                <a:gd name="T67" fmla="*/ 260 h 1212"/>
                <a:gd name="T68" fmla="*/ 97 w 1221"/>
                <a:gd name="T69" fmla="*/ 269 h 1212"/>
                <a:gd name="T70" fmla="*/ 98 w 1221"/>
                <a:gd name="T71" fmla="*/ 224 h 121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21" h="1212">
                  <a:moveTo>
                    <a:pt x="218" y="377"/>
                  </a:moveTo>
                  <a:lnTo>
                    <a:pt x="10" y="407"/>
                  </a:lnTo>
                  <a:lnTo>
                    <a:pt x="5" y="199"/>
                  </a:lnTo>
                  <a:lnTo>
                    <a:pt x="347" y="184"/>
                  </a:lnTo>
                  <a:lnTo>
                    <a:pt x="476" y="0"/>
                  </a:lnTo>
                  <a:lnTo>
                    <a:pt x="665" y="70"/>
                  </a:lnTo>
                  <a:lnTo>
                    <a:pt x="595" y="179"/>
                  </a:lnTo>
                  <a:lnTo>
                    <a:pt x="1220" y="179"/>
                  </a:lnTo>
                  <a:lnTo>
                    <a:pt x="1210" y="343"/>
                  </a:lnTo>
                  <a:lnTo>
                    <a:pt x="476" y="358"/>
                  </a:lnTo>
                  <a:lnTo>
                    <a:pt x="417" y="447"/>
                  </a:lnTo>
                  <a:lnTo>
                    <a:pt x="387" y="1027"/>
                  </a:lnTo>
                  <a:lnTo>
                    <a:pt x="387" y="1211"/>
                  </a:lnTo>
                  <a:lnTo>
                    <a:pt x="178" y="1211"/>
                  </a:lnTo>
                  <a:lnTo>
                    <a:pt x="208" y="764"/>
                  </a:lnTo>
                  <a:lnTo>
                    <a:pt x="99" y="933"/>
                  </a:lnTo>
                  <a:lnTo>
                    <a:pt x="0" y="720"/>
                  </a:lnTo>
                  <a:lnTo>
                    <a:pt x="218" y="377"/>
                  </a:lnTo>
                  <a:close/>
                  <a:moveTo>
                    <a:pt x="431" y="988"/>
                  </a:moveTo>
                  <a:lnTo>
                    <a:pt x="714" y="973"/>
                  </a:lnTo>
                  <a:lnTo>
                    <a:pt x="719" y="784"/>
                  </a:lnTo>
                  <a:lnTo>
                    <a:pt x="476" y="804"/>
                  </a:lnTo>
                  <a:lnTo>
                    <a:pt x="481" y="601"/>
                  </a:lnTo>
                  <a:lnTo>
                    <a:pt x="729" y="596"/>
                  </a:lnTo>
                  <a:lnTo>
                    <a:pt x="724" y="407"/>
                  </a:lnTo>
                  <a:lnTo>
                    <a:pt x="932" y="407"/>
                  </a:lnTo>
                  <a:lnTo>
                    <a:pt x="928" y="586"/>
                  </a:lnTo>
                  <a:lnTo>
                    <a:pt x="1161" y="586"/>
                  </a:lnTo>
                  <a:lnTo>
                    <a:pt x="1161" y="769"/>
                  </a:lnTo>
                  <a:lnTo>
                    <a:pt x="923" y="774"/>
                  </a:lnTo>
                  <a:lnTo>
                    <a:pt x="918" y="973"/>
                  </a:lnTo>
                  <a:lnTo>
                    <a:pt x="1205" y="968"/>
                  </a:lnTo>
                  <a:lnTo>
                    <a:pt x="1210" y="1146"/>
                  </a:lnTo>
                  <a:lnTo>
                    <a:pt x="1205" y="1146"/>
                  </a:lnTo>
                  <a:lnTo>
                    <a:pt x="426" y="1186"/>
                  </a:lnTo>
                  <a:lnTo>
                    <a:pt x="431" y="98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4" name="Freeform 39">
              <a:extLst>
                <a:ext uri="{FF2B5EF4-FFF2-40B4-BE49-F238E27FC236}">
                  <a16:creationId xmlns:a16="http://schemas.microsoft.com/office/drawing/2014/main" id="{46963BAF-5496-4542-8743-FA557C14A9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7" y="2824"/>
              <a:ext cx="277" cy="275"/>
            </a:xfrm>
            <a:custGeom>
              <a:avLst/>
              <a:gdLst>
                <a:gd name="T0" fmla="*/ 92 w 1221"/>
                <a:gd name="T1" fmla="*/ 15 h 1212"/>
                <a:gd name="T2" fmla="*/ 72 w 1221"/>
                <a:gd name="T3" fmla="*/ 171 h 1212"/>
                <a:gd name="T4" fmla="*/ 25 w 1221"/>
                <a:gd name="T5" fmla="*/ 275 h 1212"/>
                <a:gd name="T6" fmla="*/ 20 w 1221"/>
                <a:gd name="T7" fmla="*/ 152 h 1212"/>
                <a:gd name="T8" fmla="*/ 59 w 1221"/>
                <a:gd name="T9" fmla="*/ 0 h 1212"/>
                <a:gd name="T10" fmla="*/ 144 w 1221"/>
                <a:gd name="T11" fmla="*/ 77 h 1212"/>
                <a:gd name="T12" fmla="*/ 91 w 1221"/>
                <a:gd name="T13" fmla="*/ 61 h 1212"/>
                <a:gd name="T14" fmla="*/ 201 w 1221"/>
                <a:gd name="T15" fmla="*/ 9 h 1212"/>
                <a:gd name="T16" fmla="*/ 277 w 1221"/>
                <a:gd name="T17" fmla="*/ 43 h 1212"/>
                <a:gd name="T18" fmla="*/ 227 w 1221"/>
                <a:gd name="T19" fmla="*/ 69 h 1212"/>
                <a:gd name="T20" fmla="*/ 240 w 1221"/>
                <a:gd name="T21" fmla="*/ 70 h 1212"/>
                <a:gd name="T22" fmla="*/ 250 w 1221"/>
                <a:gd name="T23" fmla="*/ 73 h 1212"/>
                <a:gd name="T24" fmla="*/ 255 w 1221"/>
                <a:gd name="T25" fmla="*/ 74 h 1212"/>
                <a:gd name="T26" fmla="*/ 258 w 1221"/>
                <a:gd name="T27" fmla="*/ 77 h 1212"/>
                <a:gd name="T28" fmla="*/ 262 w 1221"/>
                <a:gd name="T29" fmla="*/ 79 h 1212"/>
                <a:gd name="T30" fmla="*/ 265 w 1221"/>
                <a:gd name="T31" fmla="*/ 82 h 1212"/>
                <a:gd name="T32" fmla="*/ 266 w 1221"/>
                <a:gd name="T33" fmla="*/ 84 h 1212"/>
                <a:gd name="T34" fmla="*/ 269 w 1221"/>
                <a:gd name="T35" fmla="*/ 90 h 1212"/>
                <a:gd name="T36" fmla="*/ 271 w 1221"/>
                <a:gd name="T37" fmla="*/ 96 h 1212"/>
                <a:gd name="T38" fmla="*/ 273 w 1221"/>
                <a:gd name="T39" fmla="*/ 105 h 1212"/>
                <a:gd name="T40" fmla="*/ 275 w 1221"/>
                <a:gd name="T41" fmla="*/ 120 h 1212"/>
                <a:gd name="T42" fmla="*/ 275 w 1221"/>
                <a:gd name="T43" fmla="*/ 147 h 1212"/>
                <a:gd name="T44" fmla="*/ 276 w 1221"/>
                <a:gd name="T45" fmla="*/ 259 h 1212"/>
                <a:gd name="T46" fmla="*/ 89 w 1221"/>
                <a:gd name="T47" fmla="*/ 83 h 1212"/>
                <a:gd name="T48" fmla="*/ 141 w 1221"/>
                <a:gd name="T49" fmla="*/ 122 h 1212"/>
                <a:gd name="T50" fmla="*/ 120 w 1221"/>
                <a:gd name="T51" fmla="*/ 227 h 1212"/>
                <a:gd name="T52" fmla="*/ 188 w 1221"/>
                <a:gd name="T53" fmla="*/ 222 h 1212"/>
                <a:gd name="T54" fmla="*/ 177 w 1221"/>
                <a:gd name="T55" fmla="*/ 117 h 1212"/>
                <a:gd name="T56" fmla="*/ 188 w 1221"/>
                <a:gd name="T57" fmla="*/ 222 h 1212"/>
                <a:gd name="T58" fmla="*/ 192 w 1221"/>
                <a:gd name="T59" fmla="*/ 49 h 1212"/>
                <a:gd name="T60" fmla="*/ 179 w 1221"/>
                <a:gd name="T61" fmla="*/ 73 h 1212"/>
                <a:gd name="T62" fmla="*/ 234 w 1221"/>
                <a:gd name="T63" fmla="*/ 220 h 1212"/>
                <a:gd name="T64" fmla="*/ 226 w 1221"/>
                <a:gd name="T65" fmla="*/ 114 h 1212"/>
                <a:gd name="T66" fmla="*/ 234 w 1221"/>
                <a:gd name="T67" fmla="*/ 220 h 121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21" h="1212">
                  <a:moveTo>
                    <a:pt x="258" y="0"/>
                  </a:moveTo>
                  <a:lnTo>
                    <a:pt x="407" y="65"/>
                  </a:lnTo>
                  <a:lnTo>
                    <a:pt x="337" y="229"/>
                  </a:lnTo>
                  <a:lnTo>
                    <a:pt x="317" y="754"/>
                  </a:lnTo>
                  <a:lnTo>
                    <a:pt x="307" y="1206"/>
                  </a:lnTo>
                  <a:lnTo>
                    <a:pt x="109" y="1211"/>
                  </a:lnTo>
                  <a:lnTo>
                    <a:pt x="139" y="581"/>
                  </a:lnTo>
                  <a:lnTo>
                    <a:pt x="89" y="670"/>
                  </a:lnTo>
                  <a:lnTo>
                    <a:pt x="0" y="477"/>
                  </a:lnTo>
                  <a:lnTo>
                    <a:pt x="258" y="0"/>
                  </a:lnTo>
                  <a:close/>
                  <a:moveTo>
                    <a:pt x="392" y="367"/>
                  </a:moveTo>
                  <a:lnTo>
                    <a:pt x="635" y="338"/>
                  </a:lnTo>
                  <a:lnTo>
                    <a:pt x="640" y="234"/>
                  </a:lnTo>
                  <a:lnTo>
                    <a:pt x="402" y="268"/>
                  </a:lnTo>
                  <a:lnTo>
                    <a:pt x="412" y="75"/>
                  </a:lnTo>
                  <a:lnTo>
                    <a:pt x="888" y="40"/>
                  </a:lnTo>
                  <a:lnTo>
                    <a:pt x="1215" y="35"/>
                  </a:lnTo>
                  <a:lnTo>
                    <a:pt x="1220" y="189"/>
                  </a:lnTo>
                  <a:lnTo>
                    <a:pt x="1002" y="204"/>
                  </a:lnTo>
                  <a:lnTo>
                    <a:pt x="1002" y="303"/>
                  </a:lnTo>
                  <a:lnTo>
                    <a:pt x="1030" y="305"/>
                  </a:lnTo>
                  <a:lnTo>
                    <a:pt x="1057" y="308"/>
                  </a:lnTo>
                  <a:lnTo>
                    <a:pt x="1081" y="313"/>
                  </a:lnTo>
                  <a:lnTo>
                    <a:pt x="1102" y="320"/>
                  </a:lnTo>
                  <a:lnTo>
                    <a:pt x="1112" y="324"/>
                  </a:lnTo>
                  <a:lnTo>
                    <a:pt x="1122" y="328"/>
                  </a:lnTo>
                  <a:lnTo>
                    <a:pt x="1131" y="333"/>
                  </a:lnTo>
                  <a:lnTo>
                    <a:pt x="1139" y="338"/>
                  </a:lnTo>
                  <a:lnTo>
                    <a:pt x="1146" y="343"/>
                  </a:lnTo>
                  <a:lnTo>
                    <a:pt x="1154" y="349"/>
                  </a:lnTo>
                  <a:lnTo>
                    <a:pt x="1160" y="355"/>
                  </a:lnTo>
                  <a:lnTo>
                    <a:pt x="1166" y="362"/>
                  </a:lnTo>
                  <a:lnTo>
                    <a:pt x="1170" y="367"/>
                  </a:lnTo>
                  <a:lnTo>
                    <a:pt x="1173" y="372"/>
                  </a:lnTo>
                  <a:lnTo>
                    <a:pt x="1179" y="383"/>
                  </a:lnTo>
                  <a:lnTo>
                    <a:pt x="1185" y="395"/>
                  </a:lnTo>
                  <a:lnTo>
                    <a:pt x="1190" y="410"/>
                  </a:lnTo>
                  <a:lnTo>
                    <a:pt x="1195" y="425"/>
                  </a:lnTo>
                  <a:lnTo>
                    <a:pt x="1199" y="443"/>
                  </a:lnTo>
                  <a:lnTo>
                    <a:pt x="1202" y="461"/>
                  </a:lnTo>
                  <a:lnTo>
                    <a:pt x="1205" y="482"/>
                  </a:lnTo>
                  <a:lnTo>
                    <a:pt x="1210" y="529"/>
                  </a:lnTo>
                  <a:lnTo>
                    <a:pt x="1213" y="585"/>
                  </a:lnTo>
                  <a:lnTo>
                    <a:pt x="1214" y="650"/>
                  </a:lnTo>
                  <a:lnTo>
                    <a:pt x="1215" y="725"/>
                  </a:lnTo>
                  <a:lnTo>
                    <a:pt x="1215" y="1141"/>
                  </a:lnTo>
                  <a:lnTo>
                    <a:pt x="357" y="1201"/>
                  </a:lnTo>
                  <a:lnTo>
                    <a:pt x="392" y="367"/>
                  </a:lnTo>
                  <a:close/>
                  <a:moveTo>
                    <a:pt x="610" y="993"/>
                  </a:moveTo>
                  <a:lnTo>
                    <a:pt x="620" y="536"/>
                  </a:lnTo>
                  <a:lnTo>
                    <a:pt x="560" y="541"/>
                  </a:lnTo>
                  <a:lnTo>
                    <a:pt x="531" y="1002"/>
                  </a:lnTo>
                  <a:lnTo>
                    <a:pt x="610" y="993"/>
                  </a:lnTo>
                  <a:close/>
                  <a:moveTo>
                    <a:pt x="828" y="978"/>
                  </a:moveTo>
                  <a:lnTo>
                    <a:pt x="843" y="511"/>
                  </a:lnTo>
                  <a:lnTo>
                    <a:pt x="779" y="516"/>
                  </a:lnTo>
                  <a:lnTo>
                    <a:pt x="769" y="983"/>
                  </a:lnTo>
                  <a:lnTo>
                    <a:pt x="828" y="978"/>
                  </a:lnTo>
                  <a:close/>
                  <a:moveTo>
                    <a:pt x="843" y="318"/>
                  </a:moveTo>
                  <a:lnTo>
                    <a:pt x="848" y="214"/>
                  </a:lnTo>
                  <a:lnTo>
                    <a:pt x="799" y="219"/>
                  </a:lnTo>
                  <a:lnTo>
                    <a:pt x="789" y="323"/>
                  </a:lnTo>
                  <a:lnTo>
                    <a:pt x="843" y="318"/>
                  </a:lnTo>
                  <a:close/>
                  <a:moveTo>
                    <a:pt x="1032" y="968"/>
                  </a:moveTo>
                  <a:lnTo>
                    <a:pt x="1032" y="501"/>
                  </a:lnTo>
                  <a:lnTo>
                    <a:pt x="997" y="501"/>
                  </a:lnTo>
                  <a:lnTo>
                    <a:pt x="977" y="968"/>
                  </a:lnTo>
                  <a:lnTo>
                    <a:pt x="1032" y="96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5" name="Freeform 40">
              <a:extLst>
                <a:ext uri="{FF2B5EF4-FFF2-40B4-BE49-F238E27FC236}">
                  <a16:creationId xmlns:a16="http://schemas.microsoft.com/office/drawing/2014/main" id="{594EEEB2-63AE-45BC-A404-3329ED04B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6" y="2824"/>
              <a:ext cx="277" cy="276"/>
            </a:xfrm>
            <a:custGeom>
              <a:avLst/>
              <a:gdLst>
                <a:gd name="T0" fmla="*/ 91 w 1221"/>
                <a:gd name="T1" fmla="*/ 22 h 1217"/>
                <a:gd name="T2" fmla="*/ 61 w 1221"/>
                <a:gd name="T3" fmla="*/ 222 h 1217"/>
                <a:gd name="T4" fmla="*/ 19 w 1221"/>
                <a:gd name="T5" fmla="*/ 275 h 1217"/>
                <a:gd name="T6" fmla="*/ 13 w 1221"/>
                <a:gd name="T7" fmla="*/ 145 h 1217"/>
                <a:gd name="T8" fmla="*/ 57 w 1221"/>
                <a:gd name="T9" fmla="*/ 1 h 1217"/>
                <a:gd name="T10" fmla="*/ 114 w 1221"/>
                <a:gd name="T11" fmla="*/ 73 h 1217"/>
                <a:gd name="T12" fmla="*/ 108 w 1221"/>
                <a:gd name="T13" fmla="*/ 236 h 1217"/>
                <a:gd name="T14" fmla="*/ 277 w 1221"/>
                <a:gd name="T15" fmla="*/ 266 h 1217"/>
                <a:gd name="T16" fmla="*/ 119 w 1221"/>
                <a:gd name="T17" fmla="*/ 270 h 1217"/>
                <a:gd name="T18" fmla="*/ 72 w 1221"/>
                <a:gd name="T19" fmla="*/ 74 h 1217"/>
                <a:gd name="T20" fmla="*/ 176 w 1221"/>
                <a:gd name="T21" fmla="*/ 0 h 1217"/>
                <a:gd name="T22" fmla="*/ 218 w 1221"/>
                <a:gd name="T23" fmla="*/ 30 h 1217"/>
                <a:gd name="T24" fmla="*/ 275 w 1221"/>
                <a:gd name="T25" fmla="*/ 62 h 1217"/>
                <a:gd name="T26" fmla="*/ 211 w 1221"/>
                <a:gd name="T27" fmla="*/ 76 h 1217"/>
                <a:gd name="T28" fmla="*/ 243 w 1221"/>
                <a:gd name="T29" fmla="*/ 76 h 1217"/>
                <a:gd name="T30" fmla="*/ 248 w 1221"/>
                <a:gd name="T31" fmla="*/ 77 h 1217"/>
                <a:gd name="T32" fmla="*/ 252 w 1221"/>
                <a:gd name="T33" fmla="*/ 78 h 1217"/>
                <a:gd name="T34" fmla="*/ 254 w 1221"/>
                <a:gd name="T35" fmla="*/ 79 h 1217"/>
                <a:gd name="T36" fmla="*/ 255 w 1221"/>
                <a:gd name="T37" fmla="*/ 80 h 1217"/>
                <a:gd name="T38" fmla="*/ 257 w 1221"/>
                <a:gd name="T39" fmla="*/ 81 h 1217"/>
                <a:gd name="T40" fmla="*/ 258 w 1221"/>
                <a:gd name="T41" fmla="*/ 83 h 1217"/>
                <a:gd name="T42" fmla="*/ 259 w 1221"/>
                <a:gd name="T43" fmla="*/ 84 h 1217"/>
                <a:gd name="T44" fmla="*/ 260 w 1221"/>
                <a:gd name="T45" fmla="*/ 85 h 1217"/>
                <a:gd name="T46" fmla="*/ 261 w 1221"/>
                <a:gd name="T47" fmla="*/ 88 h 1217"/>
                <a:gd name="T48" fmla="*/ 263 w 1221"/>
                <a:gd name="T49" fmla="*/ 95 h 1217"/>
                <a:gd name="T50" fmla="*/ 265 w 1221"/>
                <a:gd name="T51" fmla="*/ 103 h 1217"/>
                <a:gd name="T52" fmla="*/ 266 w 1221"/>
                <a:gd name="T53" fmla="*/ 114 h 1217"/>
                <a:gd name="T54" fmla="*/ 268 w 1221"/>
                <a:gd name="T55" fmla="*/ 221 h 1217"/>
                <a:gd name="T56" fmla="*/ 117 w 1221"/>
                <a:gd name="T57" fmla="*/ 228 h 1217"/>
                <a:gd name="T58" fmla="*/ 168 w 1221"/>
                <a:gd name="T59" fmla="*/ 77 h 1217"/>
                <a:gd name="T60" fmla="*/ 91 w 1221"/>
                <a:gd name="T61" fmla="*/ 70 h 1217"/>
                <a:gd name="T62" fmla="*/ 172 w 1221"/>
                <a:gd name="T63" fmla="*/ 29 h 1217"/>
                <a:gd name="T64" fmla="*/ 224 w 1221"/>
                <a:gd name="T65" fmla="*/ 181 h 1217"/>
                <a:gd name="T66" fmla="*/ 162 w 1221"/>
                <a:gd name="T67" fmla="*/ 194 h 1217"/>
                <a:gd name="T68" fmla="*/ 223 w 1221"/>
                <a:gd name="T69" fmla="*/ 156 h 1217"/>
                <a:gd name="T70" fmla="*/ 162 w 1221"/>
                <a:gd name="T71" fmla="*/ 150 h 1217"/>
                <a:gd name="T72" fmla="*/ 223 w 1221"/>
                <a:gd name="T73" fmla="*/ 156 h 1217"/>
                <a:gd name="T74" fmla="*/ 221 w 1221"/>
                <a:gd name="T75" fmla="*/ 108 h 1217"/>
                <a:gd name="T76" fmla="*/ 163 w 1221"/>
                <a:gd name="T77" fmla="*/ 123 h 121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221" h="1217">
                  <a:moveTo>
                    <a:pt x="253" y="5"/>
                  </a:moveTo>
                  <a:lnTo>
                    <a:pt x="402" y="95"/>
                  </a:lnTo>
                  <a:lnTo>
                    <a:pt x="288" y="273"/>
                  </a:lnTo>
                  <a:lnTo>
                    <a:pt x="268" y="978"/>
                  </a:lnTo>
                  <a:lnTo>
                    <a:pt x="268" y="1216"/>
                  </a:lnTo>
                  <a:lnTo>
                    <a:pt x="84" y="1211"/>
                  </a:lnTo>
                  <a:lnTo>
                    <a:pt x="109" y="566"/>
                  </a:lnTo>
                  <a:lnTo>
                    <a:pt x="59" y="640"/>
                  </a:lnTo>
                  <a:lnTo>
                    <a:pt x="0" y="402"/>
                  </a:lnTo>
                  <a:lnTo>
                    <a:pt x="253" y="5"/>
                  </a:lnTo>
                  <a:close/>
                  <a:moveTo>
                    <a:pt x="317" y="328"/>
                  </a:moveTo>
                  <a:lnTo>
                    <a:pt x="501" y="323"/>
                  </a:lnTo>
                  <a:lnTo>
                    <a:pt x="476" y="908"/>
                  </a:lnTo>
                  <a:lnTo>
                    <a:pt x="476" y="1042"/>
                  </a:lnTo>
                  <a:lnTo>
                    <a:pt x="1215" y="1027"/>
                  </a:lnTo>
                  <a:lnTo>
                    <a:pt x="1220" y="1171"/>
                  </a:lnTo>
                  <a:lnTo>
                    <a:pt x="878" y="1171"/>
                  </a:lnTo>
                  <a:lnTo>
                    <a:pt x="526" y="1191"/>
                  </a:lnTo>
                  <a:lnTo>
                    <a:pt x="302" y="1206"/>
                  </a:lnTo>
                  <a:lnTo>
                    <a:pt x="317" y="328"/>
                  </a:lnTo>
                  <a:close/>
                  <a:moveTo>
                    <a:pt x="759" y="129"/>
                  </a:moveTo>
                  <a:lnTo>
                    <a:pt x="774" y="0"/>
                  </a:lnTo>
                  <a:lnTo>
                    <a:pt x="977" y="0"/>
                  </a:lnTo>
                  <a:lnTo>
                    <a:pt x="962" y="134"/>
                  </a:lnTo>
                  <a:lnTo>
                    <a:pt x="1205" y="129"/>
                  </a:lnTo>
                  <a:lnTo>
                    <a:pt x="1210" y="273"/>
                  </a:lnTo>
                  <a:lnTo>
                    <a:pt x="942" y="273"/>
                  </a:lnTo>
                  <a:lnTo>
                    <a:pt x="932" y="333"/>
                  </a:lnTo>
                  <a:lnTo>
                    <a:pt x="1036" y="334"/>
                  </a:lnTo>
                  <a:lnTo>
                    <a:pt x="1070" y="336"/>
                  </a:lnTo>
                  <a:lnTo>
                    <a:pt x="1082" y="337"/>
                  </a:lnTo>
                  <a:lnTo>
                    <a:pt x="1091" y="338"/>
                  </a:lnTo>
                  <a:lnTo>
                    <a:pt x="1101" y="341"/>
                  </a:lnTo>
                  <a:lnTo>
                    <a:pt x="1110" y="344"/>
                  </a:lnTo>
                  <a:lnTo>
                    <a:pt x="1114" y="346"/>
                  </a:lnTo>
                  <a:lnTo>
                    <a:pt x="1118" y="348"/>
                  </a:lnTo>
                  <a:lnTo>
                    <a:pt x="1121" y="350"/>
                  </a:lnTo>
                  <a:lnTo>
                    <a:pt x="1125" y="353"/>
                  </a:lnTo>
                  <a:lnTo>
                    <a:pt x="1128" y="355"/>
                  </a:lnTo>
                  <a:lnTo>
                    <a:pt x="1131" y="358"/>
                  </a:lnTo>
                  <a:lnTo>
                    <a:pt x="1134" y="361"/>
                  </a:lnTo>
                  <a:lnTo>
                    <a:pt x="1137" y="364"/>
                  </a:lnTo>
                  <a:lnTo>
                    <a:pt x="1140" y="367"/>
                  </a:lnTo>
                  <a:lnTo>
                    <a:pt x="1142" y="370"/>
                  </a:lnTo>
                  <a:lnTo>
                    <a:pt x="1144" y="373"/>
                  </a:lnTo>
                  <a:lnTo>
                    <a:pt x="1146" y="377"/>
                  </a:lnTo>
                  <a:lnTo>
                    <a:pt x="1149" y="383"/>
                  </a:lnTo>
                  <a:lnTo>
                    <a:pt x="1152" y="389"/>
                  </a:lnTo>
                  <a:lnTo>
                    <a:pt x="1157" y="403"/>
                  </a:lnTo>
                  <a:lnTo>
                    <a:pt x="1161" y="419"/>
                  </a:lnTo>
                  <a:lnTo>
                    <a:pt x="1165" y="437"/>
                  </a:lnTo>
                  <a:lnTo>
                    <a:pt x="1167" y="456"/>
                  </a:lnTo>
                  <a:lnTo>
                    <a:pt x="1169" y="478"/>
                  </a:lnTo>
                  <a:lnTo>
                    <a:pt x="1171" y="501"/>
                  </a:lnTo>
                  <a:lnTo>
                    <a:pt x="1171" y="526"/>
                  </a:lnTo>
                  <a:lnTo>
                    <a:pt x="1180" y="973"/>
                  </a:lnTo>
                  <a:lnTo>
                    <a:pt x="714" y="988"/>
                  </a:lnTo>
                  <a:lnTo>
                    <a:pt x="516" y="1007"/>
                  </a:lnTo>
                  <a:lnTo>
                    <a:pt x="541" y="348"/>
                  </a:lnTo>
                  <a:lnTo>
                    <a:pt x="739" y="338"/>
                  </a:lnTo>
                  <a:lnTo>
                    <a:pt x="739" y="283"/>
                  </a:lnTo>
                  <a:lnTo>
                    <a:pt x="402" y="308"/>
                  </a:lnTo>
                  <a:lnTo>
                    <a:pt x="407" y="139"/>
                  </a:lnTo>
                  <a:lnTo>
                    <a:pt x="759" y="129"/>
                  </a:lnTo>
                  <a:close/>
                  <a:moveTo>
                    <a:pt x="992" y="844"/>
                  </a:moveTo>
                  <a:lnTo>
                    <a:pt x="987" y="799"/>
                  </a:lnTo>
                  <a:lnTo>
                    <a:pt x="714" y="814"/>
                  </a:lnTo>
                  <a:lnTo>
                    <a:pt x="714" y="854"/>
                  </a:lnTo>
                  <a:lnTo>
                    <a:pt x="992" y="844"/>
                  </a:lnTo>
                  <a:close/>
                  <a:moveTo>
                    <a:pt x="982" y="690"/>
                  </a:moveTo>
                  <a:lnTo>
                    <a:pt x="982" y="645"/>
                  </a:lnTo>
                  <a:lnTo>
                    <a:pt x="714" y="660"/>
                  </a:lnTo>
                  <a:lnTo>
                    <a:pt x="714" y="695"/>
                  </a:lnTo>
                  <a:lnTo>
                    <a:pt x="982" y="690"/>
                  </a:lnTo>
                  <a:close/>
                  <a:moveTo>
                    <a:pt x="977" y="541"/>
                  </a:moveTo>
                  <a:lnTo>
                    <a:pt x="972" y="477"/>
                  </a:lnTo>
                  <a:lnTo>
                    <a:pt x="724" y="491"/>
                  </a:lnTo>
                  <a:lnTo>
                    <a:pt x="719" y="541"/>
                  </a:lnTo>
                  <a:lnTo>
                    <a:pt x="977" y="54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6" name="Freeform 41">
              <a:extLst>
                <a:ext uri="{FF2B5EF4-FFF2-40B4-BE49-F238E27FC236}">
                  <a16:creationId xmlns:a16="http://schemas.microsoft.com/office/drawing/2014/main" id="{F7A5CC88-5F6D-4E7E-95D6-95B1AF4F6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5" y="2831"/>
              <a:ext cx="256" cy="256"/>
            </a:xfrm>
            <a:custGeom>
              <a:avLst/>
              <a:gdLst>
                <a:gd name="T0" fmla="*/ 1 w 1128"/>
                <a:gd name="T1" fmla="*/ 102 h 1127"/>
                <a:gd name="T2" fmla="*/ 54 w 1128"/>
                <a:gd name="T3" fmla="*/ 51 h 1127"/>
                <a:gd name="T4" fmla="*/ 113 w 1128"/>
                <a:gd name="T5" fmla="*/ 9 h 1127"/>
                <a:gd name="T6" fmla="*/ 145 w 1128"/>
                <a:gd name="T7" fmla="*/ 50 h 1127"/>
                <a:gd name="T8" fmla="*/ 153 w 1128"/>
                <a:gd name="T9" fmla="*/ 50 h 1127"/>
                <a:gd name="T10" fmla="*/ 160 w 1128"/>
                <a:gd name="T11" fmla="*/ 52 h 1127"/>
                <a:gd name="T12" fmla="*/ 167 w 1128"/>
                <a:gd name="T13" fmla="*/ 55 h 1127"/>
                <a:gd name="T14" fmla="*/ 170 w 1128"/>
                <a:gd name="T15" fmla="*/ 57 h 1127"/>
                <a:gd name="T16" fmla="*/ 172 w 1128"/>
                <a:gd name="T17" fmla="*/ 59 h 1127"/>
                <a:gd name="T18" fmla="*/ 175 w 1128"/>
                <a:gd name="T19" fmla="*/ 61 h 1127"/>
                <a:gd name="T20" fmla="*/ 176 w 1128"/>
                <a:gd name="T21" fmla="*/ 64 h 1127"/>
                <a:gd name="T22" fmla="*/ 178 w 1128"/>
                <a:gd name="T23" fmla="*/ 68 h 1127"/>
                <a:gd name="T24" fmla="*/ 181 w 1128"/>
                <a:gd name="T25" fmla="*/ 77 h 1127"/>
                <a:gd name="T26" fmla="*/ 183 w 1128"/>
                <a:gd name="T27" fmla="*/ 90 h 1127"/>
                <a:gd name="T28" fmla="*/ 185 w 1128"/>
                <a:gd name="T29" fmla="*/ 140 h 1127"/>
                <a:gd name="T30" fmla="*/ 185 w 1128"/>
                <a:gd name="T31" fmla="*/ 189 h 1127"/>
                <a:gd name="T32" fmla="*/ 184 w 1128"/>
                <a:gd name="T33" fmla="*/ 204 h 1127"/>
                <a:gd name="T34" fmla="*/ 182 w 1128"/>
                <a:gd name="T35" fmla="*/ 216 h 1127"/>
                <a:gd name="T36" fmla="*/ 179 w 1128"/>
                <a:gd name="T37" fmla="*/ 227 h 1127"/>
                <a:gd name="T38" fmla="*/ 175 w 1128"/>
                <a:gd name="T39" fmla="*/ 234 h 1127"/>
                <a:gd name="T40" fmla="*/ 172 w 1128"/>
                <a:gd name="T41" fmla="*/ 239 h 1127"/>
                <a:gd name="T42" fmla="*/ 168 w 1128"/>
                <a:gd name="T43" fmla="*/ 244 h 1127"/>
                <a:gd name="T44" fmla="*/ 164 w 1128"/>
                <a:gd name="T45" fmla="*/ 248 h 1127"/>
                <a:gd name="T46" fmla="*/ 158 w 1128"/>
                <a:gd name="T47" fmla="*/ 251 h 1127"/>
                <a:gd name="T48" fmla="*/ 153 w 1128"/>
                <a:gd name="T49" fmla="*/ 253 h 1127"/>
                <a:gd name="T50" fmla="*/ 147 w 1128"/>
                <a:gd name="T51" fmla="*/ 255 h 1127"/>
                <a:gd name="T52" fmla="*/ 140 w 1128"/>
                <a:gd name="T53" fmla="*/ 256 h 1127"/>
                <a:gd name="T54" fmla="*/ 90 w 1128"/>
                <a:gd name="T55" fmla="*/ 256 h 1127"/>
                <a:gd name="T56" fmla="*/ 139 w 1128"/>
                <a:gd name="T57" fmla="*/ 211 h 1127"/>
                <a:gd name="T58" fmla="*/ 141 w 1128"/>
                <a:gd name="T59" fmla="*/ 167 h 1127"/>
                <a:gd name="T60" fmla="*/ 141 w 1128"/>
                <a:gd name="T61" fmla="*/ 140 h 1127"/>
                <a:gd name="T62" fmla="*/ 138 w 1128"/>
                <a:gd name="T63" fmla="*/ 88 h 1127"/>
                <a:gd name="T64" fmla="*/ 46 w 1128"/>
                <a:gd name="T65" fmla="*/ 255 h 1127"/>
                <a:gd name="T66" fmla="*/ 41 w 1128"/>
                <a:gd name="T67" fmla="*/ 96 h 1127"/>
                <a:gd name="T68" fmla="*/ 221 w 1128"/>
                <a:gd name="T69" fmla="*/ 52 h 1127"/>
                <a:gd name="T70" fmla="*/ 176 w 1128"/>
                <a:gd name="T71" fmla="*/ 12 h 1127"/>
                <a:gd name="T72" fmla="*/ 240 w 1128"/>
                <a:gd name="T73" fmla="*/ 56 h 1127"/>
                <a:gd name="T74" fmla="*/ 251 w 1128"/>
                <a:gd name="T75" fmla="*/ 122 h 1127"/>
                <a:gd name="T76" fmla="*/ 256 w 1128"/>
                <a:gd name="T77" fmla="*/ 180 h 1127"/>
                <a:gd name="T78" fmla="*/ 193 w 1128"/>
                <a:gd name="T79" fmla="*/ 63 h 1127"/>
                <a:gd name="T80" fmla="*/ 236 w 1128"/>
                <a:gd name="T81" fmla="*/ 0 h 1127"/>
                <a:gd name="T82" fmla="*/ 226 w 1128"/>
                <a:gd name="T83" fmla="*/ 51 h 1127"/>
                <a:gd name="T84" fmla="*/ 236 w 1128"/>
                <a:gd name="T85" fmla="*/ 0 h 112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128" h="1127">
                  <a:moveTo>
                    <a:pt x="179" y="422"/>
                  </a:moveTo>
                  <a:lnTo>
                    <a:pt x="5" y="447"/>
                  </a:lnTo>
                  <a:lnTo>
                    <a:pt x="15" y="238"/>
                  </a:lnTo>
                  <a:lnTo>
                    <a:pt x="239" y="223"/>
                  </a:lnTo>
                  <a:lnTo>
                    <a:pt x="308" y="15"/>
                  </a:lnTo>
                  <a:lnTo>
                    <a:pt x="496" y="40"/>
                  </a:lnTo>
                  <a:lnTo>
                    <a:pt x="432" y="218"/>
                  </a:lnTo>
                  <a:lnTo>
                    <a:pt x="640" y="218"/>
                  </a:lnTo>
                  <a:lnTo>
                    <a:pt x="658" y="219"/>
                  </a:lnTo>
                  <a:lnTo>
                    <a:pt x="676" y="221"/>
                  </a:lnTo>
                  <a:lnTo>
                    <a:pt x="692" y="224"/>
                  </a:lnTo>
                  <a:lnTo>
                    <a:pt x="707" y="228"/>
                  </a:lnTo>
                  <a:lnTo>
                    <a:pt x="722" y="234"/>
                  </a:lnTo>
                  <a:lnTo>
                    <a:pt x="735" y="241"/>
                  </a:lnTo>
                  <a:lnTo>
                    <a:pt x="742" y="245"/>
                  </a:lnTo>
                  <a:lnTo>
                    <a:pt x="748" y="249"/>
                  </a:lnTo>
                  <a:lnTo>
                    <a:pt x="753" y="253"/>
                  </a:lnTo>
                  <a:lnTo>
                    <a:pt x="759" y="258"/>
                  </a:lnTo>
                  <a:lnTo>
                    <a:pt x="764" y="263"/>
                  </a:lnTo>
                  <a:lnTo>
                    <a:pt x="769" y="268"/>
                  </a:lnTo>
                  <a:lnTo>
                    <a:pt x="773" y="274"/>
                  </a:lnTo>
                  <a:lnTo>
                    <a:pt x="777" y="281"/>
                  </a:lnTo>
                  <a:lnTo>
                    <a:pt x="781" y="289"/>
                  </a:lnTo>
                  <a:lnTo>
                    <a:pt x="785" y="298"/>
                  </a:lnTo>
                  <a:lnTo>
                    <a:pt x="792" y="317"/>
                  </a:lnTo>
                  <a:lnTo>
                    <a:pt x="797" y="340"/>
                  </a:lnTo>
                  <a:lnTo>
                    <a:pt x="802" y="366"/>
                  </a:lnTo>
                  <a:lnTo>
                    <a:pt x="806" y="395"/>
                  </a:lnTo>
                  <a:lnTo>
                    <a:pt x="809" y="427"/>
                  </a:lnTo>
                  <a:lnTo>
                    <a:pt x="814" y="615"/>
                  </a:lnTo>
                  <a:lnTo>
                    <a:pt x="814" y="799"/>
                  </a:lnTo>
                  <a:lnTo>
                    <a:pt x="813" y="834"/>
                  </a:lnTo>
                  <a:lnTo>
                    <a:pt x="812" y="867"/>
                  </a:lnTo>
                  <a:lnTo>
                    <a:pt x="809" y="897"/>
                  </a:lnTo>
                  <a:lnTo>
                    <a:pt x="805" y="926"/>
                  </a:lnTo>
                  <a:lnTo>
                    <a:pt x="800" y="952"/>
                  </a:lnTo>
                  <a:lnTo>
                    <a:pt x="794" y="976"/>
                  </a:lnTo>
                  <a:lnTo>
                    <a:pt x="787" y="998"/>
                  </a:lnTo>
                  <a:lnTo>
                    <a:pt x="779" y="1017"/>
                  </a:lnTo>
                  <a:lnTo>
                    <a:pt x="773" y="1030"/>
                  </a:lnTo>
                  <a:lnTo>
                    <a:pt x="765" y="1043"/>
                  </a:lnTo>
                  <a:lnTo>
                    <a:pt x="758" y="1054"/>
                  </a:lnTo>
                  <a:lnTo>
                    <a:pt x="749" y="1065"/>
                  </a:lnTo>
                  <a:lnTo>
                    <a:pt x="740" y="1075"/>
                  </a:lnTo>
                  <a:lnTo>
                    <a:pt x="731" y="1084"/>
                  </a:lnTo>
                  <a:lnTo>
                    <a:pt x="721" y="1092"/>
                  </a:lnTo>
                  <a:lnTo>
                    <a:pt x="710" y="1099"/>
                  </a:lnTo>
                  <a:lnTo>
                    <a:pt x="698" y="1105"/>
                  </a:lnTo>
                  <a:lnTo>
                    <a:pt x="686" y="1111"/>
                  </a:lnTo>
                  <a:lnTo>
                    <a:pt x="674" y="1115"/>
                  </a:lnTo>
                  <a:lnTo>
                    <a:pt x="660" y="1119"/>
                  </a:lnTo>
                  <a:lnTo>
                    <a:pt x="647" y="1122"/>
                  </a:lnTo>
                  <a:lnTo>
                    <a:pt x="632" y="1124"/>
                  </a:lnTo>
                  <a:lnTo>
                    <a:pt x="617" y="1126"/>
                  </a:lnTo>
                  <a:lnTo>
                    <a:pt x="601" y="1126"/>
                  </a:lnTo>
                  <a:lnTo>
                    <a:pt x="397" y="1126"/>
                  </a:lnTo>
                  <a:lnTo>
                    <a:pt x="363" y="938"/>
                  </a:lnTo>
                  <a:lnTo>
                    <a:pt x="611" y="928"/>
                  </a:lnTo>
                  <a:lnTo>
                    <a:pt x="618" y="794"/>
                  </a:lnTo>
                  <a:lnTo>
                    <a:pt x="620" y="734"/>
                  </a:lnTo>
                  <a:lnTo>
                    <a:pt x="621" y="680"/>
                  </a:lnTo>
                  <a:lnTo>
                    <a:pt x="620" y="617"/>
                  </a:lnTo>
                  <a:lnTo>
                    <a:pt x="617" y="547"/>
                  </a:lnTo>
                  <a:lnTo>
                    <a:pt x="606" y="387"/>
                  </a:lnTo>
                  <a:lnTo>
                    <a:pt x="382" y="402"/>
                  </a:lnTo>
                  <a:lnTo>
                    <a:pt x="204" y="1121"/>
                  </a:lnTo>
                  <a:lnTo>
                    <a:pt x="0" y="1052"/>
                  </a:lnTo>
                  <a:lnTo>
                    <a:pt x="179" y="422"/>
                  </a:lnTo>
                  <a:close/>
                  <a:moveTo>
                    <a:pt x="903" y="30"/>
                  </a:moveTo>
                  <a:lnTo>
                    <a:pt x="973" y="228"/>
                  </a:lnTo>
                  <a:lnTo>
                    <a:pt x="849" y="263"/>
                  </a:lnTo>
                  <a:lnTo>
                    <a:pt x="774" y="55"/>
                  </a:lnTo>
                  <a:lnTo>
                    <a:pt x="903" y="30"/>
                  </a:lnTo>
                  <a:close/>
                  <a:moveTo>
                    <a:pt x="1057" y="248"/>
                  </a:moveTo>
                  <a:lnTo>
                    <a:pt x="1097" y="486"/>
                  </a:lnTo>
                  <a:lnTo>
                    <a:pt x="1105" y="537"/>
                  </a:lnTo>
                  <a:lnTo>
                    <a:pt x="1112" y="606"/>
                  </a:lnTo>
                  <a:lnTo>
                    <a:pt x="1127" y="794"/>
                  </a:lnTo>
                  <a:lnTo>
                    <a:pt x="933" y="824"/>
                  </a:lnTo>
                  <a:lnTo>
                    <a:pt x="849" y="278"/>
                  </a:lnTo>
                  <a:lnTo>
                    <a:pt x="1057" y="248"/>
                  </a:lnTo>
                  <a:close/>
                  <a:moveTo>
                    <a:pt x="1042" y="0"/>
                  </a:moveTo>
                  <a:lnTo>
                    <a:pt x="1122" y="204"/>
                  </a:lnTo>
                  <a:lnTo>
                    <a:pt x="998" y="223"/>
                  </a:lnTo>
                  <a:lnTo>
                    <a:pt x="928" y="30"/>
                  </a:lnTo>
                  <a:lnTo>
                    <a:pt x="10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7" name="Freeform 42">
              <a:extLst>
                <a:ext uri="{FF2B5EF4-FFF2-40B4-BE49-F238E27FC236}">
                  <a16:creationId xmlns:a16="http://schemas.microsoft.com/office/drawing/2014/main" id="{EB148D6B-1562-457A-B5B3-039A83CA43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4" y="2836"/>
              <a:ext cx="256" cy="247"/>
            </a:xfrm>
            <a:custGeom>
              <a:avLst/>
              <a:gdLst>
                <a:gd name="T0" fmla="*/ 90 w 1119"/>
                <a:gd name="T1" fmla="*/ 28 h 1097"/>
                <a:gd name="T2" fmla="*/ 231 w 1119"/>
                <a:gd name="T3" fmla="*/ 24 h 1097"/>
                <a:gd name="T4" fmla="*/ 137 w 1119"/>
                <a:gd name="T5" fmla="*/ 77 h 1097"/>
                <a:gd name="T6" fmla="*/ 172 w 1119"/>
                <a:gd name="T7" fmla="*/ 80 h 1097"/>
                <a:gd name="T8" fmla="*/ 198 w 1119"/>
                <a:gd name="T9" fmla="*/ 88 h 1097"/>
                <a:gd name="T10" fmla="*/ 217 w 1119"/>
                <a:gd name="T11" fmla="*/ 99 h 1097"/>
                <a:gd name="T12" fmla="*/ 234 w 1119"/>
                <a:gd name="T13" fmla="*/ 115 h 1097"/>
                <a:gd name="T14" fmla="*/ 247 w 1119"/>
                <a:gd name="T15" fmla="*/ 138 h 1097"/>
                <a:gd name="T16" fmla="*/ 253 w 1119"/>
                <a:gd name="T17" fmla="*/ 163 h 1097"/>
                <a:gd name="T18" fmla="*/ 254 w 1119"/>
                <a:gd name="T19" fmla="*/ 185 h 1097"/>
                <a:gd name="T20" fmla="*/ 250 w 1119"/>
                <a:gd name="T21" fmla="*/ 214 h 1097"/>
                <a:gd name="T22" fmla="*/ 240 w 1119"/>
                <a:gd name="T23" fmla="*/ 249 h 1097"/>
                <a:gd name="T24" fmla="*/ 198 w 1119"/>
                <a:gd name="T25" fmla="*/ 227 h 1097"/>
                <a:gd name="T26" fmla="*/ 203 w 1119"/>
                <a:gd name="T27" fmla="*/ 213 h 1097"/>
                <a:gd name="T28" fmla="*/ 207 w 1119"/>
                <a:gd name="T29" fmla="*/ 191 h 1097"/>
                <a:gd name="T30" fmla="*/ 208 w 1119"/>
                <a:gd name="T31" fmla="*/ 173 h 1097"/>
                <a:gd name="T32" fmla="*/ 190 w 1119"/>
                <a:gd name="T33" fmla="*/ 174 h 1097"/>
                <a:gd name="T34" fmla="*/ 147 w 1119"/>
                <a:gd name="T35" fmla="*/ 215 h 1097"/>
                <a:gd name="T36" fmla="*/ 105 w 1119"/>
                <a:gd name="T37" fmla="*/ 240 h 1097"/>
                <a:gd name="T38" fmla="*/ 63 w 1119"/>
                <a:gd name="T39" fmla="*/ 249 h 1097"/>
                <a:gd name="T40" fmla="*/ 37 w 1119"/>
                <a:gd name="T41" fmla="*/ 246 h 1097"/>
                <a:gd name="T42" fmla="*/ 21 w 1119"/>
                <a:gd name="T43" fmla="*/ 239 h 1097"/>
                <a:gd name="T44" fmla="*/ 10 w 1119"/>
                <a:gd name="T45" fmla="*/ 228 h 1097"/>
                <a:gd name="T46" fmla="*/ 3 w 1119"/>
                <a:gd name="T47" fmla="*/ 213 h 1097"/>
                <a:gd name="T48" fmla="*/ 0 w 1119"/>
                <a:gd name="T49" fmla="*/ 195 h 1097"/>
                <a:gd name="T50" fmla="*/ 2 w 1119"/>
                <a:gd name="T51" fmla="*/ 176 h 1097"/>
                <a:gd name="T52" fmla="*/ 15 w 1119"/>
                <a:gd name="T53" fmla="*/ 142 h 1097"/>
                <a:gd name="T54" fmla="*/ 30 w 1119"/>
                <a:gd name="T55" fmla="*/ 120 h 1097"/>
                <a:gd name="T56" fmla="*/ 48 w 1119"/>
                <a:gd name="T57" fmla="*/ 104 h 1097"/>
                <a:gd name="T58" fmla="*/ 73 w 1119"/>
                <a:gd name="T59" fmla="*/ 91 h 1097"/>
                <a:gd name="T60" fmla="*/ 81 w 1119"/>
                <a:gd name="T61" fmla="*/ 166 h 1097"/>
                <a:gd name="T62" fmla="*/ 69 w 1119"/>
                <a:gd name="T63" fmla="*/ 138 h 1097"/>
                <a:gd name="T64" fmla="*/ 52 w 1119"/>
                <a:gd name="T65" fmla="*/ 155 h 1097"/>
                <a:gd name="T66" fmla="*/ 44 w 1119"/>
                <a:gd name="T67" fmla="*/ 171 h 1097"/>
                <a:gd name="T68" fmla="*/ 41 w 1119"/>
                <a:gd name="T69" fmla="*/ 186 h 1097"/>
                <a:gd name="T70" fmla="*/ 42 w 1119"/>
                <a:gd name="T71" fmla="*/ 196 h 1097"/>
                <a:gd name="T72" fmla="*/ 46 w 1119"/>
                <a:gd name="T73" fmla="*/ 203 h 1097"/>
                <a:gd name="T74" fmla="*/ 49 w 1119"/>
                <a:gd name="T75" fmla="*/ 207 h 1097"/>
                <a:gd name="T76" fmla="*/ 53 w 1119"/>
                <a:gd name="T77" fmla="*/ 209 h 1097"/>
                <a:gd name="T78" fmla="*/ 61 w 1119"/>
                <a:gd name="T79" fmla="*/ 211 h 1097"/>
                <a:gd name="T80" fmla="*/ 70 w 1119"/>
                <a:gd name="T81" fmla="*/ 210 h 1097"/>
                <a:gd name="T82" fmla="*/ 154 w 1119"/>
                <a:gd name="T83" fmla="*/ 158 h 1097"/>
                <a:gd name="T84" fmla="*/ 172 w 1119"/>
                <a:gd name="T85" fmla="*/ 133 h 1097"/>
                <a:gd name="T86" fmla="*/ 163 w 1119"/>
                <a:gd name="T87" fmla="*/ 116 h 1097"/>
                <a:gd name="T88" fmla="*/ 150 w 1119"/>
                <a:gd name="T89" fmla="*/ 114 h 1097"/>
                <a:gd name="T90" fmla="*/ 138 w 1119"/>
                <a:gd name="T91" fmla="*/ 113 h 1097"/>
                <a:gd name="T92" fmla="*/ 126 w 1119"/>
                <a:gd name="T93" fmla="*/ 115 h 1097"/>
                <a:gd name="T94" fmla="*/ 154 w 1119"/>
                <a:gd name="T95" fmla="*/ 158 h 109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119" h="1097">
                  <a:moveTo>
                    <a:pt x="371" y="293"/>
                  </a:moveTo>
                  <a:lnTo>
                    <a:pt x="74" y="337"/>
                  </a:lnTo>
                  <a:lnTo>
                    <a:pt x="89" y="159"/>
                  </a:lnTo>
                  <a:lnTo>
                    <a:pt x="396" y="124"/>
                  </a:lnTo>
                  <a:lnTo>
                    <a:pt x="416" y="0"/>
                  </a:lnTo>
                  <a:lnTo>
                    <a:pt x="595" y="0"/>
                  </a:lnTo>
                  <a:lnTo>
                    <a:pt x="580" y="109"/>
                  </a:lnTo>
                  <a:lnTo>
                    <a:pt x="1016" y="104"/>
                  </a:lnTo>
                  <a:lnTo>
                    <a:pt x="1016" y="258"/>
                  </a:lnTo>
                  <a:lnTo>
                    <a:pt x="565" y="268"/>
                  </a:lnTo>
                  <a:lnTo>
                    <a:pt x="560" y="342"/>
                  </a:lnTo>
                  <a:lnTo>
                    <a:pt x="604" y="341"/>
                  </a:lnTo>
                  <a:lnTo>
                    <a:pt x="645" y="341"/>
                  </a:lnTo>
                  <a:lnTo>
                    <a:pt x="684" y="343"/>
                  </a:lnTo>
                  <a:lnTo>
                    <a:pt x="721" y="346"/>
                  </a:lnTo>
                  <a:lnTo>
                    <a:pt x="756" y="351"/>
                  </a:lnTo>
                  <a:lnTo>
                    <a:pt x="789" y="358"/>
                  </a:lnTo>
                  <a:lnTo>
                    <a:pt x="820" y="367"/>
                  </a:lnTo>
                  <a:lnTo>
                    <a:pt x="848" y="377"/>
                  </a:lnTo>
                  <a:lnTo>
                    <a:pt x="872" y="387"/>
                  </a:lnTo>
                  <a:lnTo>
                    <a:pt x="895" y="399"/>
                  </a:lnTo>
                  <a:lnTo>
                    <a:pt x="917" y="411"/>
                  </a:lnTo>
                  <a:lnTo>
                    <a:pt x="938" y="424"/>
                  </a:lnTo>
                  <a:lnTo>
                    <a:pt x="958" y="438"/>
                  </a:lnTo>
                  <a:lnTo>
                    <a:pt x="977" y="453"/>
                  </a:lnTo>
                  <a:lnTo>
                    <a:pt x="994" y="469"/>
                  </a:lnTo>
                  <a:lnTo>
                    <a:pt x="1011" y="486"/>
                  </a:lnTo>
                  <a:lnTo>
                    <a:pt x="1030" y="508"/>
                  </a:lnTo>
                  <a:lnTo>
                    <a:pt x="1047" y="531"/>
                  </a:lnTo>
                  <a:lnTo>
                    <a:pt x="1062" y="555"/>
                  </a:lnTo>
                  <a:lnTo>
                    <a:pt x="1076" y="580"/>
                  </a:lnTo>
                  <a:lnTo>
                    <a:pt x="1087" y="607"/>
                  </a:lnTo>
                  <a:lnTo>
                    <a:pt x="1097" y="635"/>
                  </a:lnTo>
                  <a:lnTo>
                    <a:pt x="1105" y="664"/>
                  </a:lnTo>
                  <a:lnTo>
                    <a:pt x="1111" y="694"/>
                  </a:lnTo>
                  <a:lnTo>
                    <a:pt x="1114" y="719"/>
                  </a:lnTo>
                  <a:lnTo>
                    <a:pt x="1117" y="743"/>
                  </a:lnTo>
                  <a:lnTo>
                    <a:pt x="1118" y="767"/>
                  </a:lnTo>
                  <a:lnTo>
                    <a:pt x="1118" y="791"/>
                  </a:lnTo>
                  <a:lnTo>
                    <a:pt x="1118" y="814"/>
                  </a:lnTo>
                  <a:lnTo>
                    <a:pt x="1117" y="838"/>
                  </a:lnTo>
                  <a:lnTo>
                    <a:pt x="1114" y="860"/>
                  </a:lnTo>
                  <a:lnTo>
                    <a:pt x="1111" y="883"/>
                  </a:lnTo>
                  <a:lnTo>
                    <a:pt x="1100" y="943"/>
                  </a:lnTo>
                  <a:lnTo>
                    <a:pt x="1087" y="999"/>
                  </a:lnTo>
                  <a:lnTo>
                    <a:pt x="1072" y="1050"/>
                  </a:lnTo>
                  <a:lnTo>
                    <a:pt x="1064" y="1073"/>
                  </a:lnTo>
                  <a:lnTo>
                    <a:pt x="1056" y="1096"/>
                  </a:lnTo>
                  <a:lnTo>
                    <a:pt x="843" y="1052"/>
                  </a:lnTo>
                  <a:lnTo>
                    <a:pt x="853" y="1036"/>
                  </a:lnTo>
                  <a:lnTo>
                    <a:pt x="862" y="1018"/>
                  </a:lnTo>
                  <a:lnTo>
                    <a:pt x="872" y="999"/>
                  </a:lnTo>
                  <a:lnTo>
                    <a:pt x="882" y="977"/>
                  </a:lnTo>
                  <a:lnTo>
                    <a:pt x="887" y="965"/>
                  </a:lnTo>
                  <a:lnTo>
                    <a:pt x="892" y="952"/>
                  </a:lnTo>
                  <a:lnTo>
                    <a:pt x="896" y="938"/>
                  </a:lnTo>
                  <a:lnTo>
                    <a:pt x="900" y="922"/>
                  </a:lnTo>
                  <a:lnTo>
                    <a:pt x="904" y="904"/>
                  </a:lnTo>
                  <a:lnTo>
                    <a:pt x="907" y="885"/>
                  </a:lnTo>
                  <a:lnTo>
                    <a:pt x="912" y="843"/>
                  </a:lnTo>
                  <a:lnTo>
                    <a:pt x="914" y="823"/>
                  </a:lnTo>
                  <a:lnTo>
                    <a:pt x="916" y="803"/>
                  </a:lnTo>
                  <a:lnTo>
                    <a:pt x="917" y="783"/>
                  </a:lnTo>
                  <a:lnTo>
                    <a:pt x="917" y="763"/>
                  </a:lnTo>
                  <a:lnTo>
                    <a:pt x="917" y="742"/>
                  </a:lnTo>
                  <a:lnTo>
                    <a:pt x="916" y="722"/>
                  </a:lnTo>
                  <a:lnTo>
                    <a:pt x="912" y="680"/>
                  </a:lnTo>
                  <a:lnTo>
                    <a:pt x="838" y="765"/>
                  </a:lnTo>
                  <a:lnTo>
                    <a:pt x="770" y="838"/>
                  </a:lnTo>
                  <a:lnTo>
                    <a:pt x="707" y="899"/>
                  </a:lnTo>
                  <a:lnTo>
                    <a:pt x="677" y="924"/>
                  </a:lnTo>
                  <a:lnTo>
                    <a:pt x="649" y="947"/>
                  </a:lnTo>
                  <a:lnTo>
                    <a:pt x="603" y="981"/>
                  </a:lnTo>
                  <a:lnTo>
                    <a:pt x="557" y="1010"/>
                  </a:lnTo>
                  <a:lnTo>
                    <a:pt x="511" y="1036"/>
                  </a:lnTo>
                  <a:lnTo>
                    <a:pt x="464" y="1056"/>
                  </a:lnTo>
                  <a:lnTo>
                    <a:pt x="418" y="1073"/>
                  </a:lnTo>
                  <a:lnTo>
                    <a:pt x="371" y="1085"/>
                  </a:lnTo>
                  <a:lnTo>
                    <a:pt x="324" y="1093"/>
                  </a:lnTo>
                  <a:lnTo>
                    <a:pt x="277" y="1096"/>
                  </a:lnTo>
                  <a:lnTo>
                    <a:pt x="227" y="1095"/>
                  </a:lnTo>
                  <a:lnTo>
                    <a:pt x="204" y="1093"/>
                  </a:lnTo>
                  <a:lnTo>
                    <a:pt x="183" y="1089"/>
                  </a:lnTo>
                  <a:lnTo>
                    <a:pt x="162" y="1085"/>
                  </a:lnTo>
                  <a:lnTo>
                    <a:pt x="143" y="1079"/>
                  </a:lnTo>
                  <a:lnTo>
                    <a:pt x="125" y="1072"/>
                  </a:lnTo>
                  <a:lnTo>
                    <a:pt x="108" y="1064"/>
                  </a:lnTo>
                  <a:lnTo>
                    <a:pt x="93" y="1055"/>
                  </a:lnTo>
                  <a:lnTo>
                    <a:pt x="78" y="1044"/>
                  </a:lnTo>
                  <a:lnTo>
                    <a:pt x="65" y="1033"/>
                  </a:lnTo>
                  <a:lnTo>
                    <a:pt x="54" y="1020"/>
                  </a:lnTo>
                  <a:lnTo>
                    <a:pt x="43" y="1006"/>
                  </a:lnTo>
                  <a:lnTo>
                    <a:pt x="34" y="991"/>
                  </a:lnTo>
                  <a:lnTo>
                    <a:pt x="26" y="974"/>
                  </a:lnTo>
                  <a:lnTo>
                    <a:pt x="19" y="957"/>
                  </a:lnTo>
                  <a:lnTo>
                    <a:pt x="13" y="937"/>
                  </a:lnTo>
                  <a:lnTo>
                    <a:pt x="8" y="917"/>
                  </a:lnTo>
                  <a:lnTo>
                    <a:pt x="4" y="897"/>
                  </a:lnTo>
                  <a:lnTo>
                    <a:pt x="2" y="877"/>
                  </a:lnTo>
                  <a:lnTo>
                    <a:pt x="0" y="857"/>
                  </a:lnTo>
                  <a:lnTo>
                    <a:pt x="0" y="836"/>
                  </a:lnTo>
                  <a:lnTo>
                    <a:pt x="1" y="816"/>
                  </a:lnTo>
                  <a:lnTo>
                    <a:pt x="3" y="795"/>
                  </a:lnTo>
                  <a:lnTo>
                    <a:pt x="7" y="774"/>
                  </a:lnTo>
                  <a:lnTo>
                    <a:pt x="11" y="753"/>
                  </a:lnTo>
                  <a:lnTo>
                    <a:pt x="24" y="711"/>
                  </a:lnTo>
                  <a:lnTo>
                    <a:pt x="42" y="668"/>
                  </a:lnTo>
                  <a:lnTo>
                    <a:pt x="64" y="625"/>
                  </a:lnTo>
                  <a:lnTo>
                    <a:pt x="80" y="598"/>
                  </a:lnTo>
                  <a:lnTo>
                    <a:pt x="98" y="573"/>
                  </a:lnTo>
                  <a:lnTo>
                    <a:pt x="115" y="550"/>
                  </a:lnTo>
                  <a:lnTo>
                    <a:pt x="134" y="528"/>
                  </a:lnTo>
                  <a:lnTo>
                    <a:pt x="153" y="508"/>
                  </a:lnTo>
                  <a:lnTo>
                    <a:pt x="172" y="489"/>
                  </a:lnTo>
                  <a:lnTo>
                    <a:pt x="192" y="472"/>
                  </a:lnTo>
                  <a:lnTo>
                    <a:pt x="213" y="456"/>
                  </a:lnTo>
                  <a:lnTo>
                    <a:pt x="227" y="447"/>
                  </a:lnTo>
                  <a:lnTo>
                    <a:pt x="243" y="438"/>
                  </a:lnTo>
                  <a:lnTo>
                    <a:pt x="278" y="420"/>
                  </a:lnTo>
                  <a:lnTo>
                    <a:pt x="320" y="401"/>
                  </a:lnTo>
                  <a:lnTo>
                    <a:pt x="367" y="382"/>
                  </a:lnTo>
                  <a:lnTo>
                    <a:pt x="371" y="293"/>
                  </a:lnTo>
                  <a:close/>
                  <a:moveTo>
                    <a:pt x="367" y="913"/>
                  </a:moveTo>
                  <a:lnTo>
                    <a:pt x="356" y="731"/>
                  </a:lnTo>
                  <a:lnTo>
                    <a:pt x="353" y="648"/>
                  </a:lnTo>
                  <a:lnTo>
                    <a:pt x="352" y="570"/>
                  </a:lnTo>
                  <a:lnTo>
                    <a:pt x="326" y="588"/>
                  </a:lnTo>
                  <a:lnTo>
                    <a:pt x="302" y="606"/>
                  </a:lnTo>
                  <a:lnTo>
                    <a:pt x="280" y="625"/>
                  </a:lnTo>
                  <a:lnTo>
                    <a:pt x="261" y="644"/>
                  </a:lnTo>
                  <a:lnTo>
                    <a:pt x="244" y="663"/>
                  </a:lnTo>
                  <a:lnTo>
                    <a:pt x="230" y="683"/>
                  </a:lnTo>
                  <a:lnTo>
                    <a:pt x="218" y="703"/>
                  </a:lnTo>
                  <a:lnTo>
                    <a:pt x="213" y="714"/>
                  </a:lnTo>
                  <a:lnTo>
                    <a:pt x="208" y="724"/>
                  </a:lnTo>
                  <a:lnTo>
                    <a:pt x="196" y="754"/>
                  </a:lnTo>
                  <a:lnTo>
                    <a:pt x="187" y="782"/>
                  </a:lnTo>
                  <a:lnTo>
                    <a:pt x="184" y="795"/>
                  </a:lnTo>
                  <a:lnTo>
                    <a:pt x="182" y="807"/>
                  </a:lnTo>
                  <a:lnTo>
                    <a:pt x="181" y="819"/>
                  </a:lnTo>
                  <a:lnTo>
                    <a:pt x="180" y="831"/>
                  </a:lnTo>
                  <a:lnTo>
                    <a:pt x="181" y="842"/>
                  </a:lnTo>
                  <a:lnTo>
                    <a:pt x="182" y="852"/>
                  </a:lnTo>
                  <a:lnTo>
                    <a:pt x="184" y="862"/>
                  </a:lnTo>
                  <a:lnTo>
                    <a:pt x="187" y="871"/>
                  </a:lnTo>
                  <a:lnTo>
                    <a:pt x="191" y="880"/>
                  </a:lnTo>
                  <a:lnTo>
                    <a:pt x="196" y="888"/>
                  </a:lnTo>
                  <a:lnTo>
                    <a:pt x="201" y="896"/>
                  </a:lnTo>
                  <a:lnTo>
                    <a:pt x="208" y="903"/>
                  </a:lnTo>
                  <a:lnTo>
                    <a:pt x="211" y="906"/>
                  </a:lnTo>
                  <a:lnTo>
                    <a:pt x="214" y="909"/>
                  </a:lnTo>
                  <a:lnTo>
                    <a:pt x="218" y="911"/>
                  </a:lnTo>
                  <a:lnTo>
                    <a:pt x="222" y="914"/>
                  </a:lnTo>
                  <a:lnTo>
                    <a:pt x="226" y="916"/>
                  </a:lnTo>
                  <a:lnTo>
                    <a:pt x="230" y="918"/>
                  </a:lnTo>
                  <a:lnTo>
                    <a:pt x="234" y="920"/>
                  </a:lnTo>
                  <a:lnTo>
                    <a:pt x="239" y="922"/>
                  </a:lnTo>
                  <a:lnTo>
                    <a:pt x="248" y="924"/>
                  </a:lnTo>
                  <a:lnTo>
                    <a:pt x="259" y="926"/>
                  </a:lnTo>
                  <a:lnTo>
                    <a:pt x="270" y="928"/>
                  </a:lnTo>
                  <a:lnTo>
                    <a:pt x="282" y="928"/>
                  </a:lnTo>
                  <a:lnTo>
                    <a:pt x="290" y="928"/>
                  </a:lnTo>
                  <a:lnTo>
                    <a:pt x="299" y="927"/>
                  </a:lnTo>
                  <a:lnTo>
                    <a:pt x="308" y="926"/>
                  </a:lnTo>
                  <a:lnTo>
                    <a:pt x="318" y="924"/>
                  </a:lnTo>
                  <a:lnTo>
                    <a:pt x="341" y="920"/>
                  </a:lnTo>
                  <a:lnTo>
                    <a:pt x="367" y="913"/>
                  </a:lnTo>
                  <a:close/>
                  <a:moveTo>
                    <a:pt x="679" y="694"/>
                  </a:moveTo>
                  <a:lnTo>
                    <a:pt x="691" y="681"/>
                  </a:lnTo>
                  <a:lnTo>
                    <a:pt x="703" y="666"/>
                  </a:lnTo>
                  <a:lnTo>
                    <a:pt x="729" y="630"/>
                  </a:lnTo>
                  <a:lnTo>
                    <a:pt x="757" y="587"/>
                  </a:lnTo>
                  <a:lnTo>
                    <a:pt x="788" y="536"/>
                  </a:lnTo>
                  <a:lnTo>
                    <a:pt x="752" y="523"/>
                  </a:lnTo>
                  <a:lnTo>
                    <a:pt x="735" y="517"/>
                  </a:lnTo>
                  <a:lnTo>
                    <a:pt x="719" y="512"/>
                  </a:lnTo>
                  <a:lnTo>
                    <a:pt x="703" y="508"/>
                  </a:lnTo>
                  <a:lnTo>
                    <a:pt x="688" y="505"/>
                  </a:lnTo>
                  <a:lnTo>
                    <a:pt x="673" y="503"/>
                  </a:lnTo>
                  <a:lnTo>
                    <a:pt x="659" y="501"/>
                  </a:lnTo>
                  <a:lnTo>
                    <a:pt x="647" y="500"/>
                  </a:lnTo>
                  <a:lnTo>
                    <a:pt x="634" y="500"/>
                  </a:lnTo>
                  <a:lnTo>
                    <a:pt x="621" y="499"/>
                  </a:lnTo>
                  <a:lnTo>
                    <a:pt x="608" y="500"/>
                  </a:lnTo>
                  <a:lnTo>
                    <a:pt x="595" y="501"/>
                  </a:lnTo>
                  <a:lnTo>
                    <a:pt x="582" y="502"/>
                  </a:lnTo>
                  <a:lnTo>
                    <a:pt x="568" y="504"/>
                  </a:lnTo>
                  <a:lnTo>
                    <a:pt x="555" y="506"/>
                  </a:lnTo>
                  <a:lnTo>
                    <a:pt x="560" y="809"/>
                  </a:lnTo>
                  <a:lnTo>
                    <a:pt x="632" y="743"/>
                  </a:lnTo>
                  <a:lnTo>
                    <a:pt x="659" y="716"/>
                  </a:lnTo>
                  <a:lnTo>
                    <a:pt x="679" y="69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408" name="Freeform 43">
              <a:extLst>
                <a:ext uri="{FF2B5EF4-FFF2-40B4-BE49-F238E27FC236}">
                  <a16:creationId xmlns:a16="http://schemas.microsoft.com/office/drawing/2014/main" id="{52124574-4298-4968-8B46-B7AB35875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1" y="2836"/>
              <a:ext cx="236" cy="252"/>
            </a:xfrm>
            <a:custGeom>
              <a:avLst/>
              <a:gdLst>
                <a:gd name="T0" fmla="*/ 156 w 1042"/>
                <a:gd name="T1" fmla="*/ 0 h 1112"/>
                <a:gd name="T2" fmla="*/ 174 w 1042"/>
                <a:gd name="T3" fmla="*/ 1 h 1112"/>
                <a:gd name="T4" fmla="*/ 180 w 1042"/>
                <a:gd name="T5" fmla="*/ 2 h 1112"/>
                <a:gd name="T6" fmla="*/ 185 w 1042"/>
                <a:gd name="T7" fmla="*/ 6 h 1112"/>
                <a:gd name="T8" fmla="*/ 190 w 1042"/>
                <a:gd name="T9" fmla="*/ 12 h 1112"/>
                <a:gd name="T10" fmla="*/ 192 w 1042"/>
                <a:gd name="T11" fmla="*/ 19 h 1112"/>
                <a:gd name="T12" fmla="*/ 192 w 1042"/>
                <a:gd name="T13" fmla="*/ 30 h 1112"/>
                <a:gd name="T14" fmla="*/ 186 w 1042"/>
                <a:gd name="T15" fmla="*/ 44 h 1112"/>
                <a:gd name="T16" fmla="*/ 181 w 1042"/>
                <a:gd name="T17" fmla="*/ 50 h 1112"/>
                <a:gd name="T18" fmla="*/ 159 w 1042"/>
                <a:gd name="T19" fmla="*/ 79 h 1112"/>
                <a:gd name="T20" fmla="*/ 194 w 1042"/>
                <a:gd name="T21" fmla="*/ 82 h 1112"/>
                <a:gd name="T22" fmla="*/ 214 w 1042"/>
                <a:gd name="T23" fmla="*/ 94 h 1112"/>
                <a:gd name="T24" fmla="*/ 230 w 1042"/>
                <a:gd name="T25" fmla="*/ 117 h 1112"/>
                <a:gd name="T26" fmla="*/ 236 w 1042"/>
                <a:gd name="T27" fmla="*/ 147 h 1112"/>
                <a:gd name="T28" fmla="*/ 231 w 1042"/>
                <a:gd name="T29" fmla="*/ 176 h 1112"/>
                <a:gd name="T30" fmla="*/ 215 w 1042"/>
                <a:gd name="T31" fmla="*/ 207 h 1112"/>
                <a:gd name="T32" fmla="*/ 185 w 1042"/>
                <a:gd name="T33" fmla="*/ 232 h 1112"/>
                <a:gd name="T34" fmla="*/ 149 w 1042"/>
                <a:gd name="T35" fmla="*/ 247 h 1112"/>
                <a:gd name="T36" fmla="*/ 119 w 1042"/>
                <a:gd name="T37" fmla="*/ 252 h 1112"/>
                <a:gd name="T38" fmla="*/ 89 w 1042"/>
                <a:gd name="T39" fmla="*/ 250 h 1112"/>
                <a:gd name="T40" fmla="*/ 68 w 1042"/>
                <a:gd name="T41" fmla="*/ 242 h 1112"/>
                <a:gd name="T42" fmla="*/ 54 w 1042"/>
                <a:gd name="T43" fmla="*/ 232 h 1112"/>
                <a:gd name="T44" fmla="*/ 46 w 1042"/>
                <a:gd name="T45" fmla="*/ 218 h 1112"/>
                <a:gd name="T46" fmla="*/ 43 w 1042"/>
                <a:gd name="T47" fmla="*/ 201 h 1112"/>
                <a:gd name="T48" fmla="*/ 46 w 1042"/>
                <a:gd name="T49" fmla="*/ 185 h 1112"/>
                <a:gd name="T50" fmla="*/ 54 w 1042"/>
                <a:gd name="T51" fmla="*/ 170 h 1112"/>
                <a:gd name="T52" fmla="*/ 68 w 1042"/>
                <a:gd name="T53" fmla="*/ 157 h 1112"/>
                <a:gd name="T54" fmla="*/ 89 w 1042"/>
                <a:gd name="T55" fmla="*/ 148 h 1112"/>
                <a:gd name="T56" fmla="*/ 116 w 1042"/>
                <a:gd name="T57" fmla="*/ 144 h 1112"/>
                <a:gd name="T58" fmla="*/ 144 w 1042"/>
                <a:gd name="T59" fmla="*/ 148 h 1112"/>
                <a:gd name="T60" fmla="*/ 157 w 1042"/>
                <a:gd name="T61" fmla="*/ 154 h 1112"/>
                <a:gd name="T62" fmla="*/ 167 w 1042"/>
                <a:gd name="T63" fmla="*/ 163 h 1112"/>
                <a:gd name="T64" fmla="*/ 173 w 1042"/>
                <a:gd name="T65" fmla="*/ 176 h 1112"/>
                <a:gd name="T66" fmla="*/ 184 w 1042"/>
                <a:gd name="T67" fmla="*/ 165 h 1112"/>
                <a:gd name="T68" fmla="*/ 188 w 1042"/>
                <a:gd name="T69" fmla="*/ 155 h 1112"/>
                <a:gd name="T70" fmla="*/ 187 w 1042"/>
                <a:gd name="T71" fmla="*/ 144 h 1112"/>
                <a:gd name="T72" fmla="*/ 183 w 1042"/>
                <a:gd name="T73" fmla="*/ 133 h 1112"/>
                <a:gd name="T74" fmla="*/ 175 w 1042"/>
                <a:gd name="T75" fmla="*/ 124 h 1112"/>
                <a:gd name="T76" fmla="*/ 164 w 1042"/>
                <a:gd name="T77" fmla="*/ 119 h 1112"/>
                <a:gd name="T78" fmla="*/ 145 w 1042"/>
                <a:gd name="T79" fmla="*/ 116 h 1112"/>
                <a:gd name="T80" fmla="*/ 108 w 1042"/>
                <a:gd name="T81" fmla="*/ 124 h 1112"/>
                <a:gd name="T82" fmla="*/ 52 w 1042"/>
                <a:gd name="T83" fmla="*/ 148 h 1112"/>
                <a:gd name="T84" fmla="*/ 105 w 1042"/>
                <a:gd name="T85" fmla="*/ 210 h 1112"/>
                <a:gd name="T86" fmla="*/ 116 w 1042"/>
                <a:gd name="T87" fmla="*/ 211 h 1112"/>
                <a:gd name="T88" fmla="*/ 140 w 1042"/>
                <a:gd name="T89" fmla="*/ 204 h 1112"/>
                <a:gd name="T90" fmla="*/ 133 w 1042"/>
                <a:gd name="T91" fmla="*/ 191 h 1112"/>
                <a:gd name="T92" fmla="*/ 127 w 1042"/>
                <a:gd name="T93" fmla="*/ 186 h 1112"/>
                <a:gd name="T94" fmla="*/ 118 w 1042"/>
                <a:gd name="T95" fmla="*/ 182 h 1112"/>
                <a:gd name="T96" fmla="*/ 106 w 1042"/>
                <a:gd name="T97" fmla="*/ 183 h 1112"/>
                <a:gd name="T98" fmla="*/ 98 w 1042"/>
                <a:gd name="T99" fmla="*/ 186 h 1112"/>
                <a:gd name="T100" fmla="*/ 94 w 1042"/>
                <a:gd name="T101" fmla="*/ 189 h 1112"/>
                <a:gd name="T102" fmla="*/ 90 w 1042"/>
                <a:gd name="T103" fmla="*/ 194 h 1112"/>
                <a:gd name="T104" fmla="*/ 90 w 1042"/>
                <a:gd name="T105" fmla="*/ 200 h 1112"/>
                <a:gd name="T106" fmla="*/ 94 w 1042"/>
                <a:gd name="T107" fmla="*/ 206 h 111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042" h="1112">
                  <a:moveTo>
                    <a:pt x="521" y="185"/>
                  </a:moveTo>
                  <a:lnTo>
                    <a:pt x="159" y="240"/>
                  </a:lnTo>
                  <a:lnTo>
                    <a:pt x="164" y="42"/>
                  </a:lnTo>
                  <a:lnTo>
                    <a:pt x="655" y="2"/>
                  </a:lnTo>
                  <a:lnTo>
                    <a:pt x="688" y="1"/>
                  </a:lnTo>
                  <a:lnTo>
                    <a:pt x="717" y="0"/>
                  </a:lnTo>
                  <a:lnTo>
                    <a:pt x="742" y="1"/>
                  </a:lnTo>
                  <a:lnTo>
                    <a:pt x="754" y="1"/>
                  </a:lnTo>
                  <a:lnTo>
                    <a:pt x="764" y="2"/>
                  </a:lnTo>
                  <a:lnTo>
                    <a:pt x="770" y="3"/>
                  </a:lnTo>
                  <a:lnTo>
                    <a:pt x="775" y="4"/>
                  </a:lnTo>
                  <a:lnTo>
                    <a:pt x="780" y="5"/>
                  </a:lnTo>
                  <a:lnTo>
                    <a:pt x="785" y="7"/>
                  </a:lnTo>
                  <a:lnTo>
                    <a:pt x="790" y="9"/>
                  </a:lnTo>
                  <a:lnTo>
                    <a:pt x="795" y="11"/>
                  </a:lnTo>
                  <a:lnTo>
                    <a:pt x="799" y="13"/>
                  </a:lnTo>
                  <a:lnTo>
                    <a:pt x="804" y="16"/>
                  </a:lnTo>
                  <a:lnTo>
                    <a:pt x="808" y="19"/>
                  </a:lnTo>
                  <a:lnTo>
                    <a:pt x="812" y="22"/>
                  </a:lnTo>
                  <a:lnTo>
                    <a:pt x="816" y="25"/>
                  </a:lnTo>
                  <a:lnTo>
                    <a:pt x="820" y="29"/>
                  </a:lnTo>
                  <a:lnTo>
                    <a:pt x="824" y="33"/>
                  </a:lnTo>
                  <a:lnTo>
                    <a:pt x="827" y="38"/>
                  </a:lnTo>
                  <a:lnTo>
                    <a:pt x="834" y="47"/>
                  </a:lnTo>
                  <a:lnTo>
                    <a:pt x="837" y="53"/>
                  </a:lnTo>
                  <a:lnTo>
                    <a:pt x="839" y="58"/>
                  </a:lnTo>
                  <a:lnTo>
                    <a:pt x="842" y="64"/>
                  </a:lnTo>
                  <a:lnTo>
                    <a:pt x="844" y="70"/>
                  </a:lnTo>
                  <a:lnTo>
                    <a:pt x="845" y="76"/>
                  </a:lnTo>
                  <a:lnTo>
                    <a:pt x="847" y="82"/>
                  </a:lnTo>
                  <a:lnTo>
                    <a:pt x="848" y="88"/>
                  </a:lnTo>
                  <a:lnTo>
                    <a:pt x="848" y="94"/>
                  </a:lnTo>
                  <a:lnTo>
                    <a:pt x="849" y="106"/>
                  </a:lnTo>
                  <a:lnTo>
                    <a:pt x="848" y="119"/>
                  </a:lnTo>
                  <a:lnTo>
                    <a:pt x="846" y="133"/>
                  </a:lnTo>
                  <a:lnTo>
                    <a:pt x="843" y="146"/>
                  </a:lnTo>
                  <a:lnTo>
                    <a:pt x="839" y="159"/>
                  </a:lnTo>
                  <a:lnTo>
                    <a:pt x="834" y="172"/>
                  </a:lnTo>
                  <a:lnTo>
                    <a:pt x="829" y="183"/>
                  </a:lnTo>
                  <a:lnTo>
                    <a:pt x="822" y="193"/>
                  </a:lnTo>
                  <a:lnTo>
                    <a:pt x="815" y="203"/>
                  </a:lnTo>
                  <a:lnTo>
                    <a:pt x="811" y="207"/>
                  </a:lnTo>
                  <a:lnTo>
                    <a:pt x="807" y="211"/>
                  </a:lnTo>
                  <a:lnTo>
                    <a:pt x="803" y="215"/>
                  </a:lnTo>
                  <a:lnTo>
                    <a:pt x="798" y="219"/>
                  </a:lnTo>
                  <a:lnTo>
                    <a:pt x="794" y="222"/>
                  </a:lnTo>
                  <a:lnTo>
                    <a:pt x="789" y="225"/>
                  </a:lnTo>
                  <a:lnTo>
                    <a:pt x="595" y="359"/>
                  </a:lnTo>
                  <a:lnTo>
                    <a:pt x="650" y="353"/>
                  </a:lnTo>
                  <a:lnTo>
                    <a:pt x="701" y="349"/>
                  </a:lnTo>
                  <a:lnTo>
                    <a:pt x="747" y="348"/>
                  </a:lnTo>
                  <a:lnTo>
                    <a:pt x="789" y="349"/>
                  </a:lnTo>
                  <a:lnTo>
                    <a:pt x="812" y="353"/>
                  </a:lnTo>
                  <a:lnTo>
                    <a:pt x="834" y="357"/>
                  </a:lnTo>
                  <a:lnTo>
                    <a:pt x="855" y="363"/>
                  </a:lnTo>
                  <a:lnTo>
                    <a:pt x="875" y="371"/>
                  </a:lnTo>
                  <a:lnTo>
                    <a:pt x="893" y="379"/>
                  </a:lnTo>
                  <a:lnTo>
                    <a:pt x="911" y="389"/>
                  </a:lnTo>
                  <a:lnTo>
                    <a:pt x="927" y="401"/>
                  </a:lnTo>
                  <a:lnTo>
                    <a:pt x="943" y="414"/>
                  </a:lnTo>
                  <a:lnTo>
                    <a:pt x="962" y="432"/>
                  </a:lnTo>
                  <a:lnTo>
                    <a:pt x="979" y="452"/>
                  </a:lnTo>
                  <a:lnTo>
                    <a:pt x="993" y="472"/>
                  </a:lnTo>
                  <a:lnTo>
                    <a:pt x="1006" y="495"/>
                  </a:lnTo>
                  <a:lnTo>
                    <a:pt x="1017" y="518"/>
                  </a:lnTo>
                  <a:lnTo>
                    <a:pt x="1026" y="543"/>
                  </a:lnTo>
                  <a:lnTo>
                    <a:pt x="1032" y="569"/>
                  </a:lnTo>
                  <a:lnTo>
                    <a:pt x="1037" y="597"/>
                  </a:lnTo>
                  <a:lnTo>
                    <a:pt x="1040" y="623"/>
                  </a:lnTo>
                  <a:lnTo>
                    <a:pt x="1041" y="649"/>
                  </a:lnTo>
                  <a:lnTo>
                    <a:pt x="1041" y="675"/>
                  </a:lnTo>
                  <a:lnTo>
                    <a:pt x="1038" y="700"/>
                  </a:lnTo>
                  <a:lnTo>
                    <a:pt x="1034" y="726"/>
                  </a:lnTo>
                  <a:lnTo>
                    <a:pt x="1029" y="751"/>
                  </a:lnTo>
                  <a:lnTo>
                    <a:pt x="1021" y="776"/>
                  </a:lnTo>
                  <a:lnTo>
                    <a:pt x="1012" y="801"/>
                  </a:lnTo>
                  <a:lnTo>
                    <a:pt x="994" y="841"/>
                  </a:lnTo>
                  <a:lnTo>
                    <a:pt x="973" y="878"/>
                  </a:lnTo>
                  <a:lnTo>
                    <a:pt x="961" y="895"/>
                  </a:lnTo>
                  <a:lnTo>
                    <a:pt x="948" y="912"/>
                  </a:lnTo>
                  <a:lnTo>
                    <a:pt x="935" y="928"/>
                  </a:lnTo>
                  <a:lnTo>
                    <a:pt x="920" y="944"/>
                  </a:lnTo>
                  <a:lnTo>
                    <a:pt x="889" y="973"/>
                  </a:lnTo>
                  <a:lnTo>
                    <a:pt x="854" y="999"/>
                  </a:lnTo>
                  <a:lnTo>
                    <a:pt x="816" y="1023"/>
                  </a:lnTo>
                  <a:lnTo>
                    <a:pt x="774" y="1044"/>
                  </a:lnTo>
                  <a:lnTo>
                    <a:pt x="745" y="1057"/>
                  </a:lnTo>
                  <a:lnTo>
                    <a:pt x="716" y="1069"/>
                  </a:lnTo>
                  <a:lnTo>
                    <a:pt x="687" y="1079"/>
                  </a:lnTo>
                  <a:lnTo>
                    <a:pt x="659" y="1088"/>
                  </a:lnTo>
                  <a:lnTo>
                    <a:pt x="631" y="1095"/>
                  </a:lnTo>
                  <a:lnTo>
                    <a:pt x="604" y="1101"/>
                  </a:lnTo>
                  <a:lnTo>
                    <a:pt x="577" y="1105"/>
                  </a:lnTo>
                  <a:lnTo>
                    <a:pt x="551" y="1108"/>
                  </a:lnTo>
                  <a:lnTo>
                    <a:pt x="524" y="1110"/>
                  </a:lnTo>
                  <a:lnTo>
                    <a:pt x="497" y="1111"/>
                  </a:lnTo>
                  <a:lnTo>
                    <a:pt x="471" y="1110"/>
                  </a:lnTo>
                  <a:lnTo>
                    <a:pt x="445" y="1108"/>
                  </a:lnTo>
                  <a:lnTo>
                    <a:pt x="420" y="1105"/>
                  </a:lnTo>
                  <a:lnTo>
                    <a:pt x="395" y="1101"/>
                  </a:lnTo>
                  <a:lnTo>
                    <a:pt x="371" y="1095"/>
                  </a:lnTo>
                  <a:lnTo>
                    <a:pt x="347" y="1088"/>
                  </a:lnTo>
                  <a:lnTo>
                    <a:pt x="330" y="1082"/>
                  </a:lnTo>
                  <a:lnTo>
                    <a:pt x="314" y="1076"/>
                  </a:lnTo>
                  <a:lnTo>
                    <a:pt x="299" y="1069"/>
                  </a:lnTo>
                  <a:lnTo>
                    <a:pt x="286" y="1061"/>
                  </a:lnTo>
                  <a:lnTo>
                    <a:pt x="273" y="1053"/>
                  </a:lnTo>
                  <a:lnTo>
                    <a:pt x="261" y="1044"/>
                  </a:lnTo>
                  <a:lnTo>
                    <a:pt x="249" y="1034"/>
                  </a:lnTo>
                  <a:lnTo>
                    <a:pt x="239" y="1024"/>
                  </a:lnTo>
                  <a:lnTo>
                    <a:pt x="230" y="1013"/>
                  </a:lnTo>
                  <a:lnTo>
                    <a:pt x="222" y="1002"/>
                  </a:lnTo>
                  <a:lnTo>
                    <a:pt x="215" y="990"/>
                  </a:lnTo>
                  <a:lnTo>
                    <a:pt x="209" y="977"/>
                  </a:lnTo>
                  <a:lnTo>
                    <a:pt x="204" y="964"/>
                  </a:lnTo>
                  <a:lnTo>
                    <a:pt x="199" y="950"/>
                  </a:lnTo>
                  <a:lnTo>
                    <a:pt x="196" y="935"/>
                  </a:lnTo>
                  <a:lnTo>
                    <a:pt x="194" y="920"/>
                  </a:lnTo>
                  <a:lnTo>
                    <a:pt x="193" y="904"/>
                  </a:lnTo>
                  <a:lnTo>
                    <a:pt x="192" y="889"/>
                  </a:lnTo>
                  <a:lnTo>
                    <a:pt x="193" y="873"/>
                  </a:lnTo>
                  <a:lnTo>
                    <a:pt x="194" y="859"/>
                  </a:lnTo>
                  <a:lnTo>
                    <a:pt x="196" y="844"/>
                  </a:lnTo>
                  <a:lnTo>
                    <a:pt x="199" y="830"/>
                  </a:lnTo>
                  <a:lnTo>
                    <a:pt x="203" y="816"/>
                  </a:lnTo>
                  <a:lnTo>
                    <a:pt x="209" y="802"/>
                  </a:lnTo>
                  <a:lnTo>
                    <a:pt x="215" y="789"/>
                  </a:lnTo>
                  <a:lnTo>
                    <a:pt x="221" y="776"/>
                  </a:lnTo>
                  <a:lnTo>
                    <a:pt x="229" y="764"/>
                  </a:lnTo>
                  <a:lnTo>
                    <a:pt x="238" y="752"/>
                  </a:lnTo>
                  <a:lnTo>
                    <a:pt x="248" y="740"/>
                  </a:lnTo>
                  <a:lnTo>
                    <a:pt x="259" y="728"/>
                  </a:lnTo>
                  <a:lnTo>
                    <a:pt x="270" y="717"/>
                  </a:lnTo>
                  <a:lnTo>
                    <a:pt x="283" y="706"/>
                  </a:lnTo>
                  <a:lnTo>
                    <a:pt x="300" y="694"/>
                  </a:lnTo>
                  <a:lnTo>
                    <a:pt x="317" y="684"/>
                  </a:lnTo>
                  <a:lnTo>
                    <a:pt x="335" y="674"/>
                  </a:lnTo>
                  <a:lnTo>
                    <a:pt x="354" y="666"/>
                  </a:lnTo>
                  <a:lnTo>
                    <a:pt x="373" y="658"/>
                  </a:lnTo>
                  <a:lnTo>
                    <a:pt x="394" y="652"/>
                  </a:lnTo>
                  <a:lnTo>
                    <a:pt x="415" y="647"/>
                  </a:lnTo>
                  <a:lnTo>
                    <a:pt x="437" y="642"/>
                  </a:lnTo>
                  <a:lnTo>
                    <a:pt x="463" y="639"/>
                  </a:lnTo>
                  <a:lnTo>
                    <a:pt x="488" y="637"/>
                  </a:lnTo>
                  <a:lnTo>
                    <a:pt x="513" y="637"/>
                  </a:lnTo>
                  <a:lnTo>
                    <a:pt x="538" y="637"/>
                  </a:lnTo>
                  <a:lnTo>
                    <a:pt x="563" y="639"/>
                  </a:lnTo>
                  <a:lnTo>
                    <a:pt x="587" y="642"/>
                  </a:lnTo>
                  <a:lnTo>
                    <a:pt x="611" y="647"/>
                  </a:lnTo>
                  <a:lnTo>
                    <a:pt x="635" y="652"/>
                  </a:lnTo>
                  <a:lnTo>
                    <a:pt x="648" y="656"/>
                  </a:lnTo>
                  <a:lnTo>
                    <a:pt x="660" y="661"/>
                  </a:lnTo>
                  <a:lnTo>
                    <a:pt x="672" y="666"/>
                  </a:lnTo>
                  <a:lnTo>
                    <a:pt x="683" y="672"/>
                  </a:lnTo>
                  <a:lnTo>
                    <a:pt x="693" y="679"/>
                  </a:lnTo>
                  <a:lnTo>
                    <a:pt x="703" y="686"/>
                  </a:lnTo>
                  <a:lnTo>
                    <a:pt x="712" y="694"/>
                  </a:lnTo>
                  <a:lnTo>
                    <a:pt x="721" y="702"/>
                  </a:lnTo>
                  <a:lnTo>
                    <a:pt x="729" y="711"/>
                  </a:lnTo>
                  <a:lnTo>
                    <a:pt x="736" y="720"/>
                  </a:lnTo>
                  <a:lnTo>
                    <a:pt x="743" y="731"/>
                  </a:lnTo>
                  <a:lnTo>
                    <a:pt x="749" y="742"/>
                  </a:lnTo>
                  <a:lnTo>
                    <a:pt x="755" y="753"/>
                  </a:lnTo>
                  <a:lnTo>
                    <a:pt x="760" y="765"/>
                  </a:lnTo>
                  <a:lnTo>
                    <a:pt x="765" y="778"/>
                  </a:lnTo>
                  <a:lnTo>
                    <a:pt x="769" y="791"/>
                  </a:lnTo>
                  <a:lnTo>
                    <a:pt x="785" y="773"/>
                  </a:lnTo>
                  <a:lnTo>
                    <a:pt x="799" y="754"/>
                  </a:lnTo>
                  <a:lnTo>
                    <a:pt x="810" y="736"/>
                  </a:lnTo>
                  <a:lnTo>
                    <a:pt x="814" y="727"/>
                  </a:lnTo>
                  <a:lnTo>
                    <a:pt x="819" y="718"/>
                  </a:lnTo>
                  <a:lnTo>
                    <a:pt x="822" y="709"/>
                  </a:lnTo>
                  <a:lnTo>
                    <a:pt x="825" y="700"/>
                  </a:lnTo>
                  <a:lnTo>
                    <a:pt x="827" y="691"/>
                  </a:lnTo>
                  <a:lnTo>
                    <a:pt x="829" y="682"/>
                  </a:lnTo>
                  <a:lnTo>
                    <a:pt x="830" y="673"/>
                  </a:lnTo>
                  <a:lnTo>
                    <a:pt x="830" y="665"/>
                  </a:lnTo>
                  <a:lnTo>
                    <a:pt x="830" y="656"/>
                  </a:lnTo>
                  <a:lnTo>
                    <a:pt x="829" y="647"/>
                  </a:lnTo>
                  <a:lnTo>
                    <a:pt x="827" y="636"/>
                  </a:lnTo>
                  <a:lnTo>
                    <a:pt x="824" y="625"/>
                  </a:lnTo>
                  <a:lnTo>
                    <a:pt x="821" y="614"/>
                  </a:lnTo>
                  <a:lnTo>
                    <a:pt x="817" y="604"/>
                  </a:lnTo>
                  <a:lnTo>
                    <a:pt x="812" y="595"/>
                  </a:lnTo>
                  <a:lnTo>
                    <a:pt x="807" y="586"/>
                  </a:lnTo>
                  <a:lnTo>
                    <a:pt x="802" y="577"/>
                  </a:lnTo>
                  <a:lnTo>
                    <a:pt x="795" y="569"/>
                  </a:lnTo>
                  <a:lnTo>
                    <a:pt x="788" y="562"/>
                  </a:lnTo>
                  <a:lnTo>
                    <a:pt x="781" y="555"/>
                  </a:lnTo>
                  <a:lnTo>
                    <a:pt x="773" y="548"/>
                  </a:lnTo>
                  <a:lnTo>
                    <a:pt x="764" y="542"/>
                  </a:lnTo>
                  <a:lnTo>
                    <a:pt x="755" y="537"/>
                  </a:lnTo>
                  <a:lnTo>
                    <a:pt x="745" y="532"/>
                  </a:lnTo>
                  <a:lnTo>
                    <a:pt x="735" y="527"/>
                  </a:lnTo>
                  <a:lnTo>
                    <a:pt x="724" y="523"/>
                  </a:lnTo>
                  <a:lnTo>
                    <a:pt x="715" y="520"/>
                  </a:lnTo>
                  <a:lnTo>
                    <a:pt x="705" y="518"/>
                  </a:lnTo>
                  <a:lnTo>
                    <a:pt x="685" y="514"/>
                  </a:lnTo>
                  <a:lnTo>
                    <a:pt x="663" y="512"/>
                  </a:lnTo>
                  <a:lnTo>
                    <a:pt x="640" y="512"/>
                  </a:lnTo>
                  <a:lnTo>
                    <a:pt x="616" y="513"/>
                  </a:lnTo>
                  <a:lnTo>
                    <a:pt x="591" y="517"/>
                  </a:lnTo>
                  <a:lnTo>
                    <a:pt x="564" y="522"/>
                  </a:lnTo>
                  <a:lnTo>
                    <a:pt x="536" y="528"/>
                  </a:lnTo>
                  <a:lnTo>
                    <a:pt x="477" y="545"/>
                  </a:lnTo>
                  <a:lnTo>
                    <a:pt x="419" y="564"/>
                  </a:lnTo>
                  <a:lnTo>
                    <a:pt x="363" y="587"/>
                  </a:lnTo>
                  <a:lnTo>
                    <a:pt x="308" y="612"/>
                  </a:lnTo>
                  <a:lnTo>
                    <a:pt x="270" y="631"/>
                  </a:lnTo>
                  <a:lnTo>
                    <a:pt x="228" y="654"/>
                  </a:lnTo>
                  <a:lnTo>
                    <a:pt x="129" y="711"/>
                  </a:lnTo>
                  <a:lnTo>
                    <a:pt x="0" y="523"/>
                  </a:lnTo>
                  <a:lnTo>
                    <a:pt x="521" y="185"/>
                  </a:lnTo>
                  <a:close/>
                  <a:moveTo>
                    <a:pt x="456" y="925"/>
                  </a:moveTo>
                  <a:lnTo>
                    <a:pt x="465" y="927"/>
                  </a:lnTo>
                  <a:lnTo>
                    <a:pt x="474" y="929"/>
                  </a:lnTo>
                  <a:lnTo>
                    <a:pt x="483" y="930"/>
                  </a:lnTo>
                  <a:lnTo>
                    <a:pt x="493" y="931"/>
                  </a:lnTo>
                  <a:lnTo>
                    <a:pt x="502" y="931"/>
                  </a:lnTo>
                  <a:lnTo>
                    <a:pt x="512" y="931"/>
                  </a:lnTo>
                  <a:lnTo>
                    <a:pt x="532" y="929"/>
                  </a:lnTo>
                  <a:lnTo>
                    <a:pt x="553" y="925"/>
                  </a:lnTo>
                  <a:lnTo>
                    <a:pt x="574" y="919"/>
                  </a:lnTo>
                  <a:lnTo>
                    <a:pt x="597" y="910"/>
                  </a:lnTo>
                  <a:lnTo>
                    <a:pt x="620" y="900"/>
                  </a:lnTo>
                  <a:lnTo>
                    <a:pt x="614" y="885"/>
                  </a:lnTo>
                  <a:lnTo>
                    <a:pt x="607" y="871"/>
                  </a:lnTo>
                  <a:lnTo>
                    <a:pt x="599" y="858"/>
                  </a:lnTo>
                  <a:lnTo>
                    <a:pt x="590" y="847"/>
                  </a:lnTo>
                  <a:lnTo>
                    <a:pt x="586" y="842"/>
                  </a:lnTo>
                  <a:lnTo>
                    <a:pt x="581" y="837"/>
                  </a:lnTo>
                  <a:lnTo>
                    <a:pt x="577" y="833"/>
                  </a:lnTo>
                  <a:lnTo>
                    <a:pt x="572" y="829"/>
                  </a:lnTo>
                  <a:lnTo>
                    <a:pt x="567" y="825"/>
                  </a:lnTo>
                  <a:lnTo>
                    <a:pt x="562" y="822"/>
                  </a:lnTo>
                  <a:lnTo>
                    <a:pt x="556" y="819"/>
                  </a:lnTo>
                  <a:lnTo>
                    <a:pt x="551" y="816"/>
                  </a:lnTo>
                  <a:lnTo>
                    <a:pt x="541" y="812"/>
                  </a:lnTo>
                  <a:lnTo>
                    <a:pt x="531" y="808"/>
                  </a:lnTo>
                  <a:lnTo>
                    <a:pt x="520" y="805"/>
                  </a:lnTo>
                  <a:lnTo>
                    <a:pt x="510" y="803"/>
                  </a:lnTo>
                  <a:lnTo>
                    <a:pt x="499" y="803"/>
                  </a:lnTo>
                  <a:lnTo>
                    <a:pt x="488" y="803"/>
                  </a:lnTo>
                  <a:lnTo>
                    <a:pt x="477" y="804"/>
                  </a:lnTo>
                  <a:lnTo>
                    <a:pt x="466" y="806"/>
                  </a:lnTo>
                  <a:lnTo>
                    <a:pt x="455" y="809"/>
                  </a:lnTo>
                  <a:lnTo>
                    <a:pt x="446" y="812"/>
                  </a:lnTo>
                  <a:lnTo>
                    <a:pt x="441" y="814"/>
                  </a:lnTo>
                  <a:lnTo>
                    <a:pt x="436" y="817"/>
                  </a:lnTo>
                  <a:lnTo>
                    <a:pt x="432" y="819"/>
                  </a:lnTo>
                  <a:lnTo>
                    <a:pt x="428" y="822"/>
                  </a:lnTo>
                  <a:lnTo>
                    <a:pt x="424" y="825"/>
                  </a:lnTo>
                  <a:lnTo>
                    <a:pt x="420" y="828"/>
                  </a:lnTo>
                  <a:lnTo>
                    <a:pt x="417" y="831"/>
                  </a:lnTo>
                  <a:lnTo>
                    <a:pt x="413" y="835"/>
                  </a:lnTo>
                  <a:lnTo>
                    <a:pt x="410" y="838"/>
                  </a:lnTo>
                  <a:lnTo>
                    <a:pt x="407" y="842"/>
                  </a:lnTo>
                  <a:lnTo>
                    <a:pt x="405" y="846"/>
                  </a:lnTo>
                  <a:lnTo>
                    <a:pt x="402" y="850"/>
                  </a:lnTo>
                  <a:lnTo>
                    <a:pt x="399" y="856"/>
                  </a:lnTo>
                  <a:lnTo>
                    <a:pt x="397" y="862"/>
                  </a:lnTo>
                  <a:lnTo>
                    <a:pt x="396" y="868"/>
                  </a:lnTo>
                  <a:lnTo>
                    <a:pt x="396" y="874"/>
                  </a:lnTo>
                  <a:lnTo>
                    <a:pt x="397" y="879"/>
                  </a:lnTo>
                  <a:lnTo>
                    <a:pt x="398" y="884"/>
                  </a:lnTo>
                  <a:lnTo>
                    <a:pt x="400" y="889"/>
                  </a:lnTo>
                  <a:lnTo>
                    <a:pt x="403" y="894"/>
                  </a:lnTo>
                  <a:lnTo>
                    <a:pt x="407" y="898"/>
                  </a:lnTo>
                  <a:lnTo>
                    <a:pt x="412" y="903"/>
                  </a:lnTo>
                  <a:lnTo>
                    <a:pt x="417" y="907"/>
                  </a:lnTo>
                  <a:lnTo>
                    <a:pt x="423" y="911"/>
                  </a:lnTo>
                  <a:lnTo>
                    <a:pt x="430" y="915"/>
                  </a:lnTo>
                  <a:lnTo>
                    <a:pt x="438" y="919"/>
                  </a:lnTo>
                  <a:lnTo>
                    <a:pt x="456" y="92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16" name="Group 44">
            <a:extLst>
              <a:ext uri="{FF2B5EF4-FFF2-40B4-BE49-F238E27FC236}">
                <a16:creationId xmlns:a16="http://schemas.microsoft.com/office/drawing/2014/main" id="{A09F1C3C-36E4-4679-9221-B391A20BB1E7}"/>
              </a:ext>
            </a:extLst>
          </p:cNvPr>
          <p:cNvGrpSpPr>
            <a:grpSpLocks/>
          </p:cNvGrpSpPr>
          <p:nvPr/>
        </p:nvGrpSpPr>
        <p:grpSpPr bwMode="auto">
          <a:xfrm>
            <a:off x="1463675" y="4621213"/>
            <a:ext cx="2054225" cy="398462"/>
            <a:chOff x="1016" y="3209"/>
            <a:chExt cx="1427" cy="277"/>
          </a:xfrm>
        </p:grpSpPr>
        <p:sp>
          <p:nvSpPr>
            <p:cNvPr id="14395" name="Freeform 45">
              <a:extLst>
                <a:ext uri="{FF2B5EF4-FFF2-40B4-BE49-F238E27FC236}">
                  <a16:creationId xmlns:a16="http://schemas.microsoft.com/office/drawing/2014/main" id="{D1CDC09E-E540-49AC-8593-49B70098F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" y="3213"/>
              <a:ext cx="273" cy="269"/>
            </a:xfrm>
            <a:custGeom>
              <a:avLst/>
              <a:gdLst>
                <a:gd name="T0" fmla="*/ 46 w 1206"/>
                <a:gd name="T1" fmla="*/ 190 h 1198"/>
                <a:gd name="T2" fmla="*/ 92 w 1206"/>
                <a:gd name="T3" fmla="*/ 71 h 1198"/>
                <a:gd name="T4" fmla="*/ 253 w 1206"/>
                <a:gd name="T5" fmla="*/ 72 h 1198"/>
                <a:gd name="T6" fmla="*/ 194 w 1206"/>
                <a:gd name="T7" fmla="*/ 217 h 1198"/>
                <a:gd name="T8" fmla="*/ 242 w 1206"/>
                <a:gd name="T9" fmla="*/ 230 h 1198"/>
                <a:gd name="T10" fmla="*/ 239 w 1206"/>
                <a:gd name="T11" fmla="*/ 247 h 1198"/>
                <a:gd name="T12" fmla="*/ 236 w 1206"/>
                <a:gd name="T13" fmla="*/ 252 h 1198"/>
                <a:gd name="T14" fmla="*/ 230 w 1206"/>
                <a:gd name="T15" fmla="*/ 259 h 1198"/>
                <a:gd name="T16" fmla="*/ 215 w 1206"/>
                <a:gd name="T17" fmla="*/ 264 h 1198"/>
                <a:gd name="T18" fmla="*/ 131 w 1206"/>
                <a:gd name="T19" fmla="*/ 268 h 1198"/>
                <a:gd name="T20" fmla="*/ 112 w 1206"/>
                <a:gd name="T21" fmla="*/ 266 h 1198"/>
                <a:gd name="T22" fmla="*/ 99 w 1206"/>
                <a:gd name="T23" fmla="*/ 261 h 1198"/>
                <a:gd name="T24" fmla="*/ 94 w 1206"/>
                <a:gd name="T25" fmla="*/ 257 h 1198"/>
                <a:gd name="T26" fmla="*/ 91 w 1206"/>
                <a:gd name="T27" fmla="*/ 251 h 1198"/>
                <a:gd name="T28" fmla="*/ 88 w 1206"/>
                <a:gd name="T29" fmla="*/ 241 h 1198"/>
                <a:gd name="T30" fmla="*/ 61 w 1206"/>
                <a:gd name="T31" fmla="*/ 256 h 1198"/>
                <a:gd name="T32" fmla="*/ 89 w 1206"/>
                <a:gd name="T33" fmla="*/ 157 h 1198"/>
                <a:gd name="T34" fmla="*/ 104 w 1206"/>
                <a:gd name="T35" fmla="*/ 56 h 1198"/>
                <a:gd name="T36" fmla="*/ 97 w 1206"/>
                <a:gd name="T37" fmla="*/ 51 h 1198"/>
                <a:gd name="T38" fmla="*/ 92 w 1206"/>
                <a:gd name="T39" fmla="*/ 45 h 1198"/>
                <a:gd name="T40" fmla="*/ 89 w 1206"/>
                <a:gd name="T41" fmla="*/ 36 h 1198"/>
                <a:gd name="T42" fmla="*/ 88 w 1206"/>
                <a:gd name="T43" fmla="*/ 27 h 1198"/>
                <a:gd name="T44" fmla="*/ 89 w 1206"/>
                <a:gd name="T45" fmla="*/ 21 h 1198"/>
                <a:gd name="T46" fmla="*/ 92 w 1206"/>
                <a:gd name="T47" fmla="*/ 15 h 1198"/>
                <a:gd name="T48" fmla="*/ 95 w 1206"/>
                <a:gd name="T49" fmla="*/ 10 h 1198"/>
                <a:gd name="T50" fmla="*/ 105 w 1206"/>
                <a:gd name="T51" fmla="*/ 4 h 1198"/>
                <a:gd name="T52" fmla="*/ 117 w 1206"/>
                <a:gd name="T53" fmla="*/ 0 h 1198"/>
                <a:gd name="T54" fmla="*/ 129 w 1206"/>
                <a:gd name="T55" fmla="*/ 1 h 1198"/>
                <a:gd name="T56" fmla="*/ 139 w 1206"/>
                <a:gd name="T57" fmla="*/ 6 h 1198"/>
                <a:gd name="T58" fmla="*/ 147 w 1206"/>
                <a:gd name="T59" fmla="*/ 12 h 1198"/>
                <a:gd name="T60" fmla="*/ 149 w 1206"/>
                <a:gd name="T61" fmla="*/ 17 h 1198"/>
                <a:gd name="T62" fmla="*/ 152 w 1206"/>
                <a:gd name="T63" fmla="*/ 25 h 1198"/>
                <a:gd name="T64" fmla="*/ 152 w 1206"/>
                <a:gd name="T65" fmla="*/ 30 h 1198"/>
                <a:gd name="T66" fmla="*/ 150 w 1206"/>
                <a:gd name="T67" fmla="*/ 39 h 1198"/>
                <a:gd name="T68" fmla="*/ 146 w 1206"/>
                <a:gd name="T69" fmla="*/ 49 h 1198"/>
                <a:gd name="T70" fmla="*/ 142 w 1206"/>
                <a:gd name="T71" fmla="*/ 55 h 1198"/>
                <a:gd name="T72" fmla="*/ 137 w 1206"/>
                <a:gd name="T73" fmla="*/ 59 h 1198"/>
                <a:gd name="T74" fmla="*/ 130 w 1206"/>
                <a:gd name="T75" fmla="*/ 61 h 1198"/>
                <a:gd name="T76" fmla="*/ 120 w 1206"/>
                <a:gd name="T77" fmla="*/ 61 h 1198"/>
                <a:gd name="T78" fmla="*/ 229 w 1206"/>
                <a:gd name="T79" fmla="*/ 170 h 1198"/>
                <a:gd name="T80" fmla="*/ 219 w 1206"/>
                <a:gd name="T81" fmla="*/ 161 h 1198"/>
                <a:gd name="T82" fmla="*/ 213 w 1206"/>
                <a:gd name="T83" fmla="*/ 146 h 1198"/>
                <a:gd name="T84" fmla="*/ 213 w 1206"/>
                <a:gd name="T85" fmla="*/ 135 h 1198"/>
                <a:gd name="T86" fmla="*/ 216 w 1206"/>
                <a:gd name="T87" fmla="*/ 126 h 1198"/>
                <a:gd name="T88" fmla="*/ 221 w 1206"/>
                <a:gd name="T89" fmla="*/ 120 h 1198"/>
                <a:gd name="T90" fmla="*/ 230 w 1206"/>
                <a:gd name="T91" fmla="*/ 114 h 1198"/>
                <a:gd name="T92" fmla="*/ 242 w 1206"/>
                <a:gd name="T93" fmla="*/ 111 h 1198"/>
                <a:gd name="T94" fmla="*/ 254 w 1206"/>
                <a:gd name="T95" fmla="*/ 113 h 1198"/>
                <a:gd name="T96" fmla="*/ 259 w 1206"/>
                <a:gd name="T97" fmla="*/ 116 h 1198"/>
                <a:gd name="T98" fmla="*/ 263 w 1206"/>
                <a:gd name="T99" fmla="*/ 119 h 1198"/>
                <a:gd name="T100" fmla="*/ 267 w 1206"/>
                <a:gd name="T101" fmla="*/ 124 h 1198"/>
                <a:gd name="T102" fmla="*/ 271 w 1206"/>
                <a:gd name="T103" fmla="*/ 130 h 1198"/>
                <a:gd name="T104" fmla="*/ 272 w 1206"/>
                <a:gd name="T105" fmla="*/ 136 h 1198"/>
                <a:gd name="T106" fmla="*/ 273 w 1206"/>
                <a:gd name="T107" fmla="*/ 142 h 1198"/>
                <a:gd name="T108" fmla="*/ 271 w 1206"/>
                <a:gd name="T109" fmla="*/ 152 h 1198"/>
                <a:gd name="T110" fmla="*/ 269 w 1206"/>
                <a:gd name="T111" fmla="*/ 158 h 1198"/>
                <a:gd name="T112" fmla="*/ 266 w 1206"/>
                <a:gd name="T113" fmla="*/ 163 h 1198"/>
                <a:gd name="T114" fmla="*/ 261 w 1206"/>
                <a:gd name="T115" fmla="*/ 167 h 1198"/>
                <a:gd name="T116" fmla="*/ 255 w 1206"/>
                <a:gd name="T117" fmla="*/ 171 h 1198"/>
                <a:gd name="T118" fmla="*/ 248 w 1206"/>
                <a:gd name="T119" fmla="*/ 173 h 1198"/>
                <a:gd name="T120" fmla="*/ 241 w 1206"/>
                <a:gd name="T121" fmla="*/ 174 h 1198"/>
                <a:gd name="T122" fmla="*/ 235 w 1206"/>
                <a:gd name="T123" fmla="*/ 173 h 119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206" h="1198">
                  <a:moveTo>
                    <a:pt x="144" y="314"/>
                  </a:moveTo>
                  <a:lnTo>
                    <a:pt x="332" y="363"/>
                  </a:lnTo>
                  <a:lnTo>
                    <a:pt x="248" y="656"/>
                  </a:lnTo>
                  <a:lnTo>
                    <a:pt x="203" y="835"/>
                  </a:lnTo>
                  <a:lnTo>
                    <a:pt x="0" y="775"/>
                  </a:lnTo>
                  <a:lnTo>
                    <a:pt x="144" y="314"/>
                  </a:lnTo>
                  <a:close/>
                  <a:moveTo>
                    <a:pt x="392" y="691"/>
                  </a:moveTo>
                  <a:lnTo>
                    <a:pt x="407" y="314"/>
                  </a:lnTo>
                  <a:lnTo>
                    <a:pt x="635" y="309"/>
                  </a:lnTo>
                  <a:lnTo>
                    <a:pt x="620" y="487"/>
                  </a:lnTo>
                  <a:lnTo>
                    <a:pt x="962" y="190"/>
                  </a:lnTo>
                  <a:lnTo>
                    <a:pt x="1116" y="319"/>
                  </a:lnTo>
                  <a:lnTo>
                    <a:pt x="684" y="721"/>
                  </a:lnTo>
                  <a:lnTo>
                    <a:pt x="610" y="790"/>
                  </a:lnTo>
                  <a:lnTo>
                    <a:pt x="610" y="949"/>
                  </a:lnTo>
                  <a:lnTo>
                    <a:pt x="858" y="954"/>
                  </a:lnTo>
                  <a:lnTo>
                    <a:pt x="863" y="775"/>
                  </a:lnTo>
                  <a:lnTo>
                    <a:pt x="1066" y="830"/>
                  </a:lnTo>
                  <a:lnTo>
                    <a:pt x="1071" y="979"/>
                  </a:lnTo>
                  <a:lnTo>
                    <a:pt x="1068" y="1015"/>
                  </a:lnTo>
                  <a:lnTo>
                    <a:pt x="1064" y="1047"/>
                  </a:lnTo>
                  <a:lnTo>
                    <a:pt x="1061" y="1062"/>
                  </a:lnTo>
                  <a:lnTo>
                    <a:pt x="1058" y="1075"/>
                  </a:lnTo>
                  <a:lnTo>
                    <a:pt x="1055" y="1087"/>
                  </a:lnTo>
                  <a:lnTo>
                    <a:pt x="1051" y="1098"/>
                  </a:lnTo>
                  <a:lnTo>
                    <a:pt x="1048" y="1102"/>
                  </a:lnTo>
                  <a:lnTo>
                    <a:pt x="1046" y="1107"/>
                  </a:lnTo>
                  <a:lnTo>
                    <a:pt x="1043" y="1112"/>
                  </a:lnTo>
                  <a:lnTo>
                    <a:pt x="1039" y="1116"/>
                  </a:lnTo>
                  <a:lnTo>
                    <a:pt x="1032" y="1124"/>
                  </a:lnTo>
                  <a:lnTo>
                    <a:pt x="1024" y="1132"/>
                  </a:lnTo>
                  <a:lnTo>
                    <a:pt x="1015" y="1139"/>
                  </a:lnTo>
                  <a:lnTo>
                    <a:pt x="1005" y="1146"/>
                  </a:lnTo>
                  <a:lnTo>
                    <a:pt x="994" y="1151"/>
                  </a:lnTo>
                  <a:lnTo>
                    <a:pt x="982" y="1157"/>
                  </a:lnTo>
                  <a:lnTo>
                    <a:pt x="951" y="1164"/>
                  </a:lnTo>
                  <a:lnTo>
                    <a:pt x="923" y="1169"/>
                  </a:lnTo>
                  <a:lnTo>
                    <a:pt x="897" y="1174"/>
                  </a:lnTo>
                  <a:lnTo>
                    <a:pt x="873" y="1177"/>
                  </a:lnTo>
                  <a:lnTo>
                    <a:pt x="580" y="1182"/>
                  </a:lnTo>
                  <a:lnTo>
                    <a:pt x="556" y="1181"/>
                  </a:lnTo>
                  <a:lnTo>
                    <a:pt x="534" y="1179"/>
                  </a:lnTo>
                  <a:lnTo>
                    <a:pt x="513" y="1177"/>
                  </a:lnTo>
                  <a:lnTo>
                    <a:pt x="493" y="1173"/>
                  </a:lnTo>
                  <a:lnTo>
                    <a:pt x="475" y="1168"/>
                  </a:lnTo>
                  <a:lnTo>
                    <a:pt x="459" y="1162"/>
                  </a:lnTo>
                  <a:lnTo>
                    <a:pt x="444" y="1155"/>
                  </a:lnTo>
                  <a:lnTo>
                    <a:pt x="437" y="1151"/>
                  </a:lnTo>
                  <a:lnTo>
                    <a:pt x="431" y="1147"/>
                  </a:lnTo>
                  <a:lnTo>
                    <a:pt x="426" y="1143"/>
                  </a:lnTo>
                  <a:lnTo>
                    <a:pt x="421" y="1138"/>
                  </a:lnTo>
                  <a:lnTo>
                    <a:pt x="416" y="1133"/>
                  </a:lnTo>
                  <a:lnTo>
                    <a:pt x="412" y="1127"/>
                  </a:lnTo>
                  <a:lnTo>
                    <a:pt x="407" y="1121"/>
                  </a:lnTo>
                  <a:lnTo>
                    <a:pt x="404" y="1114"/>
                  </a:lnTo>
                  <a:lnTo>
                    <a:pt x="400" y="1107"/>
                  </a:lnTo>
                  <a:lnTo>
                    <a:pt x="397" y="1099"/>
                  </a:lnTo>
                  <a:lnTo>
                    <a:pt x="394" y="1091"/>
                  </a:lnTo>
                  <a:lnTo>
                    <a:pt x="391" y="1082"/>
                  </a:lnTo>
                  <a:lnTo>
                    <a:pt x="387" y="1063"/>
                  </a:lnTo>
                  <a:lnTo>
                    <a:pt x="384" y="1041"/>
                  </a:lnTo>
                  <a:lnTo>
                    <a:pt x="382" y="1018"/>
                  </a:lnTo>
                  <a:lnTo>
                    <a:pt x="288" y="1113"/>
                  </a:lnTo>
                  <a:lnTo>
                    <a:pt x="270" y="1129"/>
                  </a:lnTo>
                  <a:lnTo>
                    <a:pt x="247" y="1148"/>
                  </a:lnTo>
                  <a:lnTo>
                    <a:pt x="183" y="1197"/>
                  </a:lnTo>
                  <a:lnTo>
                    <a:pt x="0" y="1058"/>
                  </a:lnTo>
                  <a:lnTo>
                    <a:pt x="392" y="691"/>
                  </a:lnTo>
                  <a:close/>
                  <a:moveTo>
                    <a:pt x="491" y="259"/>
                  </a:moveTo>
                  <a:lnTo>
                    <a:pt x="480" y="255"/>
                  </a:lnTo>
                  <a:lnTo>
                    <a:pt x="470" y="252"/>
                  </a:lnTo>
                  <a:lnTo>
                    <a:pt x="460" y="247"/>
                  </a:lnTo>
                  <a:lnTo>
                    <a:pt x="451" y="243"/>
                  </a:lnTo>
                  <a:lnTo>
                    <a:pt x="443" y="238"/>
                  </a:lnTo>
                  <a:lnTo>
                    <a:pt x="435" y="232"/>
                  </a:lnTo>
                  <a:lnTo>
                    <a:pt x="428" y="226"/>
                  </a:lnTo>
                  <a:lnTo>
                    <a:pt x="421" y="219"/>
                  </a:lnTo>
                  <a:lnTo>
                    <a:pt x="415" y="212"/>
                  </a:lnTo>
                  <a:lnTo>
                    <a:pt x="410" y="204"/>
                  </a:lnTo>
                  <a:lnTo>
                    <a:pt x="406" y="196"/>
                  </a:lnTo>
                  <a:lnTo>
                    <a:pt x="402" y="188"/>
                  </a:lnTo>
                  <a:lnTo>
                    <a:pt x="398" y="179"/>
                  </a:lnTo>
                  <a:lnTo>
                    <a:pt x="396" y="170"/>
                  </a:lnTo>
                  <a:lnTo>
                    <a:pt x="393" y="160"/>
                  </a:lnTo>
                  <a:lnTo>
                    <a:pt x="392" y="150"/>
                  </a:lnTo>
                  <a:lnTo>
                    <a:pt x="390" y="134"/>
                  </a:lnTo>
                  <a:lnTo>
                    <a:pt x="390" y="126"/>
                  </a:lnTo>
                  <a:lnTo>
                    <a:pt x="390" y="119"/>
                  </a:lnTo>
                  <a:lnTo>
                    <a:pt x="390" y="112"/>
                  </a:lnTo>
                  <a:lnTo>
                    <a:pt x="391" y="105"/>
                  </a:lnTo>
                  <a:lnTo>
                    <a:pt x="392" y="98"/>
                  </a:lnTo>
                  <a:lnTo>
                    <a:pt x="394" y="91"/>
                  </a:lnTo>
                  <a:lnTo>
                    <a:pt x="396" y="85"/>
                  </a:lnTo>
                  <a:lnTo>
                    <a:pt x="399" y="79"/>
                  </a:lnTo>
                  <a:lnTo>
                    <a:pt x="401" y="73"/>
                  </a:lnTo>
                  <a:lnTo>
                    <a:pt x="405" y="67"/>
                  </a:lnTo>
                  <a:lnTo>
                    <a:pt x="408" y="61"/>
                  </a:lnTo>
                  <a:lnTo>
                    <a:pt x="412" y="56"/>
                  </a:lnTo>
                  <a:lnTo>
                    <a:pt x="416" y="51"/>
                  </a:lnTo>
                  <a:lnTo>
                    <a:pt x="421" y="46"/>
                  </a:lnTo>
                  <a:lnTo>
                    <a:pt x="430" y="37"/>
                  </a:lnTo>
                  <a:lnTo>
                    <a:pt x="440" y="30"/>
                  </a:lnTo>
                  <a:lnTo>
                    <a:pt x="451" y="23"/>
                  </a:lnTo>
                  <a:lnTo>
                    <a:pt x="463" y="17"/>
                  </a:lnTo>
                  <a:lnTo>
                    <a:pt x="475" y="12"/>
                  </a:lnTo>
                  <a:lnTo>
                    <a:pt x="488" y="7"/>
                  </a:lnTo>
                  <a:lnTo>
                    <a:pt x="501" y="4"/>
                  </a:lnTo>
                  <a:lnTo>
                    <a:pt x="516" y="1"/>
                  </a:lnTo>
                  <a:lnTo>
                    <a:pt x="529" y="0"/>
                  </a:lnTo>
                  <a:lnTo>
                    <a:pt x="542" y="0"/>
                  </a:lnTo>
                  <a:lnTo>
                    <a:pt x="555" y="2"/>
                  </a:lnTo>
                  <a:lnTo>
                    <a:pt x="568" y="4"/>
                  </a:lnTo>
                  <a:lnTo>
                    <a:pt x="580" y="8"/>
                  </a:lnTo>
                  <a:lnTo>
                    <a:pt x="592" y="13"/>
                  </a:lnTo>
                  <a:lnTo>
                    <a:pt x="604" y="19"/>
                  </a:lnTo>
                  <a:lnTo>
                    <a:pt x="615" y="26"/>
                  </a:lnTo>
                  <a:lnTo>
                    <a:pt x="626" y="33"/>
                  </a:lnTo>
                  <a:lnTo>
                    <a:pt x="635" y="42"/>
                  </a:lnTo>
                  <a:lnTo>
                    <a:pt x="644" y="51"/>
                  </a:lnTo>
                  <a:lnTo>
                    <a:pt x="648" y="55"/>
                  </a:lnTo>
                  <a:lnTo>
                    <a:pt x="651" y="60"/>
                  </a:lnTo>
                  <a:lnTo>
                    <a:pt x="654" y="65"/>
                  </a:lnTo>
                  <a:lnTo>
                    <a:pt x="657" y="70"/>
                  </a:lnTo>
                  <a:lnTo>
                    <a:pt x="660" y="76"/>
                  </a:lnTo>
                  <a:lnTo>
                    <a:pt x="663" y="81"/>
                  </a:lnTo>
                  <a:lnTo>
                    <a:pt x="667" y="93"/>
                  </a:lnTo>
                  <a:lnTo>
                    <a:pt x="670" y="105"/>
                  </a:lnTo>
                  <a:lnTo>
                    <a:pt x="671" y="108"/>
                  </a:lnTo>
                  <a:lnTo>
                    <a:pt x="672" y="112"/>
                  </a:lnTo>
                  <a:lnTo>
                    <a:pt x="672" y="117"/>
                  </a:lnTo>
                  <a:lnTo>
                    <a:pt x="673" y="121"/>
                  </a:lnTo>
                  <a:lnTo>
                    <a:pt x="673" y="130"/>
                  </a:lnTo>
                  <a:lnTo>
                    <a:pt x="672" y="140"/>
                  </a:lnTo>
                  <a:lnTo>
                    <a:pt x="670" y="150"/>
                  </a:lnTo>
                  <a:lnTo>
                    <a:pt x="668" y="161"/>
                  </a:lnTo>
                  <a:lnTo>
                    <a:pt x="664" y="173"/>
                  </a:lnTo>
                  <a:lnTo>
                    <a:pt x="660" y="185"/>
                  </a:lnTo>
                  <a:lnTo>
                    <a:pt x="656" y="195"/>
                  </a:lnTo>
                  <a:lnTo>
                    <a:pt x="652" y="205"/>
                  </a:lnTo>
                  <a:lnTo>
                    <a:pt x="647" y="215"/>
                  </a:lnTo>
                  <a:lnTo>
                    <a:pt x="642" y="223"/>
                  </a:lnTo>
                  <a:lnTo>
                    <a:pt x="637" y="231"/>
                  </a:lnTo>
                  <a:lnTo>
                    <a:pt x="632" y="237"/>
                  </a:lnTo>
                  <a:lnTo>
                    <a:pt x="626" y="243"/>
                  </a:lnTo>
                  <a:lnTo>
                    <a:pt x="620" y="249"/>
                  </a:lnTo>
                  <a:lnTo>
                    <a:pt x="615" y="253"/>
                  </a:lnTo>
                  <a:lnTo>
                    <a:pt x="609" y="256"/>
                  </a:lnTo>
                  <a:lnTo>
                    <a:pt x="603" y="260"/>
                  </a:lnTo>
                  <a:lnTo>
                    <a:pt x="597" y="262"/>
                  </a:lnTo>
                  <a:lnTo>
                    <a:pt x="590" y="265"/>
                  </a:lnTo>
                  <a:lnTo>
                    <a:pt x="583" y="266"/>
                  </a:lnTo>
                  <a:lnTo>
                    <a:pt x="575" y="268"/>
                  </a:lnTo>
                  <a:lnTo>
                    <a:pt x="568" y="269"/>
                  </a:lnTo>
                  <a:lnTo>
                    <a:pt x="559" y="269"/>
                  </a:lnTo>
                  <a:lnTo>
                    <a:pt x="551" y="269"/>
                  </a:lnTo>
                  <a:lnTo>
                    <a:pt x="532" y="267"/>
                  </a:lnTo>
                  <a:lnTo>
                    <a:pt x="512" y="264"/>
                  </a:lnTo>
                  <a:lnTo>
                    <a:pt x="491" y="259"/>
                  </a:lnTo>
                  <a:close/>
                  <a:moveTo>
                    <a:pt x="1022" y="755"/>
                  </a:moveTo>
                  <a:lnTo>
                    <a:pt x="1010" y="748"/>
                  </a:lnTo>
                  <a:lnTo>
                    <a:pt x="998" y="740"/>
                  </a:lnTo>
                  <a:lnTo>
                    <a:pt x="987" y="732"/>
                  </a:lnTo>
                  <a:lnTo>
                    <a:pt x="977" y="722"/>
                  </a:lnTo>
                  <a:lnTo>
                    <a:pt x="967" y="711"/>
                  </a:lnTo>
                  <a:lnTo>
                    <a:pt x="958" y="698"/>
                  </a:lnTo>
                  <a:lnTo>
                    <a:pt x="950" y="685"/>
                  </a:lnTo>
                  <a:lnTo>
                    <a:pt x="942" y="671"/>
                  </a:lnTo>
                  <a:lnTo>
                    <a:pt x="940" y="643"/>
                  </a:lnTo>
                  <a:lnTo>
                    <a:pt x="939" y="630"/>
                  </a:lnTo>
                  <a:lnTo>
                    <a:pt x="940" y="618"/>
                  </a:lnTo>
                  <a:lnTo>
                    <a:pt x="941" y="607"/>
                  </a:lnTo>
                  <a:lnTo>
                    <a:pt x="942" y="596"/>
                  </a:lnTo>
                  <a:lnTo>
                    <a:pt x="944" y="585"/>
                  </a:lnTo>
                  <a:lnTo>
                    <a:pt x="947" y="575"/>
                  </a:lnTo>
                  <a:lnTo>
                    <a:pt x="951" y="566"/>
                  </a:lnTo>
                  <a:lnTo>
                    <a:pt x="955" y="557"/>
                  </a:lnTo>
                  <a:lnTo>
                    <a:pt x="959" y="549"/>
                  </a:lnTo>
                  <a:lnTo>
                    <a:pt x="965" y="541"/>
                  </a:lnTo>
                  <a:lnTo>
                    <a:pt x="971" y="534"/>
                  </a:lnTo>
                  <a:lnTo>
                    <a:pt x="977" y="528"/>
                  </a:lnTo>
                  <a:lnTo>
                    <a:pt x="984" y="522"/>
                  </a:lnTo>
                  <a:lnTo>
                    <a:pt x="992" y="517"/>
                  </a:lnTo>
                  <a:lnTo>
                    <a:pt x="1004" y="510"/>
                  </a:lnTo>
                  <a:lnTo>
                    <a:pt x="1017" y="504"/>
                  </a:lnTo>
                  <a:lnTo>
                    <a:pt x="1030" y="499"/>
                  </a:lnTo>
                  <a:lnTo>
                    <a:pt x="1043" y="495"/>
                  </a:lnTo>
                  <a:lnTo>
                    <a:pt x="1056" y="493"/>
                  </a:lnTo>
                  <a:lnTo>
                    <a:pt x="1069" y="491"/>
                  </a:lnTo>
                  <a:lnTo>
                    <a:pt x="1083" y="491"/>
                  </a:lnTo>
                  <a:lnTo>
                    <a:pt x="1096" y="492"/>
                  </a:lnTo>
                  <a:lnTo>
                    <a:pt x="1109" y="495"/>
                  </a:lnTo>
                  <a:lnTo>
                    <a:pt x="1122" y="499"/>
                  </a:lnTo>
                  <a:lnTo>
                    <a:pt x="1128" y="501"/>
                  </a:lnTo>
                  <a:lnTo>
                    <a:pt x="1134" y="504"/>
                  </a:lnTo>
                  <a:lnTo>
                    <a:pt x="1139" y="507"/>
                  </a:lnTo>
                  <a:lnTo>
                    <a:pt x="1145" y="510"/>
                  </a:lnTo>
                  <a:lnTo>
                    <a:pt x="1150" y="514"/>
                  </a:lnTo>
                  <a:lnTo>
                    <a:pt x="1155" y="518"/>
                  </a:lnTo>
                  <a:lnTo>
                    <a:pt x="1160" y="522"/>
                  </a:lnTo>
                  <a:lnTo>
                    <a:pt x="1164" y="526"/>
                  </a:lnTo>
                  <a:lnTo>
                    <a:pt x="1168" y="531"/>
                  </a:lnTo>
                  <a:lnTo>
                    <a:pt x="1172" y="536"/>
                  </a:lnTo>
                  <a:lnTo>
                    <a:pt x="1176" y="541"/>
                  </a:lnTo>
                  <a:lnTo>
                    <a:pt x="1180" y="547"/>
                  </a:lnTo>
                  <a:lnTo>
                    <a:pt x="1184" y="553"/>
                  </a:lnTo>
                  <a:lnTo>
                    <a:pt x="1188" y="559"/>
                  </a:lnTo>
                  <a:lnTo>
                    <a:pt x="1192" y="565"/>
                  </a:lnTo>
                  <a:lnTo>
                    <a:pt x="1195" y="572"/>
                  </a:lnTo>
                  <a:lnTo>
                    <a:pt x="1197" y="578"/>
                  </a:lnTo>
                  <a:lnTo>
                    <a:pt x="1200" y="585"/>
                  </a:lnTo>
                  <a:lnTo>
                    <a:pt x="1201" y="592"/>
                  </a:lnTo>
                  <a:lnTo>
                    <a:pt x="1203" y="598"/>
                  </a:lnTo>
                  <a:lnTo>
                    <a:pt x="1204" y="605"/>
                  </a:lnTo>
                  <a:lnTo>
                    <a:pt x="1204" y="612"/>
                  </a:lnTo>
                  <a:lnTo>
                    <a:pt x="1205" y="619"/>
                  </a:lnTo>
                  <a:lnTo>
                    <a:pt x="1204" y="626"/>
                  </a:lnTo>
                  <a:lnTo>
                    <a:pt x="1204" y="634"/>
                  </a:lnTo>
                  <a:lnTo>
                    <a:pt x="1203" y="641"/>
                  </a:lnTo>
                  <a:lnTo>
                    <a:pt x="1200" y="656"/>
                  </a:lnTo>
                  <a:lnTo>
                    <a:pt x="1197" y="670"/>
                  </a:lnTo>
                  <a:lnTo>
                    <a:pt x="1195" y="677"/>
                  </a:lnTo>
                  <a:lnTo>
                    <a:pt x="1193" y="684"/>
                  </a:lnTo>
                  <a:lnTo>
                    <a:pt x="1190" y="690"/>
                  </a:lnTo>
                  <a:lnTo>
                    <a:pt x="1187" y="696"/>
                  </a:lnTo>
                  <a:lnTo>
                    <a:pt x="1184" y="702"/>
                  </a:lnTo>
                  <a:lnTo>
                    <a:pt x="1181" y="708"/>
                  </a:lnTo>
                  <a:lnTo>
                    <a:pt x="1177" y="713"/>
                  </a:lnTo>
                  <a:lnTo>
                    <a:pt x="1173" y="719"/>
                  </a:lnTo>
                  <a:lnTo>
                    <a:pt x="1168" y="724"/>
                  </a:lnTo>
                  <a:lnTo>
                    <a:pt x="1163" y="728"/>
                  </a:lnTo>
                  <a:lnTo>
                    <a:pt x="1158" y="733"/>
                  </a:lnTo>
                  <a:lnTo>
                    <a:pt x="1153" y="737"/>
                  </a:lnTo>
                  <a:lnTo>
                    <a:pt x="1147" y="741"/>
                  </a:lnTo>
                  <a:lnTo>
                    <a:pt x="1141" y="745"/>
                  </a:lnTo>
                  <a:lnTo>
                    <a:pt x="1134" y="749"/>
                  </a:lnTo>
                  <a:lnTo>
                    <a:pt x="1126" y="753"/>
                  </a:lnTo>
                  <a:lnTo>
                    <a:pt x="1119" y="756"/>
                  </a:lnTo>
                  <a:lnTo>
                    <a:pt x="1111" y="759"/>
                  </a:lnTo>
                  <a:lnTo>
                    <a:pt x="1104" y="761"/>
                  </a:lnTo>
                  <a:lnTo>
                    <a:pt x="1096" y="763"/>
                  </a:lnTo>
                  <a:lnTo>
                    <a:pt x="1089" y="764"/>
                  </a:lnTo>
                  <a:lnTo>
                    <a:pt x="1081" y="765"/>
                  </a:lnTo>
                  <a:lnTo>
                    <a:pt x="1074" y="765"/>
                  </a:lnTo>
                  <a:lnTo>
                    <a:pt x="1066" y="765"/>
                  </a:lnTo>
                  <a:lnTo>
                    <a:pt x="1059" y="765"/>
                  </a:lnTo>
                  <a:lnTo>
                    <a:pt x="1051" y="764"/>
                  </a:lnTo>
                  <a:lnTo>
                    <a:pt x="1044" y="762"/>
                  </a:lnTo>
                  <a:lnTo>
                    <a:pt x="1037" y="760"/>
                  </a:lnTo>
                  <a:lnTo>
                    <a:pt x="1029" y="758"/>
                  </a:lnTo>
                  <a:lnTo>
                    <a:pt x="1022" y="75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6" name="Freeform 46">
              <a:extLst>
                <a:ext uri="{FF2B5EF4-FFF2-40B4-BE49-F238E27FC236}">
                  <a16:creationId xmlns:a16="http://schemas.microsoft.com/office/drawing/2014/main" id="{4008A4AE-0E5F-4FE5-B103-483FB2BD8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" y="3213"/>
              <a:ext cx="273" cy="274"/>
            </a:xfrm>
            <a:custGeom>
              <a:avLst/>
              <a:gdLst>
                <a:gd name="T0" fmla="*/ 273 w 1206"/>
                <a:gd name="T1" fmla="*/ 3 h 1207"/>
                <a:gd name="T2" fmla="*/ 190 w 1206"/>
                <a:gd name="T3" fmla="*/ 29 h 1207"/>
                <a:gd name="T4" fmla="*/ 203 w 1206"/>
                <a:gd name="T5" fmla="*/ 50 h 1207"/>
                <a:gd name="T6" fmla="*/ 214 w 1206"/>
                <a:gd name="T7" fmla="*/ 50 h 1207"/>
                <a:gd name="T8" fmla="*/ 220 w 1206"/>
                <a:gd name="T9" fmla="*/ 52 h 1207"/>
                <a:gd name="T10" fmla="*/ 226 w 1206"/>
                <a:gd name="T11" fmla="*/ 53 h 1207"/>
                <a:gd name="T12" fmla="*/ 231 w 1206"/>
                <a:gd name="T13" fmla="*/ 56 h 1207"/>
                <a:gd name="T14" fmla="*/ 235 w 1206"/>
                <a:gd name="T15" fmla="*/ 59 h 1207"/>
                <a:gd name="T16" fmla="*/ 239 w 1206"/>
                <a:gd name="T17" fmla="*/ 62 h 1207"/>
                <a:gd name="T18" fmla="*/ 243 w 1206"/>
                <a:gd name="T19" fmla="*/ 67 h 1207"/>
                <a:gd name="T20" fmla="*/ 246 w 1206"/>
                <a:gd name="T21" fmla="*/ 70 h 1207"/>
                <a:gd name="T22" fmla="*/ 247 w 1206"/>
                <a:gd name="T23" fmla="*/ 73 h 1207"/>
                <a:gd name="T24" fmla="*/ 248 w 1206"/>
                <a:gd name="T25" fmla="*/ 76 h 1207"/>
                <a:gd name="T26" fmla="*/ 249 w 1206"/>
                <a:gd name="T27" fmla="*/ 79 h 1207"/>
                <a:gd name="T28" fmla="*/ 249 w 1206"/>
                <a:gd name="T29" fmla="*/ 82 h 1207"/>
                <a:gd name="T30" fmla="*/ 250 w 1206"/>
                <a:gd name="T31" fmla="*/ 88 h 1207"/>
                <a:gd name="T32" fmla="*/ 251 w 1206"/>
                <a:gd name="T33" fmla="*/ 137 h 1207"/>
                <a:gd name="T34" fmla="*/ 112 w 1206"/>
                <a:gd name="T35" fmla="*/ 151 h 1207"/>
                <a:gd name="T36" fmla="*/ 273 w 1206"/>
                <a:gd name="T37" fmla="*/ 183 h 1207"/>
                <a:gd name="T38" fmla="*/ 185 w 1206"/>
                <a:gd name="T39" fmla="*/ 219 h 1207"/>
                <a:gd name="T40" fmla="*/ 214 w 1206"/>
                <a:gd name="T41" fmla="*/ 268 h 1207"/>
                <a:gd name="T42" fmla="*/ 147 w 1206"/>
                <a:gd name="T43" fmla="*/ 274 h 1207"/>
                <a:gd name="T44" fmla="*/ 111 w 1206"/>
                <a:gd name="T45" fmla="*/ 244 h 1207"/>
                <a:gd name="T46" fmla="*/ 84 w 1206"/>
                <a:gd name="T47" fmla="*/ 240 h 1207"/>
                <a:gd name="T48" fmla="*/ 70 w 1206"/>
                <a:gd name="T49" fmla="*/ 237 h 1207"/>
                <a:gd name="T50" fmla="*/ 62 w 1206"/>
                <a:gd name="T51" fmla="*/ 234 h 1207"/>
                <a:gd name="T52" fmla="*/ 56 w 1206"/>
                <a:gd name="T53" fmla="*/ 231 h 1207"/>
                <a:gd name="T54" fmla="*/ 53 w 1206"/>
                <a:gd name="T55" fmla="*/ 229 h 1207"/>
                <a:gd name="T56" fmla="*/ 50 w 1206"/>
                <a:gd name="T57" fmla="*/ 227 h 1207"/>
                <a:gd name="T58" fmla="*/ 47 w 1206"/>
                <a:gd name="T59" fmla="*/ 225 h 1207"/>
                <a:gd name="T60" fmla="*/ 46 w 1206"/>
                <a:gd name="T61" fmla="*/ 222 h 1207"/>
                <a:gd name="T62" fmla="*/ 44 w 1206"/>
                <a:gd name="T63" fmla="*/ 219 h 1207"/>
                <a:gd name="T64" fmla="*/ 43 w 1206"/>
                <a:gd name="T65" fmla="*/ 216 h 1207"/>
                <a:gd name="T66" fmla="*/ 43 w 1206"/>
                <a:gd name="T67" fmla="*/ 213 h 1207"/>
                <a:gd name="T68" fmla="*/ 43 w 1206"/>
                <a:gd name="T69" fmla="*/ 209 h 1207"/>
                <a:gd name="T70" fmla="*/ 43 w 1206"/>
                <a:gd name="T71" fmla="*/ 201 h 1207"/>
                <a:gd name="T72" fmla="*/ 46 w 1206"/>
                <a:gd name="T73" fmla="*/ 193 h 1207"/>
                <a:gd name="T74" fmla="*/ 0 w 1206"/>
                <a:gd name="T75" fmla="*/ 194 h 1207"/>
                <a:gd name="T76" fmla="*/ 61 w 1206"/>
                <a:gd name="T77" fmla="*/ 152 h 1207"/>
                <a:gd name="T78" fmla="*/ 18 w 1206"/>
                <a:gd name="T79" fmla="*/ 145 h 1207"/>
                <a:gd name="T80" fmla="*/ 27 w 1206"/>
                <a:gd name="T81" fmla="*/ 52 h 1207"/>
                <a:gd name="T82" fmla="*/ 93 w 1206"/>
                <a:gd name="T83" fmla="*/ 32 h 1207"/>
                <a:gd name="T84" fmla="*/ 0 w 1206"/>
                <a:gd name="T85" fmla="*/ 0 h 1207"/>
                <a:gd name="T86" fmla="*/ 85 w 1206"/>
                <a:gd name="T87" fmla="*/ 109 h 1207"/>
                <a:gd name="T88" fmla="*/ 69 w 1206"/>
                <a:gd name="T89" fmla="*/ 84 h 1207"/>
                <a:gd name="T90" fmla="*/ 85 w 1206"/>
                <a:gd name="T91" fmla="*/ 109 h 1207"/>
                <a:gd name="T92" fmla="*/ 153 w 1206"/>
                <a:gd name="T93" fmla="*/ 181 h 1207"/>
                <a:gd name="T94" fmla="*/ 98 w 1206"/>
                <a:gd name="T95" fmla="*/ 198 h 1207"/>
                <a:gd name="T96" fmla="*/ 147 w 1206"/>
                <a:gd name="T97" fmla="*/ 108 h 1207"/>
                <a:gd name="T98" fmla="*/ 130 w 1206"/>
                <a:gd name="T99" fmla="*/ 80 h 1207"/>
                <a:gd name="T100" fmla="*/ 147 w 1206"/>
                <a:gd name="T101" fmla="*/ 108 h 1207"/>
                <a:gd name="T102" fmla="*/ 148 w 1206"/>
                <a:gd name="T103" fmla="*/ 29 h 1207"/>
                <a:gd name="T104" fmla="*/ 132 w 1206"/>
                <a:gd name="T105" fmla="*/ 50 h 1207"/>
                <a:gd name="T106" fmla="*/ 207 w 1206"/>
                <a:gd name="T107" fmla="*/ 109 h 1207"/>
                <a:gd name="T108" fmla="*/ 190 w 1206"/>
                <a:gd name="T109" fmla="*/ 78 h 1207"/>
                <a:gd name="T110" fmla="*/ 207 w 1206"/>
                <a:gd name="T111" fmla="*/ 109 h 120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206" h="1207">
                  <a:moveTo>
                    <a:pt x="670" y="0"/>
                  </a:moveTo>
                  <a:lnTo>
                    <a:pt x="1205" y="15"/>
                  </a:lnTo>
                  <a:lnTo>
                    <a:pt x="1200" y="139"/>
                  </a:lnTo>
                  <a:lnTo>
                    <a:pt x="838" y="129"/>
                  </a:lnTo>
                  <a:lnTo>
                    <a:pt x="843" y="219"/>
                  </a:lnTo>
                  <a:lnTo>
                    <a:pt x="898" y="219"/>
                  </a:lnTo>
                  <a:lnTo>
                    <a:pt x="929" y="220"/>
                  </a:lnTo>
                  <a:lnTo>
                    <a:pt x="944" y="222"/>
                  </a:lnTo>
                  <a:lnTo>
                    <a:pt x="958" y="224"/>
                  </a:lnTo>
                  <a:lnTo>
                    <a:pt x="971" y="227"/>
                  </a:lnTo>
                  <a:lnTo>
                    <a:pt x="984" y="231"/>
                  </a:lnTo>
                  <a:lnTo>
                    <a:pt x="997" y="235"/>
                  </a:lnTo>
                  <a:lnTo>
                    <a:pt x="1008" y="240"/>
                  </a:lnTo>
                  <a:lnTo>
                    <a:pt x="1019" y="246"/>
                  </a:lnTo>
                  <a:lnTo>
                    <a:pt x="1030" y="252"/>
                  </a:lnTo>
                  <a:lnTo>
                    <a:pt x="1040" y="259"/>
                  </a:lnTo>
                  <a:lnTo>
                    <a:pt x="1049" y="266"/>
                  </a:lnTo>
                  <a:lnTo>
                    <a:pt x="1058" y="274"/>
                  </a:lnTo>
                  <a:lnTo>
                    <a:pt x="1066" y="283"/>
                  </a:lnTo>
                  <a:lnTo>
                    <a:pt x="1074" y="293"/>
                  </a:lnTo>
                  <a:lnTo>
                    <a:pt x="1081" y="303"/>
                  </a:lnTo>
                  <a:lnTo>
                    <a:pt x="1085" y="308"/>
                  </a:lnTo>
                  <a:lnTo>
                    <a:pt x="1088" y="314"/>
                  </a:lnTo>
                  <a:lnTo>
                    <a:pt x="1091" y="320"/>
                  </a:lnTo>
                  <a:lnTo>
                    <a:pt x="1094" y="326"/>
                  </a:lnTo>
                  <a:lnTo>
                    <a:pt x="1096" y="333"/>
                  </a:lnTo>
                  <a:lnTo>
                    <a:pt x="1098" y="341"/>
                  </a:lnTo>
                  <a:lnTo>
                    <a:pt x="1100" y="349"/>
                  </a:lnTo>
                  <a:lnTo>
                    <a:pt x="1101" y="357"/>
                  </a:lnTo>
                  <a:lnTo>
                    <a:pt x="1102" y="363"/>
                  </a:lnTo>
                  <a:lnTo>
                    <a:pt x="1103" y="370"/>
                  </a:lnTo>
                  <a:lnTo>
                    <a:pt x="1106" y="388"/>
                  </a:lnTo>
                  <a:lnTo>
                    <a:pt x="1109" y="439"/>
                  </a:lnTo>
                  <a:lnTo>
                    <a:pt x="1111" y="605"/>
                  </a:lnTo>
                  <a:lnTo>
                    <a:pt x="511" y="610"/>
                  </a:lnTo>
                  <a:lnTo>
                    <a:pt x="496" y="665"/>
                  </a:lnTo>
                  <a:lnTo>
                    <a:pt x="1205" y="670"/>
                  </a:lnTo>
                  <a:lnTo>
                    <a:pt x="1205" y="804"/>
                  </a:lnTo>
                  <a:lnTo>
                    <a:pt x="932" y="794"/>
                  </a:lnTo>
                  <a:lnTo>
                    <a:pt x="818" y="963"/>
                  </a:lnTo>
                  <a:lnTo>
                    <a:pt x="1002" y="997"/>
                  </a:lnTo>
                  <a:lnTo>
                    <a:pt x="947" y="1181"/>
                  </a:lnTo>
                  <a:lnTo>
                    <a:pt x="709" y="1121"/>
                  </a:lnTo>
                  <a:lnTo>
                    <a:pt x="650" y="1206"/>
                  </a:lnTo>
                  <a:lnTo>
                    <a:pt x="436" y="1146"/>
                  </a:lnTo>
                  <a:lnTo>
                    <a:pt x="491" y="1077"/>
                  </a:lnTo>
                  <a:lnTo>
                    <a:pt x="426" y="1067"/>
                  </a:lnTo>
                  <a:lnTo>
                    <a:pt x="372" y="1057"/>
                  </a:lnTo>
                  <a:lnTo>
                    <a:pt x="327" y="1047"/>
                  </a:lnTo>
                  <a:lnTo>
                    <a:pt x="308" y="1042"/>
                  </a:lnTo>
                  <a:lnTo>
                    <a:pt x="292" y="1037"/>
                  </a:lnTo>
                  <a:lnTo>
                    <a:pt x="272" y="1030"/>
                  </a:lnTo>
                  <a:lnTo>
                    <a:pt x="254" y="1023"/>
                  </a:lnTo>
                  <a:lnTo>
                    <a:pt x="246" y="1019"/>
                  </a:lnTo>
                  <a:lnTo>
                    <a:pt x="239" y="1014"/>
                  </a:lnTo>
                  <a:lnTo>
                    <a:pt x="232" y="1010"/>
                  </a:lnTo>
                  <a:lnTo>
                    <a:pt x="225" y="1005"/>
                  </a:lnTo>
                  <a:lnTo>
                    <a:pt x="219" y="1000"/>
                  </a:lnTo>
                  <a:lnTo>
                    <a:pt x="214" y="995"/>
                  </a:lnTo>
                  <a:lnTo>
                    <a:pt x="209" y="989"/>
                  </a:lnTo>
                  <a:lnTo>
                    <a:pt x="205" y="983"/>
                  </a:lnTo>
                  <a:lnTo>
                    <a:pt x="201" y="977"/>
                  </a:lnTo>
                  <a:lnTo>
                    <a:pt x="198" y="971"/>
                  </a:lnTo>
                  <a:lnTo>
                    <a:pt x="195" y="965"/>
                  </a:lnTo>
                  <a:lnTo>
                    <a:pt x="193" y="958"/>
                  </a:lnTo>
                  <a:lnTo>
                    <a:pt x="191" y="952"/>
                  </a:lnTo>
                  <a:lnTo>
                    <a:pt x="190" y="946"/>
                  </a:lnTo>
                  <a:lnTo>
                    <a:pt x="189" y="940"/>
                  </a:lnTo>
                  <a:lnTo>
                    <a:pt x="188" y="933"/>
                  </a:lnTo>
                  <a:lnTo>
                    <a:pt x="188" y="919"/>
                  </a:lnTo>
                  <a:lnTo>
                    <a:pt x="189" y="903"/>
                  </a:lnTo>
                  <a:lnTo>
                    <a:pt x="192" y="887"/>
                  </a:lnTo>
                  <a:lnTo>
                    <a:pt x="196" y="869"/>
                  </a:lnTo>
                  <a:lnTo>
                    <a:pt x="201" y="849"/>
                  </a:lnTo>
                  <a:lnTo>
                    <a:pt x="208" y="829"/>
                  </a:lnTo>
                  <a:lnTo>
                    <a:pt x="0" y="854"/>
                  </a:lnTo>
                  <a:lnTo>
                    <a:pt x="5" y="680"/>
                  </a:lnTo>
                  <a:lnTo>
                    <a:pt x="268" y="670"/>
                  </a:lnTo>
                  <a:lnTo>
                    <a:pt x="288" y="620"/>
                  </a:lnTo>
                  <a:lnTo>
                    <a:pt x="79" y="640"/>
                  </a:lnTo>
                  <a:lnTo>
                    <a:pt x="74" y="630"/>
                  </a:lnTo>
                  <a:lnTo>
                    <a:pt x="119" y="228"/>
                  </a:lnTo>
                  <a:lnTo>
                    <a:pt x="402" y="219"/>
                  </a:lnTo>
                  <a:lnTo>
                    <a:pt x="412" y="139"/>
                  </a:lnTo>
                  <a:lnTo>
                    <a:pt x="0" y="174"/>
                  </a:lnTo>
                  <a:lnTo>
                    <a:pt x="0" y="0"/>
                  </a:lnTo>
                  <a:lnTo>
                    <a:pt x="670" y="0"/>
                  </a:lnTo>
                  <a:close/>
                  <a:moveTo>
                    <a:pt x="377" y="481"/>
                  </a:moveTo>
                  <a:lnTo>
                    <a:pt x="387" y="367"/>
                  </a:lnTo>
                  <a:lnTo>
                    <a:pt x="307" y="372"/>
                  </a:lnTo>
                  <a:lnTo>
                    <a:pt x="292" y="481"/>
                  </a:lnTo>
                  <a:lnTo>
                    <a:pt x="377" y="481"/>
                  </a:lnTo>
                  <a:close/>
                  <a:moveTo>
                    <a:pt x="600" y="913"/>
                  </a:moveTo>
                  <a:lnTo>
                    <a:pt x="674" y="799"/>
                  </a:lnTo>
                  <a:lnTo>
                    <a:pt x="451" y="809"/>
                  </a:lnTo>
                  <a:lnTo>
                    <a:pt x="431" y="873"/>
                  </a:lnTo>
                  <a:lnTo>
                    <a:pt x="600" y="913"/>
                  </a:lnTo>
                  <a:close/>
                  <a:moveTo>
                    <a:pt x="650" y="476"/>
                  </a:moveTo>
                  <a:lnTo>
                    <a:pt x="655" y="347"/>
                  </a:lnTo>
                  <a:lnTo>
                    <a:pt x="575" y="352"/>
                  </a:lnTo>
                  <a:lnTo>
                    <a:pt x="565" y="481"/>
                  </a:lnTo>
                  <a:lnTo>
                    <a:pt x="650" y="476"/>
                  </a:lnTo>
                  <a:close/>
                  <a:moveTo>
                    <a:pt x="655" y="214"/>
                  </a:moveTo>
                  <a:lnTo>
                    <a:pt x="655" y="129"/>
                  </a:lnTo>
                  <a:lnTo>
                    <a:pt x="590" y="129"/>
                  </a:lnTo>
                  <a:lnTo>
                    <a:pt x="585" y="219"/>
                  </a:lnTo>
                  <a:lnTo>
                    <a:pt x="655" y="214"/>
                  </a:lnTo>
                  <a:close/>
                  <a:moveTo>
                    <a:pt x="913" y="481"/>
                  </a:moveTo>
                  <a:lnTo>
                    <a:pt x="908" y="347"/>
                  </a:lnTo>
                  <a:lnTo>
                    <a:pt x="838" y="343"/>
                  </a:lnTo>
                  <a:lnTo>
                    <a:pt x="838" y="481"/>
                  </a:lnTo>
                  <a:lnTo>
                    <a:pt x="913" y="48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7" name="Freeform 47">
              <a:extLst>
                <a:ext uri="{FF2B5EF4-FFF2-40B4-BE49-F238E27FC236}">
                  <a16:creationId xmlns:a16="http://schemas.microsoft.com/office/drawing/2014/main" id="{E75FA29D-17F7-4B36-B784-F208EE46C2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4" y="3222"/>
              <a:ext cx="251" cy="253"/>
            </a:xfrm>
            <a:custGeom>
              <a:avLst/>
              <a:gdLst>
                <a:gd name="T0" fmla="*/ 104 w 1108"/>
                <a:gd name="T1" fmla="*/ 9 h 1117"/>
                <a:gd name="T2" fmla="*/ 129 w 1108"/>
                <a:gd name="T3" fmla="*/ 69 h 1117"/>
                <a:gd name="T4" fmla="*/ 0 w 1108"/>
                <a:gd name="T5" fmla="*/ 178 h 1117"/>
                <a:gd name="T6" fmla="*/ 0 w 1108"/>
                <a:gd name="T7" fmla="*/ 44 h 1117"/>
                <a:gd name="T8" fmla="*/ 200 w 1108"/>
                <a:gd name="T9" fmla="*/ 77 h 1117"/>
                <a:gd name="T10" fmla="*/ 238 w 1108"/>
                <a:gd name="T11" fmla="*/ 180 h 1117"/>
                <a:gd name="T12" fmla="*/ 203 w 1108"/>
                <a:gd name="T13" fmla="*/ 179 h 1117"/>
                <a:gd name="T14" fmla="*/ 200 w 1108"/>
                <a:gd name="T15" fmla="*/ 197 h 1117"/>
                <a:gd name="T16" fmla="*/ 195 w 1108"/>
                <a:gd name="T17" fmla="*/ 210 h 1117"/>
                <a:gd name="T18" fmla="*/ 185 w 1108"/>
                <a:gd name="T19" fmla="*/ 224 h 1117"/>
                <a:gd name="T20" fmla="*/ 173 w 1108"/>
                <a:gd name="T21" fmla="*/ 235 h 1117"/>
                <a:gd name="T22" fmla="*/ 158 w 1108"/>
                <a:gd name="T23" fmla="*/ 244 h 1117"/>
                <a:gd name="T24" fmla="*/ 142 w 1108"/>
                <a:gd name="T25" fmla="*/ 250 h 1117"/>
                <a:gd name="T26" fmla="*/ 127 w 1108"/>
                <a:gd name="T27" fmla="*/ 253 h 1117"/>
                <a:gd name="T28" fmla="*/ 112 w 1108"/>
                <a:gd name="T29" fmla="*/ 252 h 1117"/>
                <a:gd name="T30" fmla="*/ 99 w 1108"/>
                <a:gd name="T31" fmla="*/ 249 h 1117"/>
                <a:gd name="T32" fmla="*/ 88 w 1108"/>
                <a:gd name="T33" fmla="*/ 244 h 1117"/>
                <a:gd name="T34" fmla="*/ 78 w 1108"/>
                <a:gd name="T35" fmla="*/ 237 h 1117"/>
                <a:gd name="T36" fmla="*/ 71 w 1108"/>
                <a:gd name="T37" fmla="*/ 228 h 1117"/>
                <a:gd name="T38" fmla="*/ 63 w 1108"/>
                <a:gd name="T39" fmla="*/ 212 h 1117"/>
                <a:gd name="T40" fmla="*/ 60 w 1108"/>
                <a:gd name="T41" fmla="*/ 201 h 1117"/>
                <a:gd name="T42" fmla="*/ 58 w 1108"/>
                <a:gd name="T43" fmla="*/ 190 h 1117"/>
                <a:gd name="T44" fmla="*/ 59 w 1108"/>
                <a:gd name="T45" fmla="*/ 178 h 1117"/>
                <a:gd name="T46" fmla="*/ 62 w 1108"/>
                <a:gd name="T47" fmla="*/ 168 h 1117"/>
                <a:gd name="T48" fmla="*/ 69 w 1108"/>
                <a:gd name="T49" fmla="*/ 155 h 1117"/>
                <a:gd name="T50" fmla="*/ 82 w 1108"/>
                <a:gd name="T51" fmla="*/ 140 h 1117"/>
                <a:gd name="T52" fmla="*/ 99 w 1108"/>
                <a:gd name="T53" fmla="*/ 129 h 1117"/>
                <a:gd name="T54" fmla="*/ 116 w 1108"/>
                <a:gd name="T55" fmla="*/ 123 h 1117"/>
                <a:gd name="T56" fmla="*/ 142 w 1108"/>
                <a:gd name="T57" fmla="*/ 117 h 1117"/>
                <a:gd name="T58" fmla="*/ 151 w 1108"/>
                <a:gd name="T59" fmla="*/ 198 h 1117"/>
                <a:gd name="T60" fmla="*/ 154 w 1108"/>
                <a:gd name="T61" fmla="*/ 193 h 1117"/>
                <a:gd name="T62" fmla="*/ 158 w 1108"/>
                <a:gd name="T63" fmla="*/ 183 h 1117"/>
                <a:gd name="T64" fmla="*/ 160 w 1108"/>
                <a:gd name="T65" fmla="*/ 168 h 1117"/>
                <a:gd name="T66" fmla="*/ 143 w 1108"/>
                <a:gd name="T67" fmla="*/ 161 h 1117"/>
                <a:gd name="T68" fmla="*/ 133 w 1108"/>
                <a:gd name="T69" fmla="*/ 162 h 1117"/>
                <a:gd name="T70" fmla="*/ 123 w 1108"/>
                <a:gd name="T71" fmla="*/ 165 h 1117"/>
                <a:gd name="T72" fmla="*/ 118 w 1108"/>
                <a:gd name="T73" fmla="*/ 168 h 1117"/>
                <a:gd name="T74" fmla="*/ 114 w 1108"/>
                <a:gd name="T75" fmla="*/ 171 h 1117"/>
                <a:gd name="T76" fmla="*/ 111 w 1108"/>
                <a:gd name="T77" fmla="*/ 174 h 1117"/>
                <a:gd name="T78" fmla="*/ 108 w 1108"/>
                <a:gd name="T79" fmla="*/ 179 h 1117"/>
                <a:gd name="T80" fmla="*/ 106 w 1108"/>
                <a:gd name="T81" fmla="*/ 182 h 1117"/>
                <a:gd name="T82" fmla="*/ 106 w 1108"/>
                <a:gd name="T83" fmla="*/ 185 h 1117"/>
                <a:gd name="T84" fmla="*/ 105 w 1108"/>
                <a:gd name="T85" fmla="*/ 188 h 1117"/>
                <a:gd name="T86" fmla="*/ 106 w 1108"/>
                <a:gd name="T87" fmla="*/ 191 h 1117"/>
                <a:gd name="T88" fmla="*/ 107 w 1108"/>
                <a:gd name="T89" fmla="*/ 195 h 1117"/>
                <a:gd name="T90" fmla="*/ 109 w 1108"/>
                <a:gd name="T91" fmla="*/ 200 h 1117"/>
                <a:gd name="T92" fmla="*/ 112 w 1108"/>
                <a:gd name="T93" fmla="*/ 204 h 1117"/>
                <a:gd name="T94" fmla="*/ 115 w 1108"/>
                <a:gd name="T95" fmla="*/ 206 h 1117"/>
                <a:gd name="T96" fmla="*/ 118 w 1108"/>
                <a:gd name="T97" fmla="*/ 208 h 1117"/>
                <a:gd name="T98" fmla="*/ 121 w 1108"/>
                <a:gd name="T99" fmla="*/ 209 h 1117"/>
                <a:gd name="T100" fmla="*/ 128 w 1108"/>
                <a:gd name="T101" fmla="*/ 210 h 1117"/>
                <a:gd name="T102" fmla="*/ 133 w 1108"/>
                <a:gd name="T103" fmla="*/ 210 h 1117"/>
                <a:gd name="T104" fmla="*/ 139 w 1108"/>
                <a:gd name="T105" fmla="*/ 208 h 1117"/>
                <a:gd name="T106" fmla="*/ 144 w 1108"/>
                <a:gd name="T107" fmla="*/ 204 h 1117"/>
                <a:gd name="T108" fmla="*/ 149 w 1108"/>
                <a:gd name="T109" fmla="*/ 200 h 1117"/>
                <a:gd name="T110" fmla="*/ 251 w 1108"/>
                <a:gd name="T111" fmla="*/ 46 h 1117"/>
                <a:gd name="T112" fmla="*/ 174 w 110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8" h="1117">
                  <a:moveTo>
                    <a:pt x="189" y="174"/>
                  </a:moveTo>
                  <a:lnTo>
                    <a:pt x="258" y="0"/>
                  </a:lnTo>
                  <a:lnTo>
                    <a:pt x="457" y="40"/>
                  </a:lnTo>
                  <a:lnTo>
                    <a:pt x="407" y="164"/>
                  </a:lnTo>
                  <a:lnTo>
                    <a:pt x="581" y="159"/>
                  </a:lnTo>
                  <a:lnTo>
                    <a:pt x="571" y="303"/>
                  </a:lnTo>
                  <a:lnTo>
                    <a:pt x="348" y="322"/>
                  </a:lnTo>
                  <a:lnTo>
                    <a:pt x="189" y="848"/>
                  </a:lnTo>
                  <a:lnTo>
                    <a:pt x="0" y="784"/>
                  </a:lnTo>
                  <a:lnTo>
                    <a:pt x="124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89" y="174"/>
                  </a:lnTo>
                  <a:close/>
                  <a:moveTo>
                    <a:pt x="675" y="327"/>
                  </a:moveTo>
                  <a:lnTo>
                    <a:pt x="883" y="342"/>
                  </a:lnTo>
                  <a:lnTo>
                    <a:pt x="893" y="521"/>
                  </a:lnTo>
                  <a:lnTo>
                    <a:pt x="1107" y="595"/>
                  </a:lnTo>
                  <a:lnTo>
                    <a:pt x="1052" y="794"/>
                  </a:lnTo>
                  <a:lnTo>
                    <a:pt x="898" y="729"/>
                  </a:lnTo>
                  <a:lnTo>
                    <a:pt x="896" y="761"/>
                  </a:lnTo>
                  <a:lnTo>
                    <a:pt x="894" y="792"/>
                  </a:lnTo>
                  <a:lnTo>
                    <a:pt x="890" y="820"/>
                  </a:lnTo>
                  <a:lnTo>
                    <a:pt x="886" y="846"/>
                  </a:lnTo>
                  <a:lnTo>
                    <a:pt x="881" y="870"/>
                  </a:lnTo>
                  <a:lnTo>
                    <a:pt x="874" y="891"/>
                  </a:lnTo>
                  <a:lnTo>
                    <a:pt x="867" y="911"/>
                  </a:lnTo>
                  <a:lnTo>
                    <a:pt x="859" y="928"/>
                  </a:lnTo>
                  <a:lnTo>
                    <a:pt x="846" y="949"/>
                  </a:lnTo>
                  <a:lnTo>
                    <a:pt x="832" y="968"/>
                  </a:lnTo>
                  <a:lnTo>
                    <a:pt x="816" y="987"/>
                  </a:lnTo>
                  <a:lnTo>
                    <a:pt x="799" y="1005"/>
                  </a:lnTo>
                  <a:lnTo>
                    <a:pt x="781" y="1022"/>
                  </a:lnTo>
                  <a:lnTo>
                    <a:pt x="762" y="1038"/>
                  </a:lnTo>
                  <a:lnTo>
                    <a:pt x="742" y="1053"/>
                  </a:lnTo>
                  <a:lnTo>
                    <a:pt x="720" y="1067"/>
                  </a:lnTo>
                  <a:lnTo>
                    <a:pt x="697" y="1079"/>
                  </a:lnTo>
                  <a:lnTo>
                    <a:pt x="675" y="1089"/>
                  </a:lnTo>
                  <a:lnTo>
                    <a:pt x="652" y="1097"/>
                  </a:lnTo>
                  <a:lnTo>
                    <a:pt x="629" y="1104"/>
                  </a:lnTo>
                  <a:lnTo>
                    <a:pt x="606" y="1109"/>
                  </a:lnTo>
                  <a:lnTo>
                    <a:pt x="583" y="1113"/>
                  </a:lnTo>
                  <a:lnTo>
                    <a:pt x="560" y="1115"/>
                  </a:lnTo>
                  <a:lnTo>
                    <a:pt x="536" y="1116"/>
                  </a:lnTo>
                  <a:lnTo>
                    <a:pt x="515" y="1115"/>
                  </a:lnTo>
                  <a:lnTo>
                    <a:pt x="494" y="1113"/>
                  </a:lnTo>
                  <a:lnTo>
                    <a:pt x="474" y="1110"/>
                  </a:lnTo>
                  <a:lnTo>
                    <a:pt x="456" y="1105"/>
                  </a:lnTo>
                  <a:lnTo>
                    <a:pt x="438" y="1100"/>
                  </a:lnTo>
                  <a:lnTo>
                    <a:pt x="420" y="1094"/>
                  </a:lnTo>
                  <a:lnTo>
                    <a:pt x="404" y="1086"/>
                  </a:lnTo>
                  <a:lnTo>
                    <a:pt x="388" y="1078"/>
                  </a:lnTo>
                  <a:lnTo>
                    <a:pt x="373" y="1068"/>
                  </a:lnTo>
                  <a:lnTo>
                    <a:pt x="360" y="1058"/>
                  </a:lnTo>
                  <a:lnTo>
                    <a:pt x="346" y="1046"/>
                  </a:lnTo>
                  <a:lnTo>
                    <a:pt x="334" y="1033"/>
                  </a:lnTo>
                  <a:lnTo>
                    <a:pt x="323" y="1020"/>
                  </a:lnTo>
                  <a:lnTo>
                    <a:pt x="312" y="1005"/>
                  </a:lnTo>
                  <a:lnTo>
                    <a:pt x="302" y="989"/>
                  </a:lnTo>
                  <a:lnTo>
                    <a:pt x="293" y="972"/>
                  </a:lnTo>
                  <a:lnTo>
                    <a:pt x="278" y="938"/>
                  </a:lnTo>
                  <a:lnTo>
                    <a:pt x="272" y="921"/>
                  </a:lnTo>
                  <a:lnTo>
                    <a:pt x="267" y="904"/>
                  </a:lnTo>
                  <a:lnTo>
                    <a:pt x="263" y="887"/>
                  </a:lnTo>
                  <a:lnTo>
                    <a:pt x="260" y="870"/>
                  </a:lnTo>
                  <a:lnTo>
                    <a:pt x="258" y="854"/>
                  </a:lnTo>
                  <a:lnTo>
                    <a:pt x="257" y="837"/>
                  </a:lnTo>
                  <a:lnTo>
                    <a:pt x="257" y="821"/>
                  </a:lnTo>
                  <a:lnTo>
                    <a:pt x="259" y="804"/>
                  </a:lnTo>
                  <a:lnTo>
                    <a:pt x="261" y="788"/>
                  </a:lnTo>
                  <a:lnTo>
                    <a:pt x="264" y="772"/>
                  </a:lnTo>
                  <a:lnTo>
                    <a:pt x="269" y="756"/>
                  </a:lnTo>
                  <a:lnTo>
                    <a:pt x="274" y="740"/>
                  </a:lnTo>
                  <a:lnTo>
                    <a:pt x="280" y="725"/>
                  </a:lnTo>
                  <a:lnTo>
                    <a:pt x="288" y="709"/>
                  </a:lnTo>
                  <a:lnTo>
                    <a:pt x="303" y="684"/>
                  </a:lnTo>
                  <a:lnTo>
                    <a:pt x="319" y="661"/>
                  </a:lnTo>
                  <a:lnTo>
                    <a:pt x="339" y="639"/>
                  </a:lnTo>
                  <a:lnTo>
                    <a:pt x="360" y="619"/>
                  </a:lnTo>
                  <a:lnTo>
                    <a:pt x="383" y="601"/>
                  </a:lnTo>
                  <a:lnTo>
                    <a:pt x="409" y="584"/>
                  </a:lnTo>
                  <a:lnTo>
                    <a:pt x="437" y="569"/>
                  </a:lnTo>
                  <a:lnTo>
                    <a:pt x="467" y="556"/>
                  </a:lnTo>
                  <a:lnTo>
                    <a:pt x="488" y="549"/>
                  </a:lnTo>
                  <a:lnTo>
                    <a:pt x="511" y="542"/>
                  </a:lnTo>
                  <a:lnTo>
                    <a:pt x="537" y="535"/>
                  </a:lnTo>
                  <a:lnTo>
                    <a:pt x="565" y="528"/>
                  </a:lnTo>
                  <a:lnTo>
                    <a:pt x="628" y="516"/>
                  </a:lnTo>
                  <a:lnTo>
                    <a:pt x="700" y="506"/>
                  </a:lnTo>
                  <a:lnTo>
                    <a:pt x="675" y="327"/>
                  </a:lnTo>
                  <a:close/>
                  <a:moveTo>
                    <a:pt x="665" y="873"/>
                  </a:moveTo>
                  <a:lnTo>
                    <a:pt x="670" y="867"/>
                  </a:lnTo>
                  <a:lnTo>
                    <a:pt x="675" y="860"/>
                  </a:lnTo>
                  <a:lnTo>
                    <a:pt x="679" y="852"/>
                  </a:lnTo>
                  <a:lnTo>
                    <a:pt x="683" y="845"/>
                  </a:lnTo>
                  <a:lnTo>
                    <a:pt x="690" y="827"/>
                  </a:lnTo>
                  <a:lnTo>
                    <a:pt x="696" y="809"/>
                  </a:lnTo>
                  <a:lnTo>
                    <a:pt x="701" y="788"/>
                  </a:lnTo>
                  <a:lnTo>
                    <a:pt x="705" y="765"/>
                  </a:lnTo>
                  <a:lnTo>
                    <a:pt x="708" y="740"/>
                  </a:lnTo>
                  <a:lnTo>
                    <a:pt x="710" y="714"/>
                  </a:lnTo>
                  <a:lnTo>
                    <a:pt x="668" y="713"/>
                  </a:lnTo>
                  <a:lnTo>
                    <a:pt x="632" y="713"/>
                  </a:lnTo>
                  <a:lnTo>
                    <a:pt x="616" y="714"/>
                  </a:lnTo>
                  <a:lnTo>
                    <a:pt x="601" y="715"/>
                  </a:lnTo>
                  <a:lnTo>
                    <a:pt x="588" y="717"/>
                  </a:lnTo>
                  <a:lnTo>
                    <a:pt x="576" y="719"/>
                  </a:lnTo>
                  <a:lnTo>
                    <a:pt x="559" y="723"/>
                  </a:lnTo>
                  <a:lnTo>
                    <a:pt x="544" y="729"/>
                  </a:lnTo>
                  <a:lnTo>
                    <a:pt x="536" y="732"/>
                  </a:lnTo>
                  <a:lnTo>
                    <a:pt x="529" y="736"/>
                  </a:lnTo>
                  <a:lnTo>
                    <a:pt x="523" y="740"/>
                  </a:lnTo>
                  <a:lnTo>
                    <a:pt x="516" y="744"/>
                  </a:lnTo>
                  <a:lnTo>
                    <a:pt x="510" y="748"/>
                  </a:lnTo>
                  <a:lnTo>
                    <a:pt x="505" y="753"/>
                  </a:lnTo>
                  <a:lnTo>
                    <a:pt x="499" y="758"/>
                  </a:lnTo>
                  <a:lnTo>
                    <a:pt x="494" y="764"/>
                  </a:lnTo>
                  <a:lnTo>
                    <a:pt x="489" y="770"/>
                  </a:lnTo>
                  <a:lnTo>
                    <a:pt x="485" y="776"/>
                  </a:lnTo>
                  <a:lnTo>
                    <a:pt x="481" y="782"/>
                  </a:lnTo>
                  <a:lnTo>
                    <a:pt x="477" y="789"/>
                  </a:lnTo>
                  <a:lnTo>
                    <a:pt x="475" y="793"/>
                  </a:lnTo>
                  <a:lnTo>
                    <a:pt x="472" y="798"/>
                  </a:lnTo>
                  <a:lnTo>
                    <a:pt x="470" y="802"/>
                  </a:lnTo>
                  <a:lnTo>
                    <a:pt x="469" y="807"/>
                  </a:lnTo>
                  <a:lnTo>
                    <a:pt x="468" y="811"/>
                  </a:lnTo>
                  <a:lnTo>
                    <a:pt x="467" y="816"/>
                  </a:lnTo>
                  <a:lnTo>
                    <a:pt x="466" y="820"/>
                  </a:lnTo>
                  <a:lnTo>
                    <a:pt x="466" y="825"/>
                  </a:lnTo>
                  <a:lnTo>
                    <a:pt x="465" y="830"/>
                  </a:lnTo>
                  <a:lnTo>
                    <a:pt x="465" y="834"/>
                  </a:lnTo>
                  <a:lnTo>
                    <a:pt x="466" y="839"/>
                  </a:lnTo>
                  <a:lnTo>
                    <a:pt x="467" y="844"/>
                  </a:lnTo>
                  <a:lnTo>
                    <a:pt x="468" y="848"/>
                  </a:lnTo>
                  <a:lnTo>
                    <a:pt x="469" y="853"/>
                  </a:lnTo>
                  <a:lnTo>
                    <a:pt x="472" y="863"/>
                  </a:lnTo>
                  <a:lnTo>
                    <a:pt x="477" y="875"/>
                  </a:lnTo>
                  <a:lnTo>
                    <a:pt x="480" y="880"/>
                  </a:lnTo>
                  <a:lnTo>
                    <a:pt x="483" y="885"/>
                  </a:lnTo>
                  <a:lnTo>
                    <a:pt x="487" y="890"/>
                  </a:lnTo>
                  <a:lnTo>
                    <a:pt x="490" y="895"/>
                  </a:lnTo>
                  <a:lnTo>
                    <a:pt x="494" y="899"/>
                  </a:lnTo>
                  <a:lnTo>
                    <a:pt x="498" y="903"/>
                  </a:lnTo>
                  <a:lnTo>
                    <a:pt x="502" y="906"/>
                  </a:lnTo>
                  <a:lnTo>
                    <a:pt x="506" y="910"/>
                  </a:lnTo>
                  <a:lnTo>
                    <a:pt x="510" y="913"/>
                  </a:lnTo>
                  <a:lnTo>
                    <a:pt x="515" y="915"/>
                  </a:lnTo>
                  <a:lnTo>
                    <a:pt x="520" y="918"/>
                  </a:lnTo>
                  <a:lnTo>
                    <a:pt x="525" y="920"/>
                  </a:lnTo>
                  <a:lnTo>
                    <a:pt x="530" y="922"/>
                  </a:lnTo>
                  <a:lnTo>
                    <a:pt x="536" y="923"/>
                  </a:lnTo>
                  <a:lnTo>
                    <a:pt x="545" y="925"/>
                  </a:lnTo>
                  <a:lnTo>
                    <a:pt x="554" y="926"/>
                  </a:lnTo>
                  <a:lnTo>
                    <a:pt x="563" y="927"/>
                  </a:lnTo>
                  <a:lnTo>
                    <a:pt x="572" y="927"/>
                  </a:lnTo>
                  <a:lnTo>
                    <a:pt x="581" y="926"/>
                  </a:lnTo>
                  <a:lnTo>
                    <a:pt x="589" y="925"/>
                  </a:lnTo>
                  <a:lnTo>
                    <a:pt x="598" y="923"/>
                  </a:lnTo>
                  <a:lnTo>
                    <a:pt x="606" y="920"/>
                  </a:lnTo>
                  <a:lnTo>
                    <a:pt x="614" y="917"/>
                  </a:lnTo>
                  <a:lnTo>
                    <a:pt x="622" y="912"/>
                  </a:lnTo>
                  <a:lnTo>
                    <a:pt x="629" y="908"/>
                  </a:lnTo>
                  <a:lnTo>
                    <a:pt x="637" y="902"/>
                  </a:lnTo>
                  <a:lnTo>
                    <a:pt x="644" y="896"/>
                  </a:lnTo>
                  <a:lnTo>
                    <a:pt x="651" y="889"/>
                  </a:lnTo>
                  <a:lnTo>
                    <a:pt x="658" y="881"/>
                  </a:lnTo>
                  <a:lnTo>
                    <a:pt x="665" y="873"/>
                  </a:lnTo>
                  <a:close/>
                  <a:moveTo>
                    <a:pt x="769" y="0"/>
                  </a:moveTo>
                  <a:lnTo>
                    <a:pt x="1107" y="203"/>
                  </a:lnTo>
                  <a:lnTo>
                    <a:pt x="1002" y="342"/>
                  </a:lnTo>
                  <a:lnTo>
                    <a:pt x="650" y="124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8" name="Freeform 48">
              <a:extLst>
                <a:ext uri="{FF2B5EF4-FFF2-40B4-BE49-F238E27FC236}">
                  <a16:creationId xmlns:a16="http://schemas.microsoft.com/office/drawing/2014/main" id="{785B9C8A-F130-4EE5-BFB5-B3BD0A35B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9" y="3210"/>
              <a:ext cx="277" cy="276"/>
            </a:xfrm>
            <a:custGeom>
              <a:avLst/>
              <a:gdLst>
                <a:gd name="T0" fmla="*/ 2 w 1216"/>
                <a:gd name="T1" fmla="*/ 80 h 1218"/>
                <a:gd name="T2" fmla="*/ 2 w 1216"/>
                <a:gd name="T3" fmla="*/ 34 h 1218"/>
                <a:gd name="T4" fmla="*/ 84 w 1216"/>
                <a:gd name="T5" fmla="*/ 0 h 1218"/>
                <a:gd name="T6" fmla="*/ 121 w 1216"/>
                <a:gd name="T7" fmla="*/ 30 h 1218"/>
                <a:gd name="T8" fmla="*/ 276 w 1216"/>
                <a:gd name="T9" fmla="*/ 68 h 1218"/>
                <a:gd name="T10" fmla="*/ 101 w 1216"/>
                <a:gd name="T11" fmla="*/ 70 h 1218"/>
                <a:gd name="T12" fmla="*/ 88 w 1216"/>
                <a:gd name="T13" fmla="*/ 233 h 1218"/>
                <a:gd name="T14" fmla="*/ 43 w 1216"/>
                <a:gd name="T15" fmla="*/ 274 h 1218"/>
                <a:gd name="T16" fmla="*/ 29 w 1216"/>
                <a:gd name="T17" fmla="*/ 225 h 1218"/>
                <a:gd name="T18" fmla="*/ 0 w 1216"/>
                <a:gd name="T19" fmla="*/ 173 h 1218"/>
                <a:gd name="T20" fmla="*/ 97 w 1216"/>
                <a:gd name="T21" fmla="*/ 163 h 1218"/>
                <a:gd name="T22" fmla="*/ 161 w 1216"/>
                <a:gd name="T23" fmla="*/ 134 h 1218"/>
                <a:gd name="T24" fmla="*/ 186 w 1216"/>
                <a:gd name="T25" fmla="*/ 121 h 1218"/>
                <a:gd name="T26" fmla="*/ 119 w 1216"/>
                <a:gd name="T27" fmla="*/ 85 h 1218"/>
                <a:gd name="T28" fmla="*/ 231 w 1216"/>
                <a:gd name="T29" fmla="*/ 77 h 1218"/>
                <a:gd name="T30" fmla="*/ 234 w 1216"/>
                <a:gd name="T31" fmla="*/ 77 h 1218"/>
                <a:gd name="T32" fmla="*/ 238 w 1216"/>
                <a:gd name="T33" fmla="*/ 77 h 1218"/>
                <a:gd name="T34" fmla="*/ 241 w 1216"/>
                <a:gd name="T35" fmla="*/ 78 h 1218"/>
                <a:gd name="T36" fmla="*/ 244 w 1216"/>
                <a:gd name="T37" fmla="*/ 80 h 1218"/>
                <a:gd name="T38" fmla="*/ 248 w 1216"/>
                <a:gd name="T39" fmla="*/ 82 h 1218"/>
                <a:gd name="T40" fmla="*/ 249 w 1216"/>
                <a:gd name="T41" fmla="*/ 84 h 1218"/>
                <a:gd name="T42" fmla="*/ 251 w 1216"/>
                <a:gd name="T43" fmla="*/ 85 h 1218"/>
                <a:gd name="T44" fmla="*/ 251 w 1216"/>
                <a:gd name="T45" fmla="*/ 87 h 1218"/>
                <a:gd name="T46" fmla="*/ 252 w 1216"/>
                <a:gd name="T47" fmla="*/ 89 h 1218"/>
                <a:gd name="T48" fmla="*/ 253 w 1216"/>
                <a:gd name="T49" fmla="*/ 90 h 1218"/>
                <a:gd name="T50" fmla="*/ 253 w 1216"/>
                <a:gd name="T51" fmla="*/ 92 h 1218"/>
                <a:gd name="T52" fmla="*/ 253 w 1216"/>
                <a:gd name="T53" fmla="*/ 95 h 1218"/>
                <a:gd name="T54" fmla="*/ 253 w 1216"/>
                <a:gd name="T55" fmla="*/ 98 h 1218"/>
                <a:gd name="T56" fmla="*/ 252 w 1216"/>
                <a:gd name="T57" fmla="*/ 102 h 1218"/>
                <a:gd name="T58" fmla="*/ 250 w 1216"/>
                <a:gd name="T59" fmla="*/ 105 h 1218"/>
                <a:gd name="T60" fmla="*/ 245 w 1216"/>
                <a:gd name="T61" fmla="*/ 112 h 1218"/>
                <a:gd name="T62" fmla="*/ 239 w 1216"/>
                <a:gd name="T63" fmla="*/ 120 h 1218"/>
                <a:gd name="T64" fmla="*/ 209 w 1216"/>
                <a:gd name="T65" fmla="*/ 156 h 1218"/>
                <a:gd name="T66" fmla="*/ 276 w 1216"/>
                <a:gd name="T67" fmla="*/ 192 h 1218"/>
                <a:gd name="T68" fmla="*/ 214 w 1216"/>
                <a:gd name="T69" fmla="*/ 194 h 1218"/>
                <a:gd name="T70" fmla="*/ 216 w 1216"/>
                <a:gd name="T71" fmla="*/ 216 h 1218"/>
                <a:gd name="T72" fmla="*/ 217 w 1216"/>
                <a:gd name="T73" fmla="*/ 238 h 1218"/>
                <a:gd name="T74" fmla="*/ 217 w 1216"/>
                <a:gd name="T75" fmla="*/ 250 h 1218"/>
                <a:gd name="T76" fmla="*/ 215 w 1216"/>
                <a:gd name="T77" fmla="*/ 257 h 1218"/>
                <a:gd name="T78" fmla="*/ 213 w 1216"/>
                <a:gd name="T79" fmla="*/ 261 h 1218"/>
                <a:gd name="T80" fmla="*/ 211 w 1216"/>
                <a:gd name="T81" fmla="*/ 264 h 1218"/>
                <a:gd name="T82" fmla="*/ 209 w 1216"/>
                <a:gd name="T83" fmla="*/ 267 h 1218"/>
                <a:gd name="T84" fmla="*/ 207 w 1216"/>
                <a:gd name="T85" fmla="*/ 270 h 1218"/>
                <a:gd name="T86" fmla="*/ 203 w 1216"/>
                <a:gd name="T87" fmla="*/ 272 h 1218"/>
                <a:gd name="T88" fmla="*/ 200 w 1216"/>
                <a:gd name="T89" fmla="*/ 273 h 1218"/>
                <a:gd name="T90" fmla="*/ 197 w 1216"/>
                <a:gd name="T91" fmla="*/ 274 h 1218"/>
                <a:gd name="T92" fmla="*/ 191 w 1216"/>
                <a:gd name="T93" fmla="*/ 276 h 1218"/>
                <a:gd name="T94" fmla="*/ 182 w 1216"/>
                <a:gd name="T95" fmla="*/ 276 h 1218"/>
                <a:gd name="T96" fmla="*/ 160 w 1216"/>
                <a:gd name="T97" fmla="*/ 275 h 1218"/>
                <a:gd name="T98" fmla="*/ 126 w 1216"/>
                <a:gd name="T99" fmla="*/ 232 h 1218"/>
                <a:gd name="T100" fmla="*/ 170 w 1216"/>
                <a:gd name="T101" fmla="*/ 196 h 1218"/>
                <a:gd name="T102" fmla="*/ 97 w 1216"/>
                <a:gd name="T103" fmla="*/ 163 h 121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216" h="1218">
                  <a:moveTo>
                    <a:pt x="203" y="328"/>
                  </a:moveTo>
                  <a:lnTo>
                    <a:pt x="10" y="353"/>
                  </a:lnTo>
                  <a:lnTo>
                    <a:pt x="5" y="348"/>
                  </a:lnTo>
                  <a:lnTo>
                    <a:pt x="10" y="149"/>
                  </a:lnTo>
                  <a:lnTo>
                    <a:pt x="302" y="139"/>
                  </a:lnTo>
                  <a:lnTo>
                    <a:pt x="372" y="0"/>
                  </a:lnTo>
                  <a:lnTo>
                    <a:pt x="570" y="60"/>
                  </a:lnTo>
                  <a:lnTo>
                    <a:pt x="531" y="134"/>
                  </a:lnTo>
                  <a:lnTo>
                    <a:pt x="1215" y="139"/>
                  </a:lnTo>
                  <a:lnTo>
                    <a:pt x="1215" y="298"/>
                  </a:lnTo>
                  <a:lnTo>
                    <a:pt x="635" y="298"/>
                  </a:lnTo>
                  <a:lnTo>
                    <a:pt x="446" y="308"/>
                  </a:lnTo>
                  <a:lnTo>
                    <a:pt x="407" y="387"/>
                  </a:lnTo>
                  <a:lnTo>
                    <a:pt x="387" y="1027"/>
                  </a:lnTo>
                  <a:lnTo>
                    <a:pt x="387" y="1211"/>
                  </a:lnTo>
                  <a:lnTo>
                    <a:pt x="188" y="1211"/>
                  </a:lnTo>
                  <a:lnTo>
                    <a:pt x="208" y="804"/>
                  </a:lnTo>
                  <a:lnTo>
                    <a:pt x="129" y="993"/>
                  </a:lnTo>
                  <a:lnTo>
                    <a:pt x="124" y="993"/>
                  </a:lnTo>
                  <a:lnTo>
                    <a:pt x="0" y="764"/>
                  </a:lnTo>
                  <a:lnTo>
                    <a:pt x="203" y="328"/>
                  </a:lnTo>
                  <a:close/>
                  <a:moveTo>
                    <a:pt x="426" y="720"/>
                  </a:moveTo>
                  <a:lnTo>
                    <a:pt x="729" y="695"/>
                  </a:lnTo>
                  <a:lnTo>
                    <a:pt x="709" y="591"/>
                  </a:lnTo>
                  <a:lnTo>
                    <a:pt x="759" y="591"/>
                  </a:lnTo>
                  <a:lnTo>
                    <a:pt x="818" y="536"/>
                  </a:lnTo>
                  <a:lnTo>
                    <a:pt x="526" y="571"/>
                  </a:lnTo>
                  <a:lnTo>
                    <a:pt x="526" y="377"/>
                  </a:lnTo>
                  <a:lnTo>
                    <a:pt x="531" y="367"/>
                  </a:lnTo>
                  <a:lnTo>
                    <a:pt x="1017" y="338"/>
                  </a:lnTo>
                  <a:lnTo>
                    <a:pt x="1024" y="338"/>
                  </a:lnTo>
                  <a:lnTo>
                    <a:pt x="1032" y="339"/>
                  </a:lnTo>
                  <a:lnTo>
                    <a:pt x="1039" y="340"/>
                  </a:lnTo>
                  <a:lnTo>
                    <a:pt x="1047" y="342"/>
                  </a:lnTo>
                  <a:lnTo>
                    <a:pt x="1054" y="344"/>
                  </a:lnTo>
                  <a:lnTo>
                    <a:pt x="1061" y="346"/>
                  </a:lnTo>
                  <a:lnTo>
                    <a:pt x="1069" y="349"/>
                  </a:lnTo>
                  <a:lnTo>
                    <a:pt x="1076" y="353"/>
                  </a:lnTo>
                  <a:lnTo>
                    <a:pt x="1084" y="358"/>
                  </a:lnTo>
                  <a:lnTo>
                    <a:pt x="1092" y="364"/>
                  </a:lnTo>
                  <a:lnTo>
                    <a:pt x="1095" y="367"/>
                  </a:lnTo>
                  <a:lnTo>
                    <a:pt x="1098" y="370"/>
                  </a:lnTo>
                  <a:lnTo>
                    <a:pt x="1101" y="373"/>
                  </a:lnTo>
                  <a:lnTo>
                    <a:pt x="1104" y="376"/>
                  </a:lnTo>
                  <a:lnTo>
                    <a:pt x="1106" y="380"/>
                  </a:lnTo>
                  <a:lnTo>
                    <a:pt x="1108" y="383"/>
                  </a:lnTo>
                  <a:lnTo>
                    <a:pt x="1110" y="387"/>
                  </a:lnTo>
                  <a:lnTo>
                    <a:pt x="1112" y="391"/>
                  </a:lnTo>
                  <a:lnTo>
                    <a:pt x="1113" y="395"/>
                  </a:lnTo>
                  <a:lnTo>
                    <a:pt x="1114" y="399"/>
                  </a:lnTo>
                  <a:lnTo>
                    <a:pt x="1115" y="403"/>
                  </a:lnTo>
                  <a:lnTo>
                    <a:pt x="1116" y="407"/>
                  </a:lnTo>
                  <a:lnTo>
                    <a:pt x="1116" y="413"/>
                  </a:lnTo>
                  <a:lnTo>
                    <a:pt x="1116" y="420"/>
                  </a:lnTo>
                  <a:lnTo>
                    <a:pt x="1115" y="426"/>
                  </a:lnTo>
                  <a:lnTo>
                    <a:pt x="1114" y="433"/>
                  </a:lnTo>
                  <a:lnTo>
                    <a:pt x="1112" y="441"/>
                  </a:lnTo>
                  <a:lnTo>
                    <a:pt x="1109" y="448"/>
                  </a:lnTo>
                  <a:lnTo>
                    <a:pt x="1106" y="455"/>
                  </a:lnTo>
                  <a:lnTo>
                    <a:pt x="1102" y="463"/>
                  </a:lnTo>
                  <a:lnTo>
                    <a:pt x="1093" y="479"/>
                  </a:lnTo>
                  <a:lnTo>
                    <a:pt x="1081" y="496"/>
                  </a:lnTo>
                  <a:lnTo>
                    <a:pt x="1067" y="513"/>
                  </a:lnTo>
                  <a:lnTo>
                    <a:pt x="1051" y="531"/>
                  </a:lnTo>
                  <a:lnTo>
                    <a:pt x="923" y="665"/>
                  </a:lnTo>
                  <a:lnTo>
                    <a:pt x="923" y="690"/>
                  </a:lnTo>
                  <a:lnTo>
                    <a:pt x="1210" y="680"/>
                  </a:lnTo>
                  <a:lnTo>
                    <a:pt x="1215" y="849"/>
                  </a:lnTo>
                  <a:lnTo>
                    <a:pt x="1215" y="854"/>
                  </a:lnTo>
                  <a:lnTo>
                    <a:pt x="942" y="854"/>
                  </a:lnTo>
                  <a:lnTo>
                    <a:pt x="949" y="904"/>
                  </a:lnTo>
                  <a:lnTo>
                    <a:pt x="953" y="953"/>
                  </a:lnTo>
                  <a:lnTo>
                    <a:pt x="956" y="1003"/>
                  </a:lnTo>
                  <a:lnTo>
                    <a:pt x="957" y="1052"/>
                  </a:lnTo>
                  <a:lnTo>
                    <a:pt x="956" y="1078"/>
                  </a:lnTo>
                  <a:lnTo>
                    <a:pt x="954" y="1102"/>
                  </a:lnTo>
                  <a:lnTo>
                    <a:pt x="949" y="1124"/>
                  </a:lnTo>
                  <a:lnTo>
                    <a:pt x="947" y="1133"/>
                  </a:lnTo>
                  <a:lnTo>
                    <a:pt x="944" y="1143"/>
                  </a:lnTo>
                  <a:lnTo>
                    <a:pt x="940" y="1151"/>
                  </a:lnTo>
                  <a:lnTo>
                    <a:pt x="936" y="1160"/>
                  </a:lnTo>
                  <a:lnTo>
                    <a:pt x="931" y="1167"/>
                  </a:lnTo>
                  <a:lnTo>
                    <a:pt x="927" y="1174"/>
                  </a:lnTo>
                  <a:lnTo>
                    <a:pt x="921" y="1180"/>
                  </a:lnTo>
                  <a:lnTo>
                    <a:pt x="916" y="1186"/>
                  </a:lnTo>
                  <a:lnTo>
                    <a:pt x="910" y="1191"/>
                  </a:lnTo>
                  <a:lnTo>
                    <a:pt x="903" y="1196"/>
                  </a:lnTo>
                  <a:lnTo>
                    <a:pt x="896" y="1200"/>
                  </a:lnTo>
                  <a:lnTo>
                    <a:pt x="888" y="1203"/>
                  </a:lnTo>
                  <a:lnTo>
                    <a:pt x="881" y="1206"/>
                  </a:lnTo>
                  <a:lnTo>
                    <a:pt x="873" y="1208"/>
                  </a:lnTo>
                  <a:lnTo>
                    <a:pt x="866" y="1211"/>
                  </a:lnTo>
                  <a:lnTo>
                    <a:pt x="858" y="1213"/>
                  </a:lnTo>
                  <a:lnTo>
                    <a:pt x="843" y="1216"/>
                  </a:lnTo>
                  <a:lnTo>
                    <a:pt x="825" y="1217"/>
                  </a:lnTo>
                  <a:lnTo>
                    <a:pt x="804" y="1217"/>
                  </a:lnTo>
                  <a:lnTo>
                    <a:pt x="758" y="1216"/>
                  </a:lnTo>
                  <a:lnTo>
                    <a:pt x="703" y="1212"/>
                  </a:lnTo>
                  <a:lnTo>
                    <a:pt x="640" y="1206"/>
                  </a:lnTo>
                  <a:lnTo>
                    <a:pt x="555" y="1022"/>
                  </a:lnTo>
                  <a:lnTo>
                    <a:pt x="759" y="1022"/>
                  </a:lnTo>
                  <a:lnTo>
                    <a:pt x="749" y="864"/>
                  </a:lnTo>
                  <a:lnTo>
                    <a:pt x="416" y="898"/>
                  </a:lnTo>
                  <a:lnTo>
                    <a:pt x="426" y="7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9" name="Freeform 49">
              <a:extLst>
                <a:ext uri="{FF2B5EF4-FFF2-40B4-BE49-F238E27FC236}">
                  <a16:creationId xmlns:a16="http://schemas.microsoft.com/office/drawing/2014/main" id="{7DF55251-AB35-41E9-A10A-ABA2033EE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7" y="3209"/>
              <a:ext cx="277" cy="275"/>
            </a:xfrm>
            <a:custGeom>
              <a:avLst/>
              <a:gdLst>
                <a:gd name="T0" fmla="*/ 49 w 1221"/>
                <a:gd name="T1" fmla="*/ 86 h 1212"/>
                <a:gd name="T2" fmla="*/ 2 w 1221"/>
                <a:gd name="T3" fmla="*/ 92 h 1212"/>
                <a:gd name="T4" fmla="*/ 1 w 1221"/>
                <a:gd name="T5" fmla="*/ 45 h 1212"/>
                <a:gd name="T6" fmla="*/ 79 w 1221"/>
                <a:gd name="T7" fmla="*/ 42 h 1212"/>
                <a:gd name="T8" fmla="*/ 108 w 1221"/>
                <a:gd name="T9" fmla="*/ 0 h 1212"/>
                <a:gd name="T10" fmla="*/ 151 w 1221"/>
                <a:gd name="T11" fmla="*/ 16 h 1212"/>
                <a:gd name="T12" fmla="*/ 135 w 1221"/>
                <a:gd name="T13" fmla="*/ 41 h 1212"/>
                <a:gd name="T14" fmla="*/ 277 w 1221"/>
                <a:gd name="T15" fmla="*/ 41 h 1212"/>
                <a:gd name="T16" fmla="*/ 275 w 1221"/>
                <a:gd name="T17" fmla="*/ 78 h 1212"/>
                <a:gd name="T18" fmla="*/ 108 w 1221"/>
                <a:gd name="T19" fmla="*/ 81 h 1212"/>
                <a:gd name="T20" fmla="*/ 95 w 1221"/>
                <a:gd name="T21" fmla="*/ 101 h 1212"/>
                <a:gd name="T22" fmla="*/ 88 w 1221"/>
                <a:gd name="T23" fmla="*/ 233 h 1212"/>
                <a:gd name="T24" fmla="*/ 88 w 1221"/>
                <a:gd name="T25" fmla="*/ 275 h 1212"/>
                <a:gd name="T26" fmla="*/ 40 w 1221"/>
                <a:gd name="T27" fmla="*/ 275 h 1212"/>
                <a:gd name="T28" fmla="*/ 47 w 1221"/>
                <a:gd name="T29" fmla="*/ 173 h 1212"/>
                <a:gd name="T30" fmla="*/ 22 w 1221"/>
                <a:gd name="T31" fmla="*/ 212 h 1212"/>
                <a:gd name="T32" fmla="*/ 0 w 1221"/>
                <a:gd name="T33" fmla="*/ 163 h 1212"/>
                <a:gd name="T34" fmla="*/ 49 w 1221"/>
                <a:gd name="T35" fmla="*/ 86 h 1212"/>
                <a:gd name="T36" fmla="*/ 98 w 1221"/>
                <a:gd name="T37" fmla="*/ 224 h 1212"/>
                <a:gd name="T38" fmla="*/ 162 w 1221"/>
                <a:gd name="T39" fmla="*/ 221 h 1212"/>
                <a:gd name="T40" fmla="*/ 163 w 1221"/>
                <a:gd name="T41" fmla="*/ 178 h 1212"/>
                <a:gd name="T42" fmla="*/ 108 w 1221"/>
                <a:gd name="T43" fmla="*/ 182 h 1212"/>
                <a:gd name="T44" fmla="*/ 109 w 1221"/>
                <a:gd name="T45" fmla="*/ 136 h 1212"/>
                <a:gd name="T46" fmla="*/ 165 w 1221"/>
                <a:gd name="T47" fmla="*/ 135 h 1212"/>
                <a:gd name="T48" fmla="*/ 164 w 1221"/>
                <a:gd name="T49" fmla="*/ 92 h 1212"/>
                <a:gd name="T50" fmla="*/ 211 w 1221"/>
                <a:gd name="T51" fmla="*/ 92 h 1212"/>
                <a:gd name="T52" fmla="*/ 211 w 1221"/>
                <a:gd name="T53" fmla="*/ 133 h 1212"/>
                <a:gd name="T54" fmla="*/ 263 w 1221"/>
                <a:gd name="T55" fmla="*/ 133 h 1212"/>
                <a:gd name="T56" fmla="*/ 263 w 1221"/>
                <a:gd name="T57" fmla="*/ 174 h 1212"/>
                <a:gd name="T58" fmla="*/ 209 w 1221"/>
                <a:gd name="T59" fmla="*/ 176 h 1212"/>
                <a:gd name="T60" fmla="*/ 208 w 1221"/>
                <a:gd name="T61" fmla="*/ 221 h 1212"/>
                <a:gd name="T62" fmla="*/ 273 w 1221"/>
                <a:gd name="T63" fmla="*/ 220 h 1212"/>
                <a:gd name="T64" fmla="*/ 275 w 1221"/>
                <a:gd name="T65" fmla="*/ 260 h 1212"/>
                <a:gd name="T66" fmla="*/ 273 w 1221"/>
                <a:gd name="T67" fmla="*/ 260 h 1212"/>
                <a:gd name="T68" fmla="*/ 97 w 1221"/>
                <a:gd name="T69" fmla="*/ 269 h 1212"/>
                <a:gd name="T70" fmla="*/ 98 w 1221"/>
                <a:gd name="T71" fmla="*/ 224 h 121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21" h="1212">
                  <a:moveTo>
                    <a:pt x="218" y="377"/>
                  </a:moveTo>
                  <a:lnTo>
                    <a:pt x="10" y="407"/>
                  </a:lnTo>
                  <a:lnTo>
                    <a:pt x="5" y="199"/>
                  </a:lnTo>
                  <a:lnTo>
                    <a:pt x="347" y="184"/>
                  </a:lnTo>
                  <a:lnTo>
                    <a:pt x="476" y="0"/>
                  </a:lnTo>
                  <a:lnTo>
                    <a:pt x="665" y="70"/>
                  </a:lnTo>
                  <a:lnTo>
                    <a:pt x="595" y="179"/>
                  </a:lnTo>
                  <a:lnTo>
                    <a:pt x="1220" y="179"/>
                  </a:lnTo>
                  <a:lnTo>
                    <a:pt x="1210" y="343"/>
                  </a:lnTo>
                  <a:lnTo>
                    <a:pt x="476" y="358"/>
                  </a:lnTo>
                  <a:lnTo>
                    <a:pt x="417" y="447"/>
                  </a:lnTo>
                  <a:lnTo>
                    <a:pt x="387" y="1027"/>
                  </a:lnTo>
                  <a:lnTo>
                    <a:pt x="387" y="1211"/>
                  </a:lnTo>
                  <a:lnTo>
                    <a:pt x="178" y="1211"/>
                  </a:lnTo>
                  <a:lnTo>
                    <a:pt x="208" y="764"/>
                  </a:lnTo>
                  <a:lnTo>
                    <a:pt x="99" y="933"/>
                  </a:lnTo>
                  <a:lnTo>
                    <a:pt x="0" y="720"/>
                  </a:lnTo>
                  <a:lnTo>
                    <a:pt x="218" y="377"/>
                  </a:lnTo>
                  <a:close/>
                  <a:moveTo>
                    <a:pt x="431" y="988"/>
                  </a:moveTo>
                  <a:lnTo>
                    <a:pt x="714" y="973"/>
                  </a:lnTo>
                  <a:lnTo>
                    <a:pt x="719" y="784"/>
                  </a:lnTo>
                  <a:lnTo>
                    <a:pt x="476" y="804"/>
                  </a:lnTo>
                  <a:lnTo>
                    <a:pt x="481" y="601"/>
                  </a:lnTo>
                  <a:lnTo>
                    <a:pt x="729" y="596"/>
                  </a:lnTo>
                  <a:lnTo>
                    <a:pt x="724" y="407"/>
                  </a:lnTo>
                  <a:lnTo>
                    <a:pt x="932" y="407"/>
                  </a:lnTo>
                  <a:lnTo>
                    <a:pt x="928" y="586"/>
                  </a:lnTo>
                  <a:lnTo>
                    <a:pt x="1161" y="586"/>
                  </a:lnTo>
                  <a:lnTo>
                    <a:pt x="1161" y="769"/>
                  </a:lnTo>
                  <a:lnTo>
                    <a:pt x="923" y="774"/>
                  </a:lnTo>
                  <a:lnTo>
                    <a:pt x="918" y="973"/>
                  </a:lnTo>
                  <a:lnTo>
                    <a:pt x="1205" y="968"/>
                  </a:lnTo>
                  <a:lnTo>
                    <a:pt x="1210" y="1146"/>
                  </a:lnTo>
                  <a:lnTo>
                    <a:pt x="1205" y="1146"/>
                  </a:lnTo>
                  <a:lnTo>
                    <a:pt x="426" y="1186"/>
                  </a:lnTo>
                  <a:lnTo>
                    <a:pt x="431" y="98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22" name="Group 50">
            <a:extLst>
              <a:ext uri="{FF2B5EF4-FFF2-40B4-BE49-F238E27FC236}">
                <a16:creationId xmlns:a16="http://schemas.microsoft.com/office/drawing/2014/main" id="{9346326F-3CFE-40EF-9851-B2CA3A289C59}"/>
              </a:ext>
            </a:extLst>
          </p:cNvPr>
          <p:cNvGrpSpPr>
            <a:grpSpLocks/>
          </p:cNvGrpSpPr>
          <p:nvPr/>
        </p:nvGrpSpPr>
        <p:grpSpPr bwMode="auto">
          <a:xfrm>
            <a:off x="1463675" y="5175250"/>
            <a:ext cx="2049463" cy="400050"/>
            <a:chOff x="1016" y="3594"/>
            <a:chExt cx="1424" cy="277"/>
          </a:xfrm>
        </p:grpSpPr>
        <p:sp>
          <p:nvSpPr>
            <p:cNvPr id="14390" name="Freeform 51">
              <a:extLst>
                <a:ext uri="{FF2B5EF4-FFF2-40B4-BE49-F238E27FC236}">
                  <a16:creationId xmlns:a16="http://schemas.microsoft.com/office/drawing/2014/main" id="{85298CF6-A8B9-44A4-B17F-71DD57B39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" y="3594"/>
              <a:ext cx="274" cy="277"/>
            </a:xfrm>
            <a:custGeom>
              <a:avLst/>
              <a:gdLst>
                <a:gd name="T0" fmla="*/ 0 w 1206"/>
                <a:gd name="T1" fmla="*/ 72 h 1222"/>
                <a:gd name="T2" fmla="*/ 104 w 1206"/>
                <a:gd name="T3" fmla="*/ 69 h 1222"/>
                <a:gd name="T4" fmla="*/ 141 w 1206"/>
                <a:gd name="T5" fmla="*/ 0 h 1222"/>
                <a:gd name="T6" fmla="*/ 187 w 1206"/>
                <a:gd name="T7" fmla="*/ 12 h 1222"/>
                <a:gd name="T8" fmla="*/ 160 w 1206"/>
                <a:gd name="T9" fmla="*/ 69 h 1222"/>
                <a:gd name="T10" fmla="*/ 272 w 1206"/>
                <a:gd name="T11" fmla="*/ 68 h 1222"/>
                <a:gd name="T12" fmla="*/ 272 w 1206"/>
                <a:gd name="T13" fmla="*/ 105 h 1222"/>
                <a:gd name="T14" fmla="*/ 141 w 1206"/>
                <a:gd name="T15" fmla="*/ 109 h 1222"/>
                <a:gd name="T16" fmla="*/ 135 w 1206"/>
                <a:gd name="T17" fmla="*/ 124 h 1222"/>
                <a:gd name="T18" fmla="*/ 264 w 1206"/>
                <a:gd name="T19" fmla="*/ 224 h 1222"/>
                <a:gd name="T20" fmla="*/ 273 w 1206"/>
                <a:gd name="T21" fmla="*/ 229 h 1222"/>
                <a:gd name="T22" fmla="*/ 238 w 1206"/>
                <a:gd name="T23" fmla="*/ 272 h 1222"/>
                <a:gd name="T24" fmla="*/ 113 w 1206"/>
                <a:gd name="T25" fmla="*/ 172 h 1222"/>
                <a:gd name="T26" fmla="*/ 67 w 1206"/>
                <a:gd name="T27" fmla="*/ 277 h 1222"/>
                <a:gd name="T28" fmla="*/ 66 w 1206"/>
                <a:gd name="T29" fmla="*/ 277 h 1222"/>
                <a:gd name="T30" fmla="*/ 14 w 1206"/>
                <a:gd name="T31" fmla="*/ 252 h 1222"/>
                <a:gd name="T32" fmla="*/ 13 w 1206"/>
                <a:gd name="T33" fmla="*/ 251 h 1222"/>
                <a:gd name="T34" fmla="*/ 81 w 1206"/>
                <a:gd name="T35" fmla="*/ 115 h 1222"/>
                <a:gd name="T36" fmla="*/ 39 w 1206"/>
                <a:gd name="T37" fmla="*/ 118 h 1222"/>
                <a:gd name="T38" fmla="*/ 2 w 1206"/>
                <a:gd name="T39" fmla="*/ 124 h 1222"/>
                <a:gd name="T40" fmla="*/ 0 w 1206"/>
                <a:gd name="T41" fmla="*/ 72 h 122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206" h="1222">
                  <a:moveTo>
                    <a:pt x="0" y="318"/>
                  </a:moveTo>
                  <a:lnTo>
                    <a:pt x="461" y="303"/>
                  </a:lnTo>
                  <a:lnTo>
                    <a:pt x="625" y="0"/>
                  </a:lnTo>
                  <a:lnTo>
                    <a:pt x="828" y="55"/>
                  </a:lnTo>
                  <a:lnTo>
                    <a:pt x="709" y="303"/>
                  </a:lnTo>
                  <a:lnTo>
                    <a:pt x="1200" y="298"/>
                  </a:lnTo>
                  <a:lnTo>
                    <a:pt x="1200" y="462"/>
                  </a:lnTo>
                  <a:lnTo>
                    <a:pt x="625" y="482"/>
                  </a:lnTo>
                  <a:lnTo>
                    <a:pt x="595" y="546"/>
                  </a:lnTo>
                  <a:lnTo>
                    <a:pt x="1166" y="988"/>
                  </a:lnTo>
                  <a:lnTo>
                    <a:pt x="1205" y="1012"/>
                  </a:lnTo>
                  <a:lnTo>
                    <a:pt x="1051" y="1201"/>
                  </a:lnTo>
                  <a:lnTo>
                    <a:pt x="501" y="759"/>
                  </a:lnTo>
                  <a:lnTo>
                    <a:pt x="297" y="1221"/>
                  </a:lnTo>
                  <a:lnTo>
                    <a:pt x="292" y="1221"/>
                  </a:lnTo>
                  <a:lnTo>
                    <a:pt x="64" y="1112"/>
                  </a:lnTo>
                  <a:lnTo>
                    <a:pt x="59" y="1107"/>
                  </a:lnTo>
                  <a:lnTo>
                    <a:pt x="357" y="506"/>
                  </a:lnTo>
                  <a:lnTo>
                    <a:pt x="173" y="521"/>
                  </a:lnTo>
                  <a:lnTo>
                    <a:pt x="10" y="546"/>
                  </a:lnTo>
                  <a:lnTo>
                    <a:pt x="0" y="318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1" name="Freeform 52">
              <a:extLst>
                <a:ext uri="{FF2B5EF4-FFF2-40B4-BE49-F238E27FC236}">
                  <a16:creationId xmlns:a16="http://schemas.microsoft.com/office/drawing/2014/main" id="{06ABE4C5-B3C1-4825-B1FB-78160CACF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" y="3599"/>
              <a:ext cx="270" cy="274"/>
            </a:xfrm>
            <a:custGeom>
              <a:avLst/>
              <a:gdLst>
                <a:gd name="T0" fmla="*/ 33 w 1191"/>
                <a:gd name="T1" fmla="*/ 70 h 1208"/>
                <a:gd name="T2" fmla="*/ 85 w 1191"/>
                <a:gd name="T3" fmla="*/ 14 h 1208"/>
                <a:gd name="T4" fmla="*/ 119 w 1191"/>
                <a:gd name="T5" fmla="*/ 66 h 1208"/>
                <a:gd name="T6" fmla="*/ 79 w 1191"/>
                <a:gd name="T7" fmla="*/ 108 h 1208"/>
                <a:gd name="T8" fmla="*/ 111 w 1191"/>
                <a:gd name="T9" fmla="*/ 159 h 1208"/>
                <a:gd name="T10" fmla="*/ 97 w 1191"/>
                <a:gd name="T11" fmla="*/ 212 h 1208"/>
                <a:gd name="T12" fmla="*/ 72 w 1191"/>
                <a:gd name="T13" fmla="*/ 220 h 1208"/>
                <a:gd name="T14" fmla="*/ 54 w 1191"/>
                <a:gd name="T15" fmla="*/ 224 h 1208"/>
                <a:gd name="T16" fmla="*/ 49 w 1191"/>
                <a:gd name="T17" fmla="*/ 224 h 1208"/>
                <a:gd name="T18" fmla="*/ 45 w 1191"/>
                <a:gd name="T19" fmla="*/ 224 h 1208"/>
                <a:gd name="T20" fmla="*/ 41 w 1191"/>
                <a:gd name="T21" fmla="*/ 223 h 1208"/>
                <a:gd name="T22" fmla="*/ 38 w 1191"/>
                <a:gd name="T23" fmla="*/ 222 h 1208"/>
                <a:gd name="T24" fmla="*/ 35 w 1191"/>
                <a:gd name="T25" fmla="*/ 220 h 1208"/>
                <a:gd name="T26" fmla="*/ 32 w 1191"/>
                <a:gd name="T27" fmla="*/ 217 h 1208"/>
                <a:gd name="T28" fmla="*/ 30 w 1191"/>
                <a:gd name="T29" fmla="*/ 214 h 1208"/>
                <a:gd name="T30" fmla="*/ 29 w 1191"/>
                <a:gd name="T31" fmla="*/ 212 h 1208"/>
                <a:gd name="T32" fmla="*/ 28 w 1191"/>
                <a:gd name="T33" fmla="*/ 209 h 1208"/>
                <a:gd name="T34" fmla="*/ 27 w 1191"/>
                <a:gd name="T35" fmla="*/ 202 h 1208"/>
                <a:gd name="T36" fmla="*/ 27 w 1191"/>
                <a:gd name="T37" fmla="*/ 193 h 1208"/>
                <a:gd name="T38" fmla="*/ 29 w 1191"/>
                <a:gd name="T39" fmla="*/ 118 h 1208"/>
                <a:gd name="T40" fmla="*/ 0 w 1191"/>
                <a:gd name="T41" fmla="*/ 73 h 1208"/>
                <a:gd name="T42" fmla="*/ 109 w 1191"/>
                <a:gd name="T43" fmla="*/ 56 h 1208"/>
                <a:gd name="T44" fmla="*/ 214 w 1191"/>
                <a:gd name="T45" fmla="*/ 0 h 1208"/>
                <a:gd name="T46" fmla="*/ 225 w 1191"/>
                <a:gd name="T47" fmla="*/ 0 h 1208"/>
                <a:gd name="T48" fmla="*/ 234 w 1191"/>
                <a:gd name="T49" fmla="*/ 1 h 1208"/>
                <a:gd name="T50" fmla="*/ 241 w 1191"/>
                <a:gd name="T51" fmla="*/ 3 h 1208"/>
                <a:gd name="T52" fmla="*/ 245 w 1191"/>
                <a:gd name="T53" fmla="*/ 4 h 1208"/>
                <a:gd name="T54" fmla="*/ 247 w 1191"/>
                <a:gd name="T55" fmla="*/ 6 h 1208"/>
                <a:gd name="T56" fmla="*/ 253 w 1191"/>
                <a:gd name="T57" fmla="*/ 10 h 1208"/>
                <a:gd name="T58" fmla="*/ 256 w 1191"/>
                <a:gd name="T59" fmla="*/ 13 h 1208"/>
                <a:gd name="T60" fmla="*/ 258 w 1191"/>
                <a:gd name="T61" fmla="*/ 17 h 1208"/>
                <a:gd name="T62" fmla="*/ 260 w 1191"/>
                <a:gd name="T63" fmla="*/ 21 h 1208"/>
                <a:gd name="T64" fmla="*/ 262 w 1191"/>
                <a:gd name="T65" fmla="*/ 24 h 1208"/>
                <a:gd name="T66" fmla="*/ 263 w 1191"/>
                <a:gd name="T67" fmla="*/ 29 h 1208"/>
                <a:gd name="T68" fmla="*/ 264 w 1191"/>
                <a:gd name="T69" fmla="*/ 33 h 1208"/>
                <a:gd name="T70" fmla="*/ 268 w 1191"/>
                <a:gd name="T71" fmla="*/ 116 h 1208"/>
                <a:gd name="T72" fmla="*/ 270 w 1191"/>
                <a:gd name="T73" fmla="*/ 221 h 1208"/>
                <a:gd name="T74" fmla="*/ 268 w 1191"/>
                <a:gd name="T75" fmla="*/ 235 h 1208"/>
                <a:gd name="T76" fmla="*/ 266 w 1191"/>
                <a:gd name="T77" fmla="*/ 243 h 1208"/>
                <a:gd name="T78" fmla="*/ 264 w 1191"/>
                <a:gd name="T79" fmla="*/ 250 h 1208"/>
                <a:gd name="T80" fmla="*/ 260 w 1191"/>
                <a:gd name="T81" fmla="*/ 256 h 1208"/>
                <a:gd name="T82" fmla="*/ 256 w 1191"/>
                <a:gd name="T83" fmla="*/ 261 h 1208"/>
                <a:gd name="T84" fmla="*/ 251 w 1191"/>
                <a:gd name="T85" fmla="*/ 264 h 1208"/>
                <a:gd name="T86" fmla="*/ 246 w 1191"/>
                <a:gd name="T87" fmla="*/ 267 h 1208"/>
                <a:gd name="T88" fmla="*/ 241 w 1191"/>
                <a:gd name="T89" fmla="*/ 268 h 1208"/>
                <a:gd name="T90" fmla="*/ 232 w 1191"/>
                <a:gd name="T91" fmla="*/ 270 h 1208"/>
                <a:gd name="T92" fmla="*/ 187 w 1191"/>
                <a:gd name="T93" fmla="*/ 274 h 1208"/>
                <a:gd name="T94" fmla="*/ 219 w 1191"/>
                <a:gd name="T95" fmla="*/ 224 h 1208"/>
                <a:gd name="T96" fmla="*/ 215 w 1191"/>
                <a:gd name="T97" fmla="*/ 42 h 1208"/>
                <a:gd name="T98" fmla="*/ 173 w 1191"/>
                <a:gd name="T99" fmla="*/ 153 h 1208"/>
                <a:gd name="T100" fmla="*/ 106 w 1191"/>
                <a:gd name="T101" fmla="*/ 264 h 12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191" h="1208">
                  <a:moveTo>
                    <a:pt x="0" y="324"/>
                  </a:moveTo>
                  <a:lnTo>
                    <a:pt x="144" y="309"/>
                  </a:lnTo>
                  <a:lnTo>
                    <a:pt x="163" y="81"/>
                  </a:lnTo>
                  <a:lnTo>
                    <a:pt x="377" y="61"/>
                  </a:lnTo>
                  <a:lnTo>
                    <a:pt x="357" y="294"/>
                  </a:lnTo>
                  <a:lnTo>
                    <a:pt x="526" y="289"/>
                  </a:lnTo>
                  <a:lnTo>
                    <a:pt x="531" y="453"/>
                  </a:lnTo>
                  <a:lnTo>
                    <a:pt x="347" y="477"/>
                  </a:lnTo>
                  <a:lnTo>
                    <a:pt x="327" y="755"/>
                  </a:lnTo>
                  <a:lnTo>
                    <a:pt x="491" y="701"/>
                  </a:lnTo>
                  <a:lnTo>
                    <a:pt x="491" y="914"/>
                  </a:lnTo>
                  <a:lnTo>
                    <a:pt x="430" y="935"/>
                  </a:lnTo>
                  <a:lnTo>
                    <a:pt x="372" y="953"/>
                  </a:lnTo>
                  <a:lnTo>
                    <a:pt x="316" y="969"/>
                  </a:lnTo>
                  <a:lnTo>
                    <a:pt x="263" y="983"/>
                  </a:lnTo>
                  <a:lnTo>
                    <a:pt x="239" y="987"/>
                  </a:lnTo>
                  <a:lnTo>
                    <a:pt x="228" y="988"/>
                  </a:lnTo>
                  <a:lnTo>
                    <a:pt x="218" y="988"/>
                  </a:lnTo>
                  <a:lnTo>
                    <a:pt x="208" y="988"/>
                  </a:lnTo>
                  <a:lnTo>
                    <a:pt x="198" y="987"/>
                  </a:lnTo>
                  <a:lnTo>
                    <a:pt x="190" y="985"/>
                  </a:lnTo>
                  <a:lnTo>
                    <a:pt x="181" y="983"/>
                  </a:lnTo>
                  <a:lnTo>
                    <a:pt x="173" y="980"/>
                  </a:lnTo>
                  <a:lnTo>
                    <a:pt x="166" y="977"/>
                  </a:lnTo>
                  <a:lnTo>
                    <a:pt x="159" y="973"/>
                  </a:lnTo>
                  <a:lnTo>
                    <a:pt x="153" y="968"/>
                  </a:lnTo>
                  <a:lnTo>
                    <a:pt x="148" y="963"/>
                  </a:lnTo>
                  <a:lnTo>
                    <a:pt x="143" y="957"/>
                  </a:lnTo>
                  <a:lnTo>
                    <a:pt x="138" y="951"/>
                  </a:lnTo>
                  <a:lnTo>
                    <a:pt x="134" y="944"/>
                  </a:lnTo>
                  <a:lnTo>
                    <a:pt x="131" y="939"/>
                  </a:lnTo>
                  <a:lnTo>
                    <a:pt x="129" y="934"/>
                  </a:lnTo>
                  <a:lnTo>
                    <a:pt x="127" y="928"/>
                  </a:lnTo>
                  <a:lnTo>
                    <a:pt x="125" y="922"/>
                  </a:lnTo>
                  <a:lnTo>
                    <a:pt x="122" y="908"/>
                  </a:lnTo>
                  <a:lnTo>
                    <a:pt x="120" y="891"/>
                  </a:lnTo>
                  <a:lnTo>
                    <a:pt x="119" y="873"/>
                  </a:lnTo>
                  <a:lnTo>
                    <a:pt x="118" y="852"/>
                  </a:lnTo>
                  <a:lnTo>
                    <a:pt x="119" y="805"/>
                  </a:lnTo>
                  <a:lnTo>
                    <a:pt x="129" y="522"/>
                  </a:lnTo>
                  <a:lnTo>
                    <a:pt x="0" y="532"/>
                  </a:lnTo>
                  <a:lnTo>
                    <a:pt x="0" y="324"/>
                  </a:lnTo>
                  <a:close/>
                  <a:moveTo>
                    <a:pt x="640" y="220"/>
                  </a:moveTo>
                  <a:lnTo>
                    <a:pt x="481" y="249"/>
                  </a:lnTo>
                  <a:lnTo>
                    <a:pt x="486" y="31"/>
                  </a:lnTo>
                  <a:lnTo>
                    <a:pt x="942" y="1"/>
                  </a:lnTo>
                  <a:lnTo>
                    <a:pt x="967" y="0"/>
                  </a:lnTo>
                  <a:lnTo>
                    <a:pt x="991" y="0"/>
                  </a:lnTo>
                  <a:lnTo>
                    <a:pt x="1012" y="2"/>
                  </a:lnTo>
                  <a:lnTo>
                    <a:pt x="1032" y="4"/>
                  </a:lnTo>
                  <a:lnTo>
                    <a:pt x="1049" y="8"/>
                  </a:lnTo>
                  <a:lnTo>
                    <a:pt x="1065" y="13"/>
                  </a:lnTo>
                  <a:lnTo>
                    <a:pt x="1072" y="16"/>
                  </a:lnTo>
                  <a:lnTo>
                    <a:pt x="1079" y="19"/>
                  </a:lnTo>
                  <a:lnTo>
                    <a:pt x="1085" y="22"/>
                  </a:lnTo>
                  <a:lnTo>
                    <a:pt x="1091" y="26"/>
                  </a:lnTo>
                  <a:lnTo>
                    <a:pt x="1107" y="38"/>
                  </a:lnTo>
                  <a:lnTo>
                    <a:pt x="1115" y="45"/>
                  </a:lnTo>
                  <a:lnTo>
                    <a:pt x="1122" y="52"/>
                  </a:lnTo>
                  <a:lnTo>
                    <a:pt x="1128" y="59"/>
                  </a:lnTo>
                  <a:lnTo>
                    <a:pt x="1134" y="67"/>
                  </a:lnTo>
                  <a:lnTo>
                    <a:pt x="1139" y="75"/>
                  </a:lnTo>
                  <a:lnTo>
                    <a:pt x="1144" y="83"/>
                  </a:lnTo>
                  <a:lnTo>
                    <a:pt x="1149" y="91"/>
                  </a:lnTo>
                  <a:lnTo>
                    <a:pt x="1153" y="99"/>
                  </a:lnTo>
                  <a:lnTo>
                    <a:pt x="1156" y="108"/>
                  </a:lnTo>
                  <a:lnTo>
                    <a:pt x="1159" y="117"/>
                  </a:lnTo>
                  <a:lnTo>
                    <a:pt x="1162" y="126"/>
                  </a:lnTo>
                  <a:lnTo>
                    <a:pt x="1164" y="135"/>
                  </a:lnTo>
                  <a:lnTo>
                    <a:pt x="1165" y="145"/>
                  </a:lnTo>
                  <a:lnTo>
                    <a:pt x="1166" y="155"/>
                  </a:lnTo>
                  <a:lnTo>
                    <a:pt x="1180" y="512"/>
                  </a:lnTo>
                  <a:lnTo>
                    <a:pt x="1190" y="929"/>
                  </a:lnTo>
                  <a:lnTo>
                    <a:pt x="1190" y="976"/>
                  </a:lnTo>
                  <a:lnTo>
                    <a:pt x="1186" y="1018"/>
                  </a:lnTo>
                  <a:lnTo>
                    <a:pt x="1183" y="1037"/>
                  </a:lnTo>
                  <a:lnTo>
                    <a:pt x="1179" y="1056"/>
                  </a:lnTo>
                  <a:lnTo>
                    <a:pt x="1175" y="1073"/>
                  </a:lnTo>
                  <a:lnTo>
                    <a:pt x="1169" y="1088"/>
                  </a:lnTo>
                  <a:lnTo>
                    <a:pt x="1163" y="1103"/>
                  </a:lnTo>
                  <a:lnTo>
                    <a:pt x="1156" y="1116"/>
                  </a:lnTo>
                  <a:lnTo>
                    <a:pt x="1148" y="1129"/>
                  </a:lnTo>
                  <a:lnTo>
                    <a:pt x="1139" y="1140"/>
                  </a:lnTo>
                  <a:lnTo>
                    <a:pt x="1130" y="1149"/>
                  </a:lnTo>
                  <a:lnTo>
                    <a:pt x="1119" y="1158"/>
                  </a:lnTo>
                  <a:lnTo>
                    <a:pt x="1108" y="1165"/>
                  </a:lnTo>
                  <a:lnTo>
                    <a:pt x="1096" y="1172"/>
                  </a:lnTo>
                  <a:lnTo>
                    <a:pt x="1087" y="1175"/>
                  </a:lnTo>
                  <a:lnTo>
                    <a:pt x="1077" y="1179"/>
                  </a:lnTo>
                  <a:lnTo>
                    <a:pt x="1065" y="1182"/>
                  </a:lnTo>
                  <a:lnTo>
                    <a:pt x="1053" y="1185"/>
                  </a:lnTo>
                  <a:lnTo>
                    <a:pt x="1024" y="1191"/>
                  </a:lnTo>
                  <a:lnTo>
                    <a:pt x="992" y="1197"/>
                  </a:lnTo>
                  <a:lnTo>
                    <a:pt x="823" y="1207"/>
                  </a:lnTo>
                  <a:lnTo>
                    <a:pt x="774" y="998"/>
                  </a:lnTo>
                  <a:lnTo>
                    <a:pt x="967" y="988"/>
                  </a:lnTo>
                  <a:lnTo>
                    <a:pt x="962" y="512"/>
                  </a:lnTo>
                  <a:lnTo>
                    <a:pt x="947" y="185"/>
                  </a:lnTo>
                  <a:lnTo>
                    <a:pt x="843" y="195"/>
                  </a:lnTo>
                  <a:lnTo>
                    <a:pt x="764" y="676"/>
                  </a:lnTo>
                  <a:lnTo>
                    <a:pt x="679" y="1202"/>
                  </a:lnTo>
                  <a:lnTo>
                    <a:pt x="466" y="1162"/>
                  </a:lnTo>
                  <a:lnTo>
                    <a:pt x="640" y="2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2" name="Freeform 53">
              <a:extLst>
                <a:ext uri="{FF2B5EF4-FFF2-40B4-BE49-F238E27FC236}">
                  <a16:creationId xmlns:a16="http://schemas.microsoft.com/office/drawing/2014/main" id="{6301EE30-BCFB-4206-A1C5-4ADE3AFF7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4" y="3608"/>
              <a:ext cx="251" cy="253"/>
            </a:xfrm>
            <a:custGeom>
              <a:avLst/>
              <a:gdLst>
                <a:gd name="T0" fmla="*/ 104 w 1108"/>
                <a:gd name="T1" fmla="*/ 9 h 1117"/>
                <a:gd name="T2" fmla="*/ 129 w 1108"/>
                <a:gd name="T3" fmla="*/ 69 h 1117"/>
                <a:gd name="T4" fmla="*/ 0 w 1108"/>
                <a:gd name="T5" fmla="*/ 178 h 1117"/>
                <a:gd name="T6" fmla="*/ 0 w 1108"/>
                <a:gd name="T7" fmla="*/ 44 h 1117"/>
                <a:gd name="T8" fmla="*/ 200 w 1108"/>
                <a:gd name="T9" fmla="*/ 77 h 1117"/>
                <a:gd name="T10" fmla="*/ 238 w 1108"/>
                <a:gd name="T11" fmla="*/ 180 h 1117"/>
                <a:gd name="T12" fmla="*/ 203 w 1108"/>
                <a:gd name="T13" fmla="*/ 179 h 1117"/>
                <a:gd name="T14" fmla="*/ 200 w 1108"/>
                <a:gd name="T15" fmla="*/ 197 h 1117"/>
                <a:gd name="T16" fmla="*/ 195 w 1108"/>
                <a:gd name="T17" fmla="*/ 210 h 1117"/>
                <a:gd name="T18" fmla="*/ 185 w 1108"/>
                <a:gd name="T19" fmla="*/ 224 h 1117"/>
                <a:gd name="T20" fmla="*/ 173 w 1108"/>
                <a:gd name="T21" fmla="*/ 235 h 1117"/>
                <a:gd name="T22" fmla="*/ 158 w 1108"/>
                <a:gd name="T23" fmla="*/ 244 h 1117"/>
                <a:gd name="T24" fmla="*/ 142 w 1108"/>
                <a:gd name="T25" fmla="*/ 250 h 1117"/>
                <a:gd name="T26" fmla="*/ 127 w 1108"/>
                <a:gd name="T27" fmla="*/ 253 h 1117"/>
                <a:gd name="T28" fmla="*/ 112 w 1108"/>
                <a:gd name="T29" fmla="*/ 252 h 1117"/>
                <a:gd name="T30" fmla="*/ 99 w 1108"/>
                <a:gd name="T31" fmla="*/ 249 h 1117"/>
                <a:gd name="T32" fmla="*/ 88 w 1108"/>
                <a:gd name="T33" fmla="*/ 244 h 1117"/>
                <a:gd name="T34" fmla="*/ 78 w 1108"/>
                <a:gd name="T35" fmla="*/ 237 h 1117"/>
                <a:gd name="T36" fmla="*/ 71 w 1108"/>
                <a:gd name="T37" fmla="*/ 228 h 1117"/>
                <a:gd name="T38" fmla="*/ 63 w 1108"/>
                <a:gd name="T39" fmla="*/ 212 h 1117"/>
                <a:gd name="T40" fmla="*/ 60 w 1108"/>
                <a:gd name="T41" fmla="*/ 201 h 1117"/>
                <a:gd name="T42" fmla="*/ 58 w 1108"/>
                <a:gd name="T43" fmla="*/ 190 h 1117"/>
                <a:gd name="T44" fmla="*/ 59 w 1108"/>
                <a:gd name="T45" fmla="*/ 178 h 1117"/>
                <a:gd name="T46" fmla="*/ 62 w 1108"/>
                <a:gd name="T47" fmla="*/ 168 h 1117"/>
                <a:gd name="T48" fmla="*/ 69 w 1108"/>
                <a:gd name="T49" fmla="*/ 155 h 1117"/>
                <a:gd name="T50" fmla="*/ 82 w 1108"/>
                <a:gd name="T51" fmla="*/ 140 h 1117"/>
                <a:gd name="T52" fmla="*/ 99 w 1108"/>
                <a:gd name="T53" fmla="*/ 129 h 1117"/>
                <a:gd name="T54" fmla="*/ 116 w 1108"/>
                <a:gd name="T55" fmla="*/ 123 h 1117"/>
                <a:gd name="T56" fmla="*/ 142 w 1108"/>
                <a:gd name="T57" fmla="*/ 117 h 1117"/>
                <a:gd name="T58" fmla="*/ 151 w 1108"/>
                <a:gd name="T59" fmla="*/ 198 h 1117"/>
                <a:gd name="T60" fmla="*/ 154 w 1108"/>
                <a:gd name="T61" fmla="*/ 193 h 1117"/>
                <a:gd name="T62" fmla="*/ 158 w 1108"/>
                <a:gd name="T63" fmla="*/ 183 h 1117"/>
                <a:gd name="T64" fmla="*/ 160 w 1108"/>
                <a:gd name="T65" fmla="*/ 168 h 1117"/>
                <a:gd name="T66" fmla="*/ 143 w 1108"/>
                <a:gd name="T67" fmla="*/ 161 h 1117"/>
                <a:gd name="T68" fmla="*/ 133 w 1108"/>
                <a:gd name="T69" fmla="*/ 162 h 1117"/>
                <a:gd name="T70" fmla="*/ 123 w 1108"/>
                <a:gd name="T71" fmla="*/ 165 h 1117"/>
                <a:gd name="T72" fmla="*/ 118 w 1108"/>
                <a:gd name="T73" fmla="*/ 168 h 1117"/>
                <a:gd name="T74" fmla="*/ 114 w 1108"/>
                <a:gd name="T75" fmla="*/ 171 h 1117"/>
                <a:gd name="T76" fmla="*/ 111 w 1108"/>
                <a:gd name="T77" fmla="*/ 174 h 1117"/>
                <a:gd name="T78" fmla="*/ 108 w 1108"/>
                <a:gd name="T79" fmla="*/ 179 h 1117"/>
                <a:gd name="T80" fmla="*/ 106 w 1108"/>
                <a:gd name="T81" fmla="*/ 182 h 1117"/>
                <a:gd name="T82" fmla="*/ 106 w 1108"/>
                <a:gd name="T83" fmla="*/ 185 h 1117"/>
                <a:gd name="T84" fmla="*/ 105 w 1108"/>
                <a:gd name="T85" fmla="*/ 188 h 1117"/>
                <a:gd name="T86" fmla="*/ 106 w 1108"/>
                <a:gd name="T87" fmla="*/ 191 h 1117"/>
                <a:gd name="T88" fmla="*/ 107 w 1108"/>
                <a:gd name="T89" fmla="*/ 195 h 1117"/>
                <a:gd name="T90" fmla="*/ 109 w 1108"/>
                <a:gd name="T91" fmla="*/ 200 h 1117"/>
                <a:gd name="T92" fmla="*/ 112 w 1108"/>
                <a:gd name="T93" fmla="*/ 204 h 1117"/>
                <a:gd name="T94" fmla="*/ 115 w 1108"/>
                <a:gd name="T95" fmla="*/ 206 h 1117"/>
                <a:gd name="T96" fmla="*/ 118 w 1108"/>
                <a:gd name="T97" fmla="*/ 208 h 1117"/>
                <a:gd name="T98" fmla="*/ 121 w 1108"/>
                <a:gd name="T99" fmla="*/ 209 h 1117"/>
                <a:gd name="T100" fmla="*/ 128 w 1108"/>
                <a:gd name="T101" fmla="*/ 210 h 1117"/>
                <a:gd name="T102" fmla="*/ 133 w 1108"/>
                <a:gd name="T103" fmla="*/ 210 h 1117"/>
                <a:gd name="T104" fmla="*/ 139 w 1108"/>
                <a:gd name="T105" fmla="*/ 208 h 1117"/>
                <a:gd name="T106" fmla="*/ 144 w 1108"/>
                <a:gd name="T107" fmla="*/ 204 h 1117"/>
                <a:gd name="T108" fmla="*/ 149 w 1108"/>
                <a:gd name="T109" fmla="*/ 200 h 1117"/>
                <a:gd name="T110" fmla="*/ 251 w 1108"/>
                <a:gd name="T111" fmla="*/ 46 h 1117"/>
                <a:gd name="T112" fmla="*/ 174 w 110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8" h="1117">
                  <a:moveTo>
                    <a:pt x="189" y="174"/>
                  </a:moveTo>
                  <a:lnTo>
                    <a:pt x="258" y="0"/>
                  </a:lnTo>
                  <a:lnTo>
                    <a:pt x="457" y="40"/>
                  </a:lnTo>
                  <a:lnTo>
                    <a:pt x="407" y="164"/>
                  </a:lnTo>
                  <a:lnTo>
                    <a:pt x="581" y="159"/>
                  </a:lnTo>
                  <a:lnTo>
                    <a:pt x="571" y="303"/>
                  </a:lnTo>
                  <a:lnTo>
                    <a:pt x="348" y="322"/>
                  </a:lnTo>
                  <a:lnTo>
                    <a:pt x="189" y="848"/>
                  </a:lnTo>
                  <a:lnTo>
                    <a:pt x="0" y="784"/>
                  </a:lnTo>
                  <a:lnTo>
                    <a:pt x="124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89" y="174"/>
                  </a:lnTo>
                  <a:close/>
                  <a:moveTo>
                    <a:pt x="675" y="327"/>
                  </a:moveTo>
                  <a:lnTo>
                    <a:pt x="883" y="342"/>
                  </a:lnTo>
                  <a:lnTo>
                    <a:pt x="893" y="521"/>
                  </a:lnTo>
                  <a:lnTo>
                    <a:pt x="1107" y="595"/>
                  </a:lnTo>
                  <a:lnTo>
                    <a:pt x="1052" y="794"/>
                  </a:lnTo>
                  <a:lnTo>
                    <a:pt x="898" y="729"/>
                  </a:lnTo>
                  <a:lnTo>
                    <a:pt x="896" y="761"/>
                  </a:lnTo>
                  <a:lnTo>
                    <a:pt x="894" y="792"/>
                  </a:lnTo>
                  <a:lnTo>
                    <a:pt x="890" y="820"/>
                  </a:lnTo>
                  <a:lnTo>
                    <a:pt x="886" y="846"/>
                  </a:lnTo>
                  <a:lnTo>
                    <a:pt x="881" y="870"/>
                  </a:lnTo>
                  <a:lnTo>
                    <a:pt x="874" y="891"/>
                  </a:lnTo>
                  <a:lnTo>
                    <a:pt x="867" y="911"/>
                  </a:lnTo>
                  <a:lnTo>
                    <a:pt x="859" y="928"/>
                  </a:lnTo>
                  <a:lnTo>
                    <a:pt x="846" y="949"/>
                  </a:lnTo>
                  <a:lnTo>
                    <a:pt x="832" y="968"/>
                  </a:lnTo>
                  <a:lnTo>
                    <a:pt x="816" y="987"/>
                  </a:lnTo>
                  <a:lnTo>
                    <a:pt x="799" y="1005"/>
                  </a:lnTo>
                  <a:lnTo>
                    <a:pt x="781" y="1022"/>
                  </a:lnTo>
                  <a:lnTo>
                    <a:pt x="762" y="1038"/>
                  </a:lnTo>
                  <a:lnTo>
                    <a:pt x="742" y="1053"/>
                  </a:lnTo>
                  <a:lnTo>
                    <a:pt x="720" y="1067"/>
                  </a:lnTo>
                  <a:lnTo>
                    <a:pt x="697" y="1079"/>
                  </a:lnTo>
                  <a:lnTo>
                    <a:pt x="675" y="1089"/>
                  </a:lnTo>
                  <a:lnTo>
                    <a:pt x="652" y="1097"/>
                  </a:lnTo>
                  <a:lnTo>
                    <a:pt x="629" y="1104"/>
                  </a:lnTo>
                  <a:lnTo>
                    <a:pt x="606" y="1109"/>
                  </a:lnTo>
                  <a:lnTo>
                    <a:pt x="583" y="1113"/>
                  </a:lnTo>
                  <a:lnTo>
                    <a:pt x="560" y="1115"/>
                  </a:lnTo>
                  <a:lnTo>
                    <a:pt x="536" y="1116"/>
                  </a:lnTo>
                  <a:lnTo>
                    <a:pt x="515" y="1115"/>
                  </a:lnTo>
                  <a:lnTo>
                    <a:pt x="494" y="1113"/>
                  </a:lnTo>
                  <a:lnTo>
                    <a:pt x="474" y="1110"/>
                  </a:lnTo>
                  <a:lnTo>
                    <a:pt x="456" y="1105"/>
                  </a:lnTo>
                  <a:lnTo>
                    <a:pt x="438" y="1100"/>
                  </a:lnTo>
                  <a:lnTo>
                    <a:pt x="420" y="1094"/>
                  </a:lnTo>
                  <a:lnTo>
                    <a:pt x="404" y="1086"/>
                  </a:lnTo>
                  <a:lnTo>
                    <a:pt x="388" y="1078"/>
                  </a:lnTo>
                  <a:lnTo>
                    <a:pt x="373" y="1068"/>
                  </a:lnTo>
                  <a:lnTo>
                    <a:pt x="360" y="1058"/>
                  </a:lnTo>
                  <a:lnTo>
                    <a:pt x="346" y="1046"/>
                  </a:lnTo>
                  <a:lnTo>
                    <a:pt x="334" y="1033"/>
                  </a:lnTo>
                  <a:lnTo>
                    <a:pt x="323" y="1020"/>
                  </a:lnTo>
                  <a:lnTo>
                    <a:pt x="312" y="1005"/>
                  </a:lnTo>
                  <a:lnTo>
                    <a:pt x="302" y="989"/>
                  </a:lnTo>
                  <a:lnTo>
                    <a:pt x="293" y="972"/>
                  </a:lnTo>
                  <a:lnTo>
                    <a:pt x="278" y="938"/>
                  </a:lnTo>
                  <a:lnTo>
                    <a:pt x="272" y="921"/>
                  </a:lnTo>
                  <a:lnTo>
                    <a:pt x="267" y="904"/>
                  </a:lnTo>
                  <a:lnTo>
                    <a:pt x="263" y="887"/>
                  </a:lnTo>
                  <a:lnTo>
                    <a:pt x="260" y="870"/>
                  </a:lnTo>
                  <a:lnTo>
                    <a:pt x="258" y="854"/>
                  </a:lnTo>
                  <a:lnTo>
                    <a:pt x="257" y="837"/>
                  </a:lnTo>
                  <a:lnTo>
                    <a:pt x="257" y="821"/>
                  </a:lnTo>
                  <a:lnTo>
                    <a:pt x="259" y="804"/>
                  </a:lnTo>
                  <a:lnTo>
                    <a:pt x="261" y="788"/>
                  </a:lnTo>
                  <a:lnTo>
                    <a:pt x="264" y="772"/>
                  </a:lnTo>
                  <a:lnTo>
                    <a:pt x="269" y="756"/>
                  </a:lnTo>
                  <a:lnTo>
                    <a:pt x="274" y="740"/>
                  </a:lnTo>
                  <a:lnTo>
                    <a:pt x="280" y="725"/>
                  </a:lnTo>
                  <a:lnTo>
                    <a:pt x="288" y="709"/>
                  </a:lnTo>
                  <a:lnTo>
                    <a:pt x="303" y="684"/>
                  </a:lnTo>
                  <a:lnTo>
                    <a:pt x="319" y="661"/>
                  </a:lnTo>
                  <a:lnTo>
                    <a:pt x="339" y="639"/>
                  </a:lnTo>
                  <a:lnTo>
                    <a:pt x="360" y="619"/>
                  </a:lnTo>
                  <a:lnTo>
                    <a:pt x="383" y="601"/>
                  </a:lnTo>
                  <a:lnTo>
                    <a:pt x="409" y="584"/>
                  </a:lnTo>
                  <a:lnTo>
                    <a:pt x="437" y="569"/>
                  </a:lnTo>
                  <a:lnTo>
                    <a:pt x="467" y="556"/>
                  </a:lnTo>
                  <a:lnTo>
                    <a:pt x="488" y="549"/>
                  </a:lnTo>
                  <a:lnTo>
                    <a:pt x="511" y="542"/>
                  </a:lnTo>
                  <a:lnTo>
                    <a:pt x="537" y="535"/>
                  </a:lnTo>
                  <a:lnTo>
                    <a:pt x="565" y="528"/>
                  </a:lnTo>
                  <a:lnTo>
                    <a:pt x="628" y="516"/>
                  </a:lnTo>
                  <a:lnTo>
                    <a:pt x="700" y="506"/>
                  </a:lnTo>
                  <a:lnTo>
                    <a:pt x="675" y="327"/>
                  </a:lnTo>
                  <a:close/>
                  <a:moveTo>
                    <a:pt x="665" y="873"/>
                  </a:moveTo>
                  <a:lnTo>
                    <a:pt x="670" y="867"/>
                  </a:lnTo>
                  <a:lnTo>
                    <a:pt x="675" y="860"/>
                  </a:lnTo>
                  <a:lnTo>
                    <a:pt x="679" y="852"/>
                  </a:lnTo>
                  <a:lnTo>
                    <a:pt x="683" y="845"/>
                  </a:lnTo>
                  <a:lnTo>
                    <a:pt x="690" y="827"/>
                  </a:lnTo>
                  <a:lnTo>
                    <a:pt x="696" y="809"/>
                  </a:lnTo>
                  <a:lnTo>
                    <a:pt x="701" y="788"/>
                  </a:lnTo>
                  <a:lnTo>
                    <a:pt x="705" y="765"/>
                  </a:lnTo>
                  <a:lnTo>
                    <a:pt x="708" y="740"/>
                  </a:lnTo>
                  <a:lnTo>
                    <a:pt x="710" y="714"/>
                  </a:lnTo>
                  <a:lnTo>
                    <a:pt x="668" y="713"/>
                  </a:lnTo>
                  <a:lnTo>
                    <a:pt x="632" y="713"/>
                  </a:lnTo>
                  <a:lnTo>
                    <a:pt x="616" y="714"/>
                  </a:lnTo>
                  <a:lnTo>
                    <a:pt x="601" y="715"/>
                  </a:lnTo>
                  <a:lnTo>
                    <a:pt x="588" y="717"/>
                  </a:lnTo>
                  <a:lnTo>
                    <a:pt x="576" y="719"/>
                  </a:lnTo>
                  <a:lnTo>
                    <a:pt x="559" y="723"/>
                  </a:lnTo>
                  <a:lnTo>
                    <a:pt x="544" y="729"/>
                  </a:lnTo>
                  <a:lnTo>
                    <a:pt x="536" y="732"/>
                  </a:lnTo>
                  <a:lnTo>
                    <a:pt x="529" y="736"/>
                  </a:lnTo>
                  <a:lnTo>
                    <a:pt x="523" y="740"/>
                  </a:lnTo>
                  <a:lnTo>
                    <a:pt x="516" y="744"/>
                  </a:lnTo>
                  <a:lnTo>
                    <a:pt x="510" y="748"/>
                  </a:lnTo>
                  <a:lnTo>
                    <a:pt x="505" y="753"/>
                  </a:lnTo>
                  <a:lnTo>
                    <a:pt x="499" y="758"/>
                  </a:lnTo>
                  <a:lnTo>
                    <a:pt x="494" y="764"/>
                  </a:lnTo>
                  <a:lnTo>
                    <a:pt x="489" y="770"/>
                  </a:lnTo>
                  <a:lnTo>
                    <a:pt x="485" y="776"/>
                  </a:lnTo>
                  <a:lnTo>
                    <a:pt x="481" y="782"/>
                  </a:lnTo>
                  <a:lnTo>
                    <a:pt x="477" y="789"/>
                  </a:lnTo>
                  <a:lnTo>
                    <a:pt x="475" y="793"/>
                  </a:lnTo>
                  <a:lnTo>
                    <a:pt x="472" y="798"/>
                  </a:lnTo>
                  <a:lnTo>
                    <a:pt x="470" y="802"/>
                  </a:lnTo>
                  <a:lnTo>
                    <a:pt x="469" y="807"/>
                  </a:lnTo>
                  <a:lnTo>
                    <a:pt x="468" y="811"/>
                  </a:lnTo>
                  <a:lnTo>
                    <a:pt x="467" y="816"/>
                  </a:lnTo>
                  <a:lnTo>
                    <a:pt x="466" y="820"/>
                  </a:lnTo>
                  <a:lnTo>
                    <a:pt x="466" y="825"/>
                  </a:lnTo>
                  <a:lnTo>
                    <a:pt x="465" y="830"/>
                  </a:lnTo>
                  <a:lnTo>
                    <a:pt x="465" y="834"/>
                  </a:lnTo>
                  <a:lnTo>
                    <a:pt x="466" y="839"/>
                  </a:lnTo>
                  <a:lnTo>
                    <a:pt x="467" y="844"/>
                  </a:lnTo>
                  <a:lnTo>
                    <a:pt x="468" y="848"/>
                  </a:lnTo>
                  <a:lnTo>
                    <a:pt x="469" y="853"/>
                  </a:lnTo>
                  <a:lnTo>
                    <a:pt x="472" y="863"/>
                  </a:lnTo>
                  <a:lnTo>
                    <a:pt x="477" y="875"/>
                  </a:lnTo>
                  <a:lnTo>
                    <a:pt x="480" y="880"/>
                  </a:lnTo>
                  <a:lnTo>
                    <a:pt x="483" y="885"/>
                  </a:lnTo>
                  <a:lnTo>
                    <a:pt x="487" y="890"/>
                  </a:lnTo>
                  <a:lnTo>
                    <a:pt x="490" y="895"/>
                  </a:lnTo>
                  <a:lnTo>
                    <a:pt x="494" y="899"/>
                  </a:lnTo>
                  <a:lnTo>
                    <a:pt x="498" y="903"/>
                  </a:lnTo>
                  <a:lnTo>
                    <a:pt x="502" y="906"/>
                  </a:lnTo>
                  <a:lnTo>
                    <a:pt x="506" y="910"/>
                  </a:lnTo>
                  <a:lnTo>
                    <a:pt x="510" y="913"/>
                  </a:lnTo>
                  <a:lnTo>
                    <a:pt x="515" y="915"/>
                  </a:lnTo>
                  <a:lnTo>
                    <a:pt x="520" y="918"/>
                  </a:lnTo>
                  <a:lnTo>
                    <a:pt x="525" y="920"/>
                  </a:lnTo>
                  <a:lnTo>
                    <a:pt x="530" y="922"/>
                  </a:lnTo>
                  <a:lnTo>
                    <a:pt x="536" y="923"/>
                  </a:lnTo>
                  <a:lnTo>
                    <a:pt x="545" y="925"/>
                  </a:lnTo>
                  <a:lnTo>
                    <a:pt x="554" y="926"/>
                  </a:lnTo>
                  <a:lnTo>
                    <a:pt x="563" y="927"/>
                  </a:lnTo>
                  <a:lnTo>
                    <a:pt x="572" y="927"/>
                  </a:lnTo>
                  <a:lnTo>
                    <a:pt x="581" y="926"/>
                  </a:lnTo>
                  <a:lnTo>
                    <a:pt x="589" y="925"/>
                  </a:lnTo>
                  <a:lnTo>
                    <a:pt x="598" y="923"/>
                  </a:lnTo>
                  <a:lnTo>
                    <a:pt x="606" y="920"/>
                  </a:lnTo>
                  <a:lnTo>
                    <a:pt x="614" y="917"/>
                  </a:lnTo>
                  <a:lnTo>
                    <a:pt x="622" y="912"/>
                  </a:lnTo>
                  <a:lnTo>
                    <a:pt x="629" y="908"/>
                  </a:lnTo>
                  <a:lnTo>
                    <a:pt x="637" y="902"/>
                  </a:lnTo>
                  <a:lnTo>
                    <a:pt x="644" y="896"/>
                  </a:lnTo>
                  <a:lnTo>
                    <a:pt x="651" y="889"/>
                  </a:lnTo>
                  <a:lnTo>
                    <a:pt x="658" y="881"/>
                  </a:lnTo>
                  <a:lnTo>
                    <a:pt x="665" y="873"/>
                  </a:lnTo>
                  <a:close/>
                  <a:moveTo>
                    <a:pt x="769" y="0"/>
                  </a:moveTo>
                  <a:lnTo>
                    <a:pt x="1107" y="203"/>
                  </a:lnTo>
                  <a:lnTo>
                    <a:pt x="1002" y="342"/>
                  </a:lnTo>
                  <a:lnTo>
                    <a:pt x="650" y="124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3" name="Freeform 54">
              <a:extLst>
                <a:ext uri="{FF2B5EF4-FFF2-40B4-BE49-F238E27FC236}">
                  <a16:creationId xmlns:a16="http://schemas.microsoft.com/office/drawing/2014/main" id="{D15C0B16-AE6B-4752-88CA-111FC1D084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" y="3595"/>
              <a:ext cx="276" cy="275"/>
            </a:xfrm>
            <a:custGeom>
              <a:avLst/>
              <a:gdLst>
                <a:gd name="T0" fmla="*/ 146 w 1206"/>
                <a:gd name="T1" fmla="*/ 0 h 1212"/>
                <a:gd name="T2" fmla="*/ 195 w 1206"/>
                <a:gd name="T3" fmla="*/ 25 h 1212"/>
                <a:gd name="T4" fmla="*/ 138 w 1206"/>
                <a:gd name="T5" fmla="*/ 111 h 1212"/>
                <a:gd name="T6" fmla="*/ 249 w 1206"/>
                <a:gd name="T7" fmla="*/ 204 h 1212"/>
                <a:gd name="T8" fmla="*/ 273 w 1206"/>
                <a:gd name="T9" fmla="*/ 224 h 1212"/>
                <a:gd name="T10" fmla="*/ 271 w 1206"/>
                <a:gd name="T11" fmla="*/ 231 h 1212"/>
                <a:gd name="T12" fmla="*/ 249 w 1206"/>
                <a:gd name="T13" fmla="*/ 267 h 1212"/>
                <a:gd name="T14" fmla="*/ 245 w 1206"/>
                <a:gd name="T15" fmla="*/ 273 h 1212"/>
                <a:gd name="T16" fmla="*/ 145 w 1206"/>
                <a:gd name="T17" fmla="*/ 186 h 1212"/>
                <a:gd name="T18" fmla="*/ 110 w 1206"/>
                <a:gd name="T19" fmla="*/ 159 h 1212"/>
                <a:gd name="T20" fmla="*/ 67 w 1206"/>
                <a:gd name="T21" fmla="*/ 243 h 1212"/>
                <a:gd name="T22" fmla="*/ 53 w 1206"/>
                <a:gd name="T23" fmla="*/ 275 h 1212"/>
                <a:gd name="T24" fmla="*/ 41 w 1206"/>
                <a:gd name="T25" fmla="*/ 271 h 1212"/>
                <a:gd name="T26" fmla="*/ 28 w 1206"/>
                <a:gd name="T27" fmla="*/ 266 h 1212"/>
                <a:gd name="T28" fmla="*/ 14 w 1206"/>
                <a:gd name="T29" fmla="*/ 261 h 1212"/>
                <a:gd name="T30" fmla="*/ 0 w 1206"/>
                <a:gd name="T31" fmla="*/ 255 h 1212"/>
                <a:gd name="T32" fmla="*/ 37 w 1206"/>
                <a:gd name="T33" fmla="*/ 177 h 1212"/>
                <a:gd name="T34" fmla="*/ 49 w 1206"/>
                <a:gd name="T35" fmla="*/ 153 h 1212"/>
                <a:gd name="T36" fmla="*/ 63 w 1206"/>
                <a:gd name="T37" fmla="*/ 129 h 1212"/>
                <a:gd name="T38" fmla="*/ 78 w 1206"/>
                <a:gd name="T39" fmla="*/ 104 h 1212"/>
                <a:gd name="T40" fmla="*/ 94 w 1206"/>
                <a:gd name="T41" fmla="*/ 79 h 1212"/>
                <a:gd name="T42" fmla="*/ 146 w 1206"/>
                <a:gd name="T43" fmla="*/ 0 h 121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206" h="1212">
                  <a:moveTo>
                    <a:pt x="645" y="0"/>
                  </a:moveTo>
                  <a:lnTo>
                    <a:pt x="863" y="109"/>
                  </a:lnTo>
                  <a:lnTo>
                    <a:pt x="610" y="491"/>
                  </a:lnTo>
                  <a:lnTo>
                    <a:pt x="1101" y="898"/>
                  </a:lnTo>
                  <a:lnTo>
                    <a:pt x="1205" y="988"/>
                  </a:lnTo>
                  <a:lnTo>
                    <a:pt x="1195" y="1017"/>
                  </a:lnTo>
                  <a:lnTo>
                    <a:pt x="1101" y="1176"/>
                  </a:lnTo>
                  <a:lnTo>
                    <a:pt x="1081" y="1201"/>
                  </a:lnTo>
                  <a:lnTo>
                    <a:pt x="640" y="819"/>
                  </a:lnTo>
                  <a:lnTo>
                    <a:pt x="486" y="700"/>
                  </a:lnTo>
                  <a:lnTo>
                    <a:pt x="297" y="1072"/>
                  </a:lnTo>
                  <a:lnTo>
                    <a:pt x="233" y="1211"/>
                  </a:lnTo>
                  <a:lnTo>
                    <a:pt x="179" y="1194"/>
                  </a:lnTo>
                  <a:lnTo>
                    <a:pt x="123" y="1174"/>
                  </a:lnTo>
                  <a:lnTo>
                    <a:pt x="63" y="1150"/>
                  </a:lnTo>
                  <a:lnTo>
                    <a:pt x="0" y="1122"/>
                  </a:lnTo>
                  <a:lnTo>
                    <a:pt x="163" y="779"/>
                  </a:lnTo>
                  <a:lnTo>
                    <a:pt x="218" y="674"/>
                  </a:lnTo>
                  <a:lnTo>
                    <a:pt x="279" y="567"/>
                  </a:lnTo>
                  <a:lnTo>
                    <a:pt x="345" y="458"/>
                  </a:lnTo>
                  <a:lnTo>
                    <a:pt x="416" y="348"/>
                  </a:lnTo>
                  <a:lnTo>
                    <a:pt x="645" y="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94" name="Freeform 55">
              <a:extLst>
                <a:ext uri="{FF2B5EF4-FFF2-40B4-BE49-F238E27FC236}">
                  <a16:creationId xmlns:a16="http://schemas.microsoft.com/office/drawing/2014/main" id="{1913EE24-1230-4F89-89A2-E497E95E9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" y="3595"/>
              <a:ext cx="272" cy="276"/>
            </a:xfrm>
            <a:custGeom>
              <a:avLst/>
              <a:gdLst>
                <a:gd name="T0" fmla="*/ 45 w 1201"/>
                <a:gd name="T1" fmla="*/ 5 h 1219"/>
                <a:gd name="T2" fmla="*/ 89 w 1201"/>
                <a:gd name="T3" fmla="*/ 3 h 1219"/>
                <a:gd name="T4" fmla="*/ 100 w 1201"/>
                <a:gd name="T5" fmla="*/ 5 h 1219"/>
                <a:gd name="T6" fmla="*/ 109 w 1201"/>
                <a:gd name="T7" fmla="*/ 8 h 1219"/>
                <a:gd name="T8" fmla="*/ 116 w 1201"/>
                <a:gd name="T9" fmla="*/ 14 h 1219"/>
                <a:gd name="T10" fmla="*/ 122 w 1201"/>
                <a:gd name="T11" fmla="*/ 21 h 1219"/>
                <a:gd name="T12" fmla="*/ 126 w 1201"/>
                <a:gd name="T13" fmla="*/ 30 h 1219"/>
                <a:gd name="T14" fmla="*/ 128 w 1201"/>
                <a:gd name="T15" fmla="*/ 43 h 1219"/>
                <a:gd name="T16" fmla="*/ 129 w 1201"/>
                <a:gd name="T17" fmla="*/ 66 h 1219"/>
                <a:gd name="T18" fmla="*/ 129 w 1201"/>
                <a:gd name="T19" fmla="*/ 107 h 1219"/>
                <a:gd name="T20" fmla="*/ 44 w 1201"/>
                <a:gd name="T21" fmla="*/ 275 h 1219"/>
                <a:gd name="T22" fmla="*/ 84 w 1201"/>
                <a:gd name="T23" fmla="*/ 94 h 1219"/>
                <a:gd name="T24" fmla="*/ 49 w 1201"/>
                <a:gd name="T25" fmla="*/ 96 h 1219"/>
                <a:gd name="T26" fmla="*/ 84 w 1201"/>
                <a:gd name="T27" fmla="*/ 39 h 1219"/>
                <a:gd name="T28" fmla="*/ 84 w 1201"/>
                <a:gd name="T29" fmla="*/ 52 h 1219"/>
                <a:gd name="T30" fmla="*/ 68 w 1201"/>
                <a:gd name="T31" fmla="*/ 239 h 1219"/>
                <a:gd name="T32" fmla="*/ 169 w 1201"/>
                <a:gd name="T33" fmla="*/ 127 h 1219"/>
                <a:gd name="T34" fmla="*/ 176 w 1201"/>
                <a:gd name="T35" fmla="*/ 128 h 1219"/>
                <a:gd name="T36" fmla="*/ 182 w 1201"/>
                <a:gd name="T37" fmla="*/ 130 h 1219"/>
                <a:gd name="T38" fmla="*/ 188 w 1201"/>
                <a:gd name="T39" fmla="*/ 133 h 1219"/>
                <a:gd name="T40" fmla="*/ 193 w 1201"/>
                <a:gd name="T41" fmla="*/ 137 h 1219"/>
                <a:gd name="T42" fmla="*/ 198 w 1201"/>
                <a:gd name="T43" fmla="*/ 142 h 1219"/>
                <a:gd name="T44" fmla="*/ 203 w 1201"/>
                <a:gd name="T45" fmla="*/ 153 h 1219"/>
                <a:gd name="T46" fmla="*/ 206 w 1201"/>
                <a:gd name="T47" fmla="*/ 166 h 1219"/>
                <a:gd name="T48" fmla="*/ 161 w 1201"/>
                <a:gd name="T49" fmla="*/ 204 h 1219"/>
                <a:gd name="T50" fmla="*/ 110 w 1201"/>
                <a:gd name="T51" fmla="*/ 206 h 1219"/>
                <a:gd name="T52" fmla="*/ 161 w 1201"/>
                <a:gd name="T53" fmla="*/ 154 h 1219"/>
                <a:gd name="T54" fmla="*/ 161 w 1201"/>
                <a:gd name="T55" fmla="*/ 168 h 1219"/>
                <a:gd name="T56" fmla="*/ 207 w 1201"/>
                <a:gd name="T57" fmla="*/ 0 h 1219"/>
                <a:gd name="T58" fmla="*/ 221 w 1201"/>
                <a:gd name="T59" fmla="*/ 0 h 1219"/>
                <a:gd name="T60" fmla="*/ 233 w 1201"/>
                <a:gd name="T61" fmla="*/ 3 h 1219"/>
                <a:gd name="T62" fmla="*/ 243 w 1201"/>
                <a:gd name="T63" fmla="*/ 8 h 1219"/>
                <a:gd name="T64" fmla="*/ 251 w 1201"/>
                <a:gd name="T65" fmla="*/ 13 h 1219"/>
                <a:gd name="T66" fmla="*/ 255 w 1201"/>
                <a:gd name="T67" fmla="*/ 19 h 1219"/>
                <a:gd name="T68" fmla="*/ 260 w 1201"/>
                <a:gd name="T69" fmla="*/ 29 h 1219"/>
                <a:gd name="T70" fmla="*/ 265 w 1201"/>
                <a:gd name="T71" fmla="*/ 50 h 1219"/>
                <a:gd name="T72" fmla="*/ 270 w 1201"/>
                <a:gd name="T73" fmla="*/ 98 h 1219"/>
                <a:gd name="T74" fmla="*/ 272 w 1201"/>
                <a:gd name="T75" fmla="*/ 239 h 1219"/>
                <a:gd name="T76" fmla="*/ 268 w 1201"/>
                <a:gd name="T77" fmla="*/ 251 h 1219"/>
                <a:gd name="T78" fmla="*/ 264 w 1201"/>
                <a:gd name="T79" fmla="*/ 260 h 1219"/>
                <a:gd name="T80" fmla="*/ 259 w 1201"/>
                <a:gd name="T81" fmla="*/ 266 h 1219"/>
                <a:gd name="T82" fmla="*/ 255 w 1201"/>
                <a:gd name="T83" fmla="*/ 270 h 1219"/>
                <a:gd name="T84" fmla="*/ 252 w 1201"/>
                <a:gd name="T85" fmla="*/ 271 h 1219"/>
                <a:gd name="T86" fmla="*/ 249 w 1201"/>
                <a:gd name="T87" fmla="*/ 272 h 1219"/>
                <a:gd name="T88" fmla="*/ 246 w 1201"/>
                <a:gd name="T89" fmla="*/ 272 h 1219"/>
                <a:gd name="T90" fmla="*/ 228 w 1201"/>
                <a:gd name="T91" fmla="*/ 232 h 1219"/>
                <a:gd name="T92" fmla="*/ 147 w 1201"/>
                <a:gd name="T93" fmla="*/ 2 h 1219"/>
                <a:gd name="T94" fmla="*/ 185 w 1201"/>
                <a:gd name="T95" fmla="*/ 74 h 1219"/>
                <a:gd name="T96" fmla="*/ 220 w 1201"/>
                <a:gd name="T97" fmla="*/ 49 h 1219"/>
                <a:gd name="T98" fmla="*/ 185 w 1201"/>
                <a:gd name="T99" fmla="*/ 49 h 121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201" h="1219">
                  <a:moveTo>
                    <a:pt x="44" y="37"/>
                  </a:moveTo>
                  <a:lnTo>
                    <a:pt x="121" y="28"/>
                  </a:lnTo>
                  <a:lnTo>
                    <a:pt x="199" y="21"/>
                  </a:lnTo>
                  <a:lnTo>
                    <a:pt x="278" y="16"/>
                  </a:lnTo>
                  <a:lnTo>
                    <a:pt x="357" y="12"/>
                  </a:lnTo>
                  <a:lnTo>
                    <a:pt x="394" y="13"/>
                  </a:lnTo>
                  <a:lnTo>
                    <a:pt x="410" y="15"/>
                  </a:lnTo>
                  <a:lnTo>
                    <a:pt x="427" y="17"/>
                  </a:lnTo>
                  <a:lnTo>
                    <a:pt x="442" y="21"/>
                  </a:lnTo>
                  <a:lnTo>
                    <a:pt x="456" y="25"/>
                  </a:lnTo>
                  <a:lnTo>
                    <a:pt x="469" y="30"/>
                  </a:lnTo>
                  <a:lnTo>
                    <a:pt x="482" y="36"/>
                  </a:lnTo>
                  <a:lnTo>
                    <a:pt x="494" y="43"/>
                  </a:lnTo>
                  <a:lnTo>
                    <a:pt x="504" y="51"/>
                  </a:lnTo>
                  <a:lnTo>
                    <a:pt x="514" y="60"/>
                  </a:lnTo>
                  <a:lnTo>
                    <a:pt x="523" y="69"/>
                  </a:lnTo>
                  <a:lnTo>
                    <a:pt x="531" y="80"/>
                  </a:lnTo>
                  <a:lnTo>
                    <a:pt x="538" y="91"/>
                  </a:lnTo>
                  <a:lnTo>
                    <a:pt x="545" y="103"/>
                  </a:lnTo>
                  <a:lnTo>
                    <a:pt x="550" y="116"/>
                  </a:lnTo>
                  <a:lnTo>
                    <a:pt x="555" y="131"/>
                  </a:lnTo>
                  <a:lnTo>
                    <a:pt x="559" y="148"/>
                  </a:lnTo>
                  <a:lnTo>
                    <a:pt x="562" y="167"/>
                  </a:lnTo>
                  <a:lnTo>
                    <a:pt x="565" y="188"/>
                  </a:lnTo>
                  <a:lnTo>
                    <a:pt x="567" y="210"/>
                  </a:lnTo>
                  <a:lnTo>
                    <a:pt x="569" y="235"/>
                  </a:lnTo>
                  <a:lnTo>
                    <a:pt x="570" y="290"/>
                  </a:lnTo>
                  <a:lnTo>
                    <a:pt x="572" y="352"/>
                  </a:lnTo>
                  <a:lnTo>
                    <a:pt x="572" y="413"/>
                  </a:lnTo>
                  <a:lnTo>
                    <a:pt x="569" y="474"/>
                  </a:lnTo>
                  <a:lnTo>
                    <a:pt x="565" y="533"/>
                  </a:lnTo>
                  <a:lnTo>
                    <a:pt x="213" y="553"/>
                  </a:lnTo>
                  <a:lnTo>
                    <a:pt x="193" y="1213"/>
                  </a:lnTo>
                  <a:lnTo>
                    <a:pt x="0" y="1208"/>
                  </a:lnTo>
                  <a:lnTo>
                    <a:pt x="44" y="37"/>
                  </a:lnTo>
                  <a:close/>
                  <a:moveTo>
                    <a:pt x="372" y="414"/>
                  </a:moveTo>
                  <a:lnTo>
                    <a:pt x="372" y="345"/>
                  </a:lnTo>
                  <a:lnTo>
                    <a:pt x="223" y="360"/>
                  </a:lnTo>
                  <a:lnTo>
                    <a:pt x="218" y="424"/>
                  </a:lnTo>
                  <a:lnTo>
                    <a:pt x="372" y="414"/>
                  </a:lnTo>
                  <a:close/>
                  <a:moveTo>
                    <a:pt x="372" y="231"/>
                  </a:moveTo>
                  <a:lnTo>
                    <a:pt x="372" y="171"/>
                  </a:lnTo>
                  <a:lnTo>
                    <a:pt x="238" y="176"/>
                  </a:lnTo>
                  <a:lnTo>
                    <a:pt x="233" y="240"/>
                  </a:lnTo>
                  <a:lnTo>
                    <a:pt x="372" y="231"/>
                  </a:lnTo>
                  <a:close/>
                  <a:moveTo>
                    <a:pt x="913" y="781"/>
                  </a:moveTo>
                  <a:lnTo>
                    <a:pt x="908" y="1009"/>
                  </a:lnTo>
                  <a:lnTo>
                    <a:pt x="302" y="1054"/>
                  </a:lnTo>
                  <a:lnTo>
                    <a:pt x="327" y="588"/>
                  </a:lnTo>
                  <a:lnTo>
                    <a:pt x="734" y="563"/>
                  </a:lnTo>
                  <a:lnTo>
                    <a:pt x="745" y="563"/>
                  </a:lnTo>
                  <a:lnTo>
                    <a:pt x="756" y="563"/>
                  </a:lnTo>
                  <a:lnTo>
                    <a:pt x="766" y="564"/>
                  </a:lnTo>
                  <a:lnTo>
                    <a:pt x="776" y="566"/>
                  </a:lnTo>
                  <a:lnTo>
                    <a:pt x="786" y="567"/>
                  </a:lnTo>
                  <a:lnTo>
                    <a:pt x="795" y="570"/>
                  </a:lnTo>
                  <a:lnTo>
                    <a:pt x="804" y="573"/>
                  </a:lnTo>
                  <a:lnTo>
                    <a:pt x="813" y="577"/>
                  </a:lnTo>
                  <a:lnTo>
                    <a:pt x="822" y="581"/>
                  </a:lnTo>
                  <a:lnTo>
                    <a:pt x="830" y="586"/>
                  </a:lnTo>
                  <a:lnTo>
                    <a:pt x="838" y="591"/>
                  </a:lnTo>
                  <a:lnTo>
                    <a:pt x="846" y="597"/>
                  </a:lnTo>
                  <a:lnTo>
                    <a:pt x="853" y="604"/>
                  </a:lnTo>
                  <a:lnTo>
                    <a:pt x="860" y="611"/>
                  </a:lnTo>
                  <a:lnTo>
                    <a:pt x="867" y="619"/>
                  </a:lnTo>
                  <a:lnTo>
                    <a:pt x="873" y="627"/>
                  </a:lnTo>
                  <a:lnTo>
                    <a:pt x="882" y="642"/>
                  </a:lnTo>
                  <a:lnTo>
                    <a:pt x="890" y="658"/>
                  </a:lnTo>
                  <a:lnTo>
                    <a:pt x="897" y="675"/>
                  </a:lnTo>
                  <a:lnTo>
                    <a:pt x="903" y="693"/>
                  </a:lnTo>
                  <a:lnTo>
                    <a:pt x="907" y="713"/>
                  </a:lnTo>
                  <a:lnTo>
                    <a:pt x="910" y="735"/>
                  </a:lnTo>
                  <a:lnTo>
                    <a:pt x="912" y="757"/>
                  </a:lnTo>
                  <a:lnTo>
                    <a:pt x="913" y="781"/>
                  </a:lnTo>
                  <a:close/>
                  <a:moveTo>
                    <a:pt x="709" y="900"/>
                  </a:moveTo>
                  <a:lnTo>
                    <a:pt x="709" y="846"/>
                  </a:lnTo>
                  <a:lnTo>
                    <a:pt x="491" y="851"/>
                  </a:lnTo>
                  <a:lnTo>
                    <a:pt x="486" y="910"/>
                  </a:lnTo>
                  <a:lnTo>
                    <a:pt x="709" y="900"/>
                  </a:lnTo>
                  <a:close/>
                  <a:moveTo>
                    <a:pt x="709" y="742"/>
                  </a:moveTo>
                  <a:lnTo>
                    <a:pt x="709" y="682"/>
                  </a:lnTo>
                  <a:lnTo>
                    <a:pt x="496" y="692"/>
                  </a:lnTo>
                  <a:lnTo>
                    <a:pt x="491" y="746"/>
                  </a:lnTo>
                  <a:lnTo>
                    <a:pt x="709" y="742"/>
                  </a:lnTo>
                  <a:close/>
                  <a:moveTo>
                    <a:pt x="650" y="7"/>
                  </a:moveTo>
                  <a:lnTo>
                    <a:pt x="813" y="2"/>
                  </a:lnTo>
                  <a:lnTo>
                    <a:pt x="916" y="0"/>
                  </a:lnTo>
                  <a:lnTo>
                    <a:pt x="952" y="1"/>
                  </a:lnTo>
                  <a:lnTo>
                    <a:pt x="966" y="1"/>
                  </a:lnTo>
                  <a:lnTo>
                    <a:pt x="977" y="2"/>
                  </a:lnTo>
                  <a:lnTo>
                    <a:pt x="995" y="5"/>
                  </a:lnTo>
                  <a:lnTo>
                    <a:pt x="1013" y="9"/>
                  </a:lnTo>
                  <a:lnTo>
                    <a:pt x="1030" y="14"/>
                  </a:lnTo>
                  <a:lnTo>
                    <a:pt x="1045" y="20"/>
                  </a:lnTo>
                  <a:lnTo>
                    <a:pt x="1060" y="27"/>
                  </a:lnTo>
                  <a:lnTo>
                    <a:pt x="1075" y="34"/>
                  </a:lnTo>
                  <a:lnTo>
                    <a:pt x="1088" y="43"/>
                  </a:lnTo>
                  <a:lnTo>
                    <a:pt x="1101" y="52"/>
                  </a:lnTo>
                  <a:lnTo>
                    <a:pt x="1108" y="59"/>
                  </a:lnTo>
                  <a:lnTo>
                    <a:pt x="1115" y="67"/>
                  </a:lnTo>
                  <a:lnTo>
                    <a:pt x="1122" y="76"/>
                  </a:lnTo>
                  <a:lnTo>
                    <a:pt x="1128" y="85"/>
                  </a:lnTo>
                  <a:lnTo>
                    <a:pt x="1134" y="95"/>
                  </a:lnTo>
                  <a:lnTo>
                    <a:pt x="1140" y="106"/>
                  </a:lnTo>
                  <a:lnTo>
                    <a:pt x="1150" y="130"/>
                  </a:lnTo>
                  <a:lnTo>
                    <a:pt x="1158" y="157"/>
                  </a:lnTo>
                  <a:lnTo>
                    <a:pt x="1165" y="187"/>
                  </a:lnTo>
                  <a:lnTo>
                    <a:pt x="1171" y="220"/>
                  </a:lnTo>
                  <a:lnTo>
                    <a:pt x="1175" y="255"/>
                  </a:lnTo>
                  <a:lnTo>
                    <a:pt x="1184" y="347"/>
                  </a:lnTo>
                  <a:lnTo>
                    <a:pt x="1190" y="434"/>
                  </a:lnTo>
                  <a:lnTo>
                    <a:pt x="1194" y="516"/>
                  </a:lnTo>
                  <a:lnTo>
                    <a:pt x="1195" y="593"/>
                  </a:lnTo>
                  <a:lnTo>
                    <a:pt x="1200" y="1054"/>
                  </a:lnTo>
                  <a:lnTo>
                    <a:pt x="1195" y="1073"/>
                  </a:lnTo>
                  <a:lnTo>
                    <a:pt x="1190" y="1091"/>
                  </a:lnTo>
                  <a:lnTo>
                    <a:pt x="1184" y="1108"/>
                  </a:lnTo>
                  <a:lnTo>
                    <a:pt x="1178" y="1123"/>
                  </a:lnTo>
                  <a:lnTo>
                    <a:pt x="1172" y="1136"/>
                  </a:lnTo>
                  <a:lnTo>
                    <a:pt x="1165" y="1148"/>
                  </a:lnTo>
                  <a:lnTo>
                    <a:pt x="1158" y="1159"/>
                  </a:lnTo>
                  <a:lnTo>
                    <a:pt x="1151" y="1168"/>
                  </a:lnTo>
                  <a:lnTo>
                    <a:pt x="1143" y="1176"/>
                  </a:lnTo>
                  <a:lnTo>
                    <a:pt x="1136" y="1183"/>
                  </a:lnTo>
                  <a:lnTo>
                    <a:pt x="1128" y="1189"/>
                  </a:lnTo>
                  <a:lnTo>
                    <a:pt x="1124" y="1192"/>
                  </a:lnTo>
                  <a:lnTo>
                    <a:pt x="1120" y="1194"/>
                  </a:lnTo>
                  <a:lnTo>
                    <a:pt x="1116" y="1196"/>
                  </a:lnTo>
                  <a:lnTo>
                    <a:pt x="1111" y="1198"/>
                  </a:lnTo>
                  <a:lnTo>
                    <a:pt x="1107" y="1200"/>
                  </a:lnTo>
                  <a:lnTo>
                    <a:pt x="1103" y="1201"/>
                  </a:lnTo>
                  <a:lnTo>
                    <a:pt x="1099" y="1202"/>
                  </a:lnTo>
                  <a:lnTo>
                    <a:pt x="1095" y="1203"/>
                  </a:lnTo>
                  <a:lnTo>
                    <a:pt x="1090" y="1203"/>
                  </a:lnTo>
                  <a:lnTo>
                    <a:pt x="1086" y="1203"/>
                  </a:lnTo>
                  <a:lnTo>
                    <a:pt x="883" y="1218"/>
                  </a:lnTo>
                  <a:lnTo>
                    <a:pt x="828" y="1029"/>
                  </a:lnTo>
                  <a:lnTo>
                    <a:pt x="1007" y="1024"/>
                  </a:lnTo>
                  <a:lnTo>
                    <a:pt x="997" y="528"/>
                  </a:lnTo>
                  <a:lnTo>
                    <a:pt x="635" y="528"/>
                  </a:lnTo>
                  <a:lnTo>
                    <a:pt x="650" y="7"/>
                  </a:lnTo>
                  <a:close/>
                  <a:moveTo>
                    <a:pt x="992" y="399"/>
                  </a:moveTo>
                  <a:lnTo>
                    <a:pt x="982" y="325"/>
                  </a:lnTo>
                  <a:lnTo>
                    <a:pt x="818" y="325"/>
                  </a:lnTo>
                  <a:lnTo>
                    <a:pt x="818" y="399"/>
                  </a:lnTo>
                  <a:lnTo>
                    <a:pt x="992" y="399"/>
                  </a:lnTo>
                  <a:close/>
                  <a:moveTo>
                    <a:pt x="972" y="216"/>
                  </a:moveTo>
                  <a:lnTo>
                    <a:pt x="967" y="166"/>
                  </a:lnTo>
                  <a:lnTo>
                    <a:pt x="823" y="166"/>
                  </a:lnTo>
                  <a:lnTo>
                    <a:pt x="818" y="216"/>
                  </a:lnTo>
                  <a:lnTo>
                    <a:pt x="972" y="21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28" name="Group 56">
            <a:extLst>
              <a:ext uri="{FF2B5EF4-FFF2-40B4-BE49-F238E27FC236}">
                <a16:creationId xmlns:a16="http://schemas.microsoft.com/office/drawing/2014/main" id="{C83A3767-F492-4028-A6D7-1BD2A79FF46F}"/>
              </a:ext>
            </a:extLst>
          </p:cNvPr>
          <p:cNvGrpSpPr>
            <a:grpSpLocks/>
          </p:cNvGrpSpPr>
          <p:nvPr/>
        </p:nvGrpSpPr>
        <p:grpSpPr bwMode="auto">
          <a:xfrm>
            <a:off x="1428750" y="5732463"/>
            <a:ext cx="2946400" cy="392112"/>
            <a:chOff x="992" y="3981"/>
            <a:chExt cx="2046" cy="272"/>
          </a:xfrm>
        </p:grpSpPr>
        <p:sp>
          <p:nvSpPr>
            <p:cNvPr id="14382" name="Freeform 57">
              <a:extLst>
                <a:ext uri="{FF2B5EF4-FFF2-40B4-BE49-F238E27FC236}">
                  <a16:creationId xmlns:a16="http://schemas.microsoft.com/office/drawing/2014/main" id="{5BA54D63-F961-44CC-9281-24413D504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" y="3981"/>
              <a:ext cx="247" cy="274"/>
            </a:xfrm>
            <a:custGeom>
              <a:avLst/>
              <a:gdLst>
                <a:gd name="T0" fmla="*/ 0 w 1087"/>
                <a:gd name="T1" fmla="*/ 145 h 1207"/>
                <a:gd name="T2" fmla="*/ 10 w 1087"/>
                <a:gd name="T3" fmla="*/ 94 h 1207"/>
                <a:gd name="T4" fmla="*/ 27 w 1087"/>
                <a:gd name="T5" fmla="*/ 10 h 1207"/>
                <a:gd name="T6" fmla="*/ 72 w 1087"/>
                <a:gd name="T7" fmla="*/ 19 h 1207"/>
                <a:gd name="T8" fmla="*/ 63 w 1087"/>
                <a:gd name="T9" fmla="*/ 62 h 1207"/>
                <a:gd name="T10" fmla="*/ 102 w 1087"/>
                <a:gd name="T11" fmla="*/ 61 h 1207"/>
                <a:gd name="T12" fmla="*/ 104 w 1087"/>
                <a:gd name="T13" fmla="*/ 0 h 1207"/>
                <a:gd name="T14" fmla="*/ 149 w 1087"/>
                <a:gd name="T15" fmla="*/ 1 h 1207"/>
                <a:gd name="T16" fmla="*/ 146 w 1087"/>
                <a:gd name="T17" fmla="*/ 60 h 1207"/>
                <a:gd name="T18" fmla="*/ 227 w 1087"/>
                <a:gd name="T19" fmla="*/ 57 h 1207"/>
                <a:gd name="T20" fmla="*/ 227 w 1087"/>
                <a:gd name="T21" fmla="*/ 98 h 1207"/>
                <a:gd name="T22" fmla="*/ 146 w 1087"/>
                <a:gd name="T23" fmla="*/ 100 h 1207"/>
                <a:gd name="T24" fmla="*/ 146 w 1087"/>
                <a:gd name="T25" fmla="*/ 142 h 1207"/>
                <a:gd name="T26" fmla="*/ 207 w 1087"/>
                <a:gd name="T27" fmla="*/ 141 h 1207"/>
                <a:gd name="T28" fmla="*/ 207 w 1087"/>
                <a:gd name="T29" fmla="*/ 180 h 1207"/>
                <a:gd name="T30" fmla="*/ 161 w 1087"/>
                <a:gd name="T31" fmla="*/ 180 h 1207"/>
                <a:gd name="T32" fmla="*/ 146 w 1087"/>
                <a:gd name="T33" fmla="*/ 181 h 1207"/>
                <a:gd name="T34" fmla="*/ 146 w 1087"/>
                <a:gd name="T35" fmla="*/ 220 h 1207"/>
                <a:gd name="T36" fmla="*/ 247 w 1087"/>
                <a:gd name="T37" fmla="*/ 220 h 1207"/>
                <a:gd name="T38" fmla="*/ 247 w 1087"/>
                <a:gd name="T39" fmla="*/ 260 h 1207"/>
                <a:gd name="T40" fmla="*/ 136 w 1087"/>
                <a:gd name="T41" fmla="*/ 261 h 1207"/>
                <a:gd name="T42" fmla="*/ 52 w 1087"/>
                <a:gd name="T43" fmla="*/ 268 h 1207"/>
                <a:gd name="T44" fmla="*/ 2 w 1087"/>
                <a:gd name="T45" fmla="*/ 274 h 1207"/>
                <a:gd name="T46" fmla="*/ 4 w 1087"/>
                <a:gd name="T47" fmla="*/ 225 h 1207"/>
                <a:gd name="T48" fmla="*/ 99 w 1087"/>
                <a:gd name="T49" fmla="*/ 222 h 1207"/>
                <a:gd name="T50" fmla="*/ 100 w 1087"/>
                <a:gd name="T51" fmla="*/ 184 h 1207"/>
                <a:gd name="T52" fmla="*/ 40 w 1087"/>
                <a:gd name="T53" fmla="*/ 188 h 1207"/>
                <a:gd name="T54" fmla="*/ 42 w 1087"/>
                <a:gd name="T55" fmla="*/ 156 h 1207"/>
                <a:gd name="T56" fmla="*/ 0 w 1087"/>
                <a:gd name="T57" fmla="*/ 145 h 1207"/>
                <a:gd name="T58" fmla="*/ 100 w 1087"/>
                <a:gd name="T59" fmla="*/ 143 h 1207"/>
                <a:gd name="T60" fmla="*/ 101 w 1087"/>
                <a:gd name="T61" fmla="*/ 104 h 1207"/>
                <a:gd name="T62" fmla="*/ 54 w 1087"/>
                <a:gd name="T63" fmla="*/ 108 h 1207"/>
                <a:gd name="T64" fmla="*/ 47 w 1087"/>
                <a:gd name="T65" fmla="*/ 145 h 1207"/>
                <a:gd name="T66" fmla="*/ 100 w 1087"/>
                <a:gd name="T67" fmla="*/ 143 h 120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087" h="1207">
                  <a:moveTo>
                    <a:pt x="0" y="640"/>
                  </a:moveTo>
                  <a:lnTo>
                    <a:pt x="44" y="412"/>
                  </a:lnTo>
                  <a:lnTo>
                    <a:pt x="120" y="45"/>
                  </a:lnTo>
                  <a:lnTo>
                    <a:pt x="315" y="85"/>
                  </a:lnTo>
                  <a:lnTo>
                    <a:pt x="279" y="273"/>
                  </a:lnTo>
                  <a:lnTo>
                    <a:pt x="448" y="268"/>
                  </a:lnTo>
                  <a:lnTo>
                    <a:pt x="457" y="0"/>
                  </a:lnTo>
                  <a:lnTo>
                    <a:pt x="656" y="5"/>
                  </a:lnTo>
                  <a:lnTo>
                    <a:pt x="642" y="263"/>
                  </a:lnTo>
                  <a:lnTo>
                    <a:pt x="997" y="253"/>
                  </a:lnTo>
                  <a:lnTo>
                    <a:pt x="997" y="432"/>
                  </a:lnTo>
                  <a:lnTo>
                    <a:pt x="642" y="442"/>
                  </a:lnTo>
                  <a:lnTo>
                    <a:pt x="642" y="625"/>
                  </a:lnTo>
                  <a:lnTo>
                    <a:pt x="913" y="620"/>
                  </a:lnTo>
                  <a:lnTo>
                    <a:pt x="913" y="794"/>
                  </a:lnTo>
                  <a:lnTo>
                    <a:pt x="709" y="794"/>
                  </a:lnTo>
                  <a:lnTo>
                    <a:pt x="642" y="799"/>
                  </a:lnTo>
                  <a:lnTo>
                    <a:pt x="642" y="968"/>
                  </a:lnTo>
                  <a:lnTo>
                    <a:pt x="1086" y="968"/>
                  </a:lnTo>
                  <a:lnTo>
                    <a:pt x="1086" y="1146"/>
                  </a:lnTo>
                  <a:lnTo>
                    <a:pt x="599" y="1151"/>
                  </a:lnTo>
                  <a:lnTo>
                    <a:pt x="231" y="1181"/>
                  </a:lnTo>
                  <a:lnTo>
                    <a:pt x="9" y="1206"/>
                  </a:lnTo>
                  <a:lnTo>
                    <a:pt x="18" y="993"/>
                  </a:lnTo>
                  <a:lnTo>
                    <a:pt x="434" y="978"/>
                  </a:lnTo>
                  <a:lnTo>
                    <a:pt x="439" y="809"/>
                  </a:lnTo>
                  <a:lnTo>
                    <a:pt x="177" y="829"/>
                  </a:lnTo>
                  <a:lnTo>
                    <a:pt x="186" y="685"/>
                  </a:lnTo>
                  <a:lnTo>
                    <a:pt x="0" y="640"/>
                  </a:lnTo>
                  <a:close/>
                  <a:moveTo>
                    <a:pt x="439" y="630"/>
                  </a:moveTo>
                  <a:lnTo>
                    <a:pt x="443" y="457"/>
                  </a:lnTo>
                  <a:lnTo>
                    <a:pt x="239" y="477"/>
                  </a:lnTo>
                  <a:lnTo>
                    <a:pt x="208" y="640"/>
                  </a:lnTo>
                  <a:lnTo>
                    <a:pt x="439" y="6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3" name="Freeform 58">
              <a:extLst>
                <a:ext uri="{FF2B5EF4-FFF2-40B4-BE49-F238E27FC236}">
                  <a16:creationId xmlns:a16="http://schemas.microsoft.com/office/drawing/2014/main" id="{FCA45E0C-E343-4125-B56F-CA3C488F3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3" y="3998"/>
              <a:ext cx="222" cy="250"/>
            </a:xfrm>
            <a:custGeom>
              <a:avLst/>
              <a:gdLst>
                <a:gd name="T0" fmla="*/ 47 w 977"/>
                <a:gd name="T1" fmla="*/ 170 h 1093"/>
                <a:gd name="T2" fmla="*/ 53 w 977"/>
                <a:gd name="T3" fmla="*/ 181 h 1093"/>
                <a:gd name="T4" fmla="*/ 59 w 977"/>
                <a:gd name="T5" fmla="*/ 189 h 1093"/>
                <a:gd name="T6" fmla="*/ 62 w 977"/>
                <a:gd name="T7" fmla="*/ 193 h 1093"/>
                <a:gd name="T8" fmla="*/ 66 w 977"/>
                <a:gd name="T9" fmla="*/ 196 h 1093"/>
                <a:gd name="T10" fmla="*/ 70 w 977"/>
                <a:gd name="T11" fmla="*/ 198 h 1093"/>
                <a:gd name="T12" fmla="*/ 74 w 977"/>
                <a:gd name="T13" fmla="*/ 200 h 1093"/>
                <a:gd name="T14" fmla="*/ 83 w 977"/>
                <a:gd name="T15" fmla="*/ 203 h 1093"/>
                <a:gd name="T16" fmla="*/ 96 w 977"/>
                <a:gd name="T17" fmla="*/ 204 h 1093"/>
                <a:gd name="T18" fmla="*/ 110 w 977"/>
                <a:gd name="T19" fmla="*/ 204 h 1093"/>
                <a:gd name="T20" fmla="*/ 135 w 977"/>
                <a:gd name="T21" fmla="*/ 202 h 1093"/>
                <a:gd name="T22" fmla="*/ 150 w 977"/>
                <a:gd name="T23" fmla="*/ 200 h 1093"/>
                <a:gd name="T24" fmla="*/ 162 w 977"/>
                <a:gd name="T25" fmla="*/ 196 h 1093"/>
                <a:gd name="T26" fmla="*/ 171 w 977"/>
                <a:gd name="T27" fmla="*/ 192 h 1093"/>
                <a:gd name="T28" fmla="*/ 174 w 977"/>
                <a:gd name="T29" fmla="*/ 191 h 1093"/>
                <a:gd name="T30" fmla="*/ 179 w 977"/>
                <a:gd name="T31" fmla="*/ 187 h 1093"/>
                <a:gd name="T32" fmla="*/ 185 w 977"/>
                <a:gd name="T33" fmla="*/ 181 h 1093"/>
                <a:gd name="T34" fmla="*/ 196 w 977"/>
                <a:gd name="T35" fmla="*/ 169 h 1093"/>
                <a:gd name="T36" fmla="*/ 215 w 977"/>
                <a:gd name="T37" fmla="*/ 211 h 1093"/>
                <a:gd name="T38" fmla="*/ 204 w 977"/>
                <a:gd name="T39" fmla="*/ 224 h 1093"/>
                <a:gd name="T40" fmla="*/ 200 w 977"/>
                <a:gd name="T41" fmla="*/ 228 h 1093"/>
                <a:gd name="T42" fmla="*/ 193 w 977"/>
                <a:gd name="T43" fmla="*/ 233 h 1093"/>
                <a:gd name="T44" fmla="*/ 187 w 977"/>
                <a:gd name="T45" fmla="*/ 237 h 1093"/>
                <a:gd name="T46" fmla="*/ 179 w 977"/>
                <a:gd name="T47" fmla="*/ 241 h 1093"/>
                <a:gd name="T48" fmla="*/ 171 w 977"/>
                <a:gd name="T49" fmla="*/ 243 h 1093"/>
                <a:gd name="T50" fmla="*/ 159 w 977"/>
                <a:gd name="T51" fmla="*/ 246 h 1093"/>
                <a:gd name="T52" fmla="*/ 145 w 977"/>
                <a:gd name="T53" fmla="*/ 247 h 1093"/>
                <a:gd name="T54" fmla="*/ 110 w 977"/>
                <a:gd name="T55" fmla="*/ 248 h 1093"/>
                <a:gd name="T56" fmla="*/ 81 w 977"/>
                <a:gd name="T57" fmla="*/ 245 h 1093"/>
                <a:gd name="T58" fmla="*/ 69 w 977"/>
                <a:gd name="T59" fmla="*/ 243 h 1093"/>
                <a:gd name="T60" fmla="*/ 58 w 977"/>
                <a:gd name="T61" fmla="*/ 240 h 1093"/>
                <a:gd name="T62" fmla="*/ 48 w 977"/>
                <a:gd name="T63" fmla="*/ 235 h 1093"/>
                <a:gd name="T64" fmla="*/ 39 w 977"/>
                <a:gd name="T65" fmla="*/ 230 h 1093"/>
                <a:gd name="T66" fmla="*/ 30 w 977"/>
                <a:gd name="T67" fmla="*/ 223 h 1093"/>
                <a:gd name="T68" fmla="*/ 23 w 977"/>
                <a:gd name="T69" fmla="*/ 216 h 1093"/>
                <a:gd name="T70" fmla="*/ 17 w 977"/>
                <a:gd name="T71" fmla="*/ 207 h 1093"/>
                <a:gd name="T72" fmla="*/ 11 w 977"/>
                <a:gd name="T73" fmla="*/ 196 h 1093"/>
                <a:gd name="T74" fmla="*/ 6 w 977"/>
                <a:gd name="T75" fmla="*/ 181 h 1093"/>
                <a:gd name="T76" fmla="*/ 45 w 977"/>
                <a:gd name="T77" fmla="*/ 163 h 1093"/>
                <a:gd name="T78" fmla="*/ 99 w 977"/>
                <a:gd name="T79" fmla="*/ 67 h 1093"/>
                <a:gd name="T80" fmla="*/ 7 w 977"/>
                <a:gd name="T81" fmla="*/ 37 h 1093"/>
                <a:gd name="T82" fmla="*/ 80 w 977"/>
                <a:gd name="T83" fmla="*/ 5 h 1093"/>
                <a:gd name="T84" fmla="*/ 129 w 977"/>
                <a:gd name="T85" fmla="*/ 27 h 1093"/>
                <a:gd name="T86" fmla="*/ 192 w 977"/>
                <a:gd name="T87" fmla="*/ 60 h 1093"/>
                <a:gd name="T88" fmla="*/ 145 w 977"/>
                <a:gd name="T89" fmla="*/ 86 h 1093"/>
                <a:gd name="T90" fmla="*/ 215 w 977"/>
                <a:gd name="T91" fmla="*/ 119 h 1093"/>
                <a:gd name="T92" fmla="*/ 163 w 977"/>
                <a:gd name="T93" fmla="*/ 153 h 1093"/>
                <a:gd name="T94" fmla="*/ 115 w 977"/>
                <a:gd name="T95" fmla="*/ 128 h 1093"/>
                <a:gd name="T96" fmla="*/ 7 w 977"/>
                <a:gd name="T97" fmla="*/ 145 h 1093"/>
                <a:gd name="T98" fmla="*/ 105 w 977"/>
                <a:gd name="T99" fmla="*/ 88 h 109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977" h="1093">
                  <a:moveTo>
                    <a:pt x="196" y="719"/>
                  </a:moveTo>
                  <a:lnTo>
                    <a:pt x="207" y="748"/>
                  </a:lnTo>
                  <a:lnTo>
                    <a:pt x="219" y="774"/>
                  </a:lnTo>
                  <a:lnTo>
                    <a:pt x="232" y="797"/>
                  </a:lnTo>
                  <a:lnTo>
                    <a:pt x="245" y="817"/>
                  </a:lnTo>
                  <a:lnTo>
                    <a:pt x="260" y="835"/>
                  </a:lnTo>
                  <a:lnTo>
                    <a:pt x="267" y="843"/>
                  </a:lnTo>
                  <a:lnTo>
                    <a:pt x="274" y="850"/>
                  </a:lnTo>
                  <a:lnTo>
                    <a:pt x="282" y="857"/>
                  </a:lnTo>
                  <a:lnTo>
                    <a:pt x="290" y="863"/>
                  </a:lnTo>
                  <a:lnTo>
                    <a:pt x="298" y="868"/>
                  </a:lnTo>
                  <a:lnTo>
                    <a:pt x="306" y="873"/>
                  </a:lnTo>
                  <a:lnTo>
                    <a:pt x="315" y="877"/>
                  </a:lnTo>
                  <a:lnTo>
                    <a:pt x="324" y="881"/>
                  </a:lnTo>
                  <a:lnTo>
                    <a:pt x="344" y="887"/>
                  </a:lnTo>
                  <a:lnTo>
                    <a:pt x="367" y="893"/>
                  </a:lnTo>
                  <a:lnTo>
                    <a:pt x="393" y="896"/>
                  </a:lnTo>
                  <a:lnTo>
                    <a:pt x="421" y="899"/>
                  </a:lnTo>
                  <a:lnTo>
                    <a:pt x="451" y="900"/>
                  </a:lnTo>
                  <a:lnTo>
                    <a:pt x="484" y="900"/>
                  </a:lnTo>
                  <a:lnTo>
                    <a:pt x="519" y="898"/>
                  </a:lnTo>
                  <a:lnTo>
                    <a:pt x="595" y="891"/>
                  </a:lnTo>
                  <a:lnTo>
                    <a:pt x="629" y="886"/>
                  </a:lnTo>
                  <a:lnTo>
                    <a:pt x="660" y="881"/>
                  </a:lnTo>
                  <a:lnTo>
                    <a:pt x="688" y="874"/>
                  </a:lnTo>
                  <a:lnTo>
                    <a:pt x="713" y="866"/>
                  </a:lnTo>
                  <a:lnTo>
                    <a:pt x="735" y="858"/>
                  </a:lnTo>
                  <a:lnTo>
                    <a:pt x="754" y="848"/>
                  </a:lnTo>
                  <a:lnTo>
                    <a:pt x="759" y="845"/>
                  </a:lnTo>
                  <a:lnTo>
                    <a:pt x="764" y="842"/>
                  </a:lnTo>
                  <a:lnTo>
                    <a:pt x="775" y="834"/>
                  </a:lnTo>
                  <a:lnTo>
                    <a:pt x="787" y="824"/>
                  </a:lnTo>
                  <a:lnTo>
                    <a:pt x="800" y="812"/>
                  </a:lnTo>
                  <a:lnTo>
                    <a:pt x="814" y="798"/>
                  </a:lnTo>
                  <a:lnTo>
                    <a:pt x="829" y="782"/>
                  </a:lnTo>
                  <a:lnTo>
                    <a:pt x="861" y="744"/>
                  </a:lnTo>
                  <a:lnTo>
                    <a:pt x="976" y="898"/>
                  </a:lnTo>
                  <a:lnTo>
                    <a:pt x="948" y="932"/>
                  </a:lnTo>
                  <a:lnTo>
                    <a:pt x="922" y="962"/>
                  </a:lnTo>
                  <a:lnTo>
                    <a:pt x="899" y="987"/>
                  </a:lnTo>
                  <a:lnTo>
                    <a:pt x="888" y="998"/>
                  </a:lnTo>
                  <a:lnTo>
                    <a:pt x="878" y="1007"/>
                  </a:lnTo>
                  <a:lnTo>
                    <a:pt x="865" y="1018"/>
                  </a:lnTo>
                  <a:lnTo>
                    <a:pt x="851" y="1028"/>
                  </a:lnTo>
                  <a:lnTo>
                    <a:pt x="836" y="1037"/>
                  </a:lnTo>
                  <a:lnTo>
                    <a:pt x="821" y="1045"/>
                  </a:lnTo>
                  <a:lnTo>
                    <a:pt x="805" y="1053"/>
                  </a:lnTo>
                  <a:lnTo>
                    <a:pt x="789" y="1060"/>
                  </a:lnTo>
                  <a:lnTo>
                    <a:pt x="772" y="1066"/>
                  </a:lnTo>
                  <a:lnTo>
                    <a:pt x="754" y="1071"/>
                  </a:lnTo>
                  <a:lnTo>
                    <a:pt x="729" y="1077"/>
                  </a:lnTo>
                  <a:lnTo>
                    <a:pt x="701" y="1082"/>
                  </a:lnTo>
                  <a:lnTo>
                    <a:pt x="670" y="1086"/>
                  </a:lnTo>
                  <a:lnTo>
                    <a:pt x="638" y="1089"/>
                  </a:lnTo>
                  <a:lnTo>
                    <a:pt x="565" y="1092"/>
                  </a:lnTo>
                  <a:lnTo>
                    <a:pt x="483" y="1091"/>
                  </a:lnTo>
                  <a:lnTo>
                    <a:pt x="418" y="1087"/>
                  </a:lnTo>
                  <a:lnTo>
                    <a:pt x="358" y="1080"/>
                  </a:lnTo>
                  <a:lnTo>
                    <a:pt x="331" y="1075"/>
                  </a:lnTo>
                  <a:lnTo>
                    <a:pt x="305" y="1070"/>
                  </a:lnTo>
                  <a:lnTo>
                    <a:pt x="280" y="1064"/>
                  </a:lnTo>
                  <a:lnTo>
                    <a:pt x="257" y="1057"/>
                  </a:lnTo>
                  <a:lnTo>
                    <a:pt x="234" y="1048"/>
                  </a:lnTo>
                  <a:lnTo>
                    <a:pt x="211" y="1037"/>
                  </a:lnTo>
                  <a:lnTo>
                    <a:pt x="190" y="1026"/>
                  </a:lnTo>
                  <a:lnTo>
                    <a:pt x="170" y="1013"/>
                  </a:lnTo>
                  <a:lnTo>
                    <a:pt x="151" y="1000"/>
                  </a:lnTo>
                  <a:lnTo>
                    <a:pt x="133" y="985"/>
                  </a:lnTo>
                  <a:lnTo>
                    <a:pt x="117" y="969"/>
                  </a:lnTo>
                  <a:lnTo>
                    <a:pt x="102" y="952"/>
                  </a:lnTo>
                  <a:lnTo>
                    <a:pt x="89" y="934"/>
                  </a:lnTo>
                  <a:lnTo>
                    <a:pt x="76" y="913"/>
                  </a:lnTo>
                  <a:lnTo>
                    <a:pt x="63" y="889"/>
                  </a:lnTo>
                  <a:lnTo>
                    <a:pt x="50" y="862"/>
                  </a:lnTo>
                  <a:lnTo>
                    <a:pt x="38" y="831"/>
                  </a:lnTo>
                  <a:lnTo>
                    <a:pt x="25" y="797"/>
                  </a:lnTo>
                  <a:lnTo>
                    <a:pt x="0" y="719"/>
                  </a:lnTo>
                  <a:lnTo>
                    <a:pt x="196" y="719"/>
                  </a:lnTo>
                  <a:close/>
                  <a:moveTo>
                    <a:pt x="461" y="387"/>
                  </a:moveTo>
                  <a:lnTo>
                    <a:pt x="434" y="297"/>
                  </a:lnTo>
                  <a:lnTo>
                    <a:pt x="58" y="357"/>
                  </a:lnTo>
                  <a:lnTo>
                    <a:pt x="31" y="164"/>
                  </a:lnTo>
                  <a:lnTo>
                    <a:pt x="386" y="134"/>
                  </a:lnTo>
                  <a:lnTo>
                    <a:pt x="350" y="20"/>
                  </a:lnTo>
                  <a:lnTo>
                    <a:pt x="537" y="0"/>
                  </a:lnTo>
                  <a:lnTo>
                    <a:pt x="567" y="119"/>
                  </a:lnTo>
                  <a:lnTo>
                    <a:pt x="834" y="109"/>
                  </a:lnTo>
                  <a:lnTo>
                    <a:pt x="843" y="263"/>
                  </a:lnTo>
                  <a:lnTo>
                    <a:pt x="612" y="278"/>
                  </a:lnTo>
                  <a:lnTo>
                    <a:pt x="639" y="377"/>
                  </a:lnTo>
                  <a:lnTo>
                    <a:pt x="927" y="367"/>
                  </a:lnTo>
                  <a:lnTo>
                    <a:pt x="944" y="526"/>
                  </a:lnTo>
                  <a:lnTo>
                    <a:pt x="683" y="546"/>
                  </a:lnTo>
                  <a:lnTo>
                    <a:pt x="718" y="674"/>
                  </a:lnTo>
                  <a:lnTo>
                    <a:pt x="542" y="709"/>
                  </a:lnTo>
                  <a:lnTo>
                    <a:pt x="506" y="565"/>
                  </a:lnTo>
                  <a:lnTo>
                    <a:pt x="293" y="590"/>
                  </a:lnTo>
                  <a:lnTo>
                    <a:pt x="31" y="640"/>
                  </a:lnTo>
                  <a:lnTo>
                    <a:pt x="9" y="436"/>
                  </a:lnTo>
                  <a:lnTo>
                    <a:pt x="461" y="38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4" name="Freeform 59">
              <a:extLst>
                <a:ext uri="{FF2B5EF4-FFF2-40B4-BE49-F238E27FC236}">
                  <a16:creationId xmlns:a16="http://schemas.microsoft.com/office/drawing/2014/main" id="{1FF35E21-F78B-4F93-8E0D-94D931E25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0" y="4001"/>
              <a:ext cx="220" cy="239"/>
            </a:xfrm>
            <a:custGeom>
              <a:avLst/>
              <a:gdLst>
                <a:gd name="T0" fmla="*/ 129 w 972"/>
                <a:gd name="T1" fmla="*/ 0 h 1053"/>
                <a:gd name="T2" fmla="*/ 217 w 972"/>
                <a:gd name="T3" fmla="*/ 2 h 1053"/>
                <a:gd name="T4" fmla="*/ 175 w 972"/>
                <a:gd name="T5" fmla="*/ 42 h 1053"/>
                <a:gd name="T6" fmla="*/ 148 w 972"/>
                <a:gd name="T7" fmla="*/ 55 h 1053"/>
                <a:gd name="T8" fmla="*/ 130 w 972"/>
                <a:gd name="T9" fmla="*/ 66 h 1053"/>
                <a:gd name="T10" fmla="*/ 118 w 972"/>
                <a:gd name="T11" fmla="*/ 75 h 1053"/>
                <a:gd name="T12" fmla="*/ 108 w 972"/>
                <a:gd name="T13" fmla="*/ 85 h 1053"/>
                <a:gd name="T14" fmla="*/ 99 w 972"/>
                <a:gd name="T15" fmla="*/ 96 h 1053"/>
                <a:gd name="T16" fmla="*/ 91 w 972"/>
                <a:gd name="T17" fmla="*/ 107 h 1053"/>
                <a:gd name="T18" fmla="*/ 84 w 972"/>
                <a:gd name="T19" fmla="*/ 125 h 1053"/>
                <a:gd name="T20" fmla="*/ 81 w 972"/>
                <a:gd name="T21" fmla="*/ 133 h 1053"/>
                <a:gd name="T22" fmla="*/ 80 w 972"/>
                <a:gd name="T23" fmla="*/ 141 h 1053"/>
                <a:gd name="T24" fmla="*/ 79 w 972"/>
                <a:gd name="T25" fmla="*/ 149 h 1053"/>
                <a:gd name="T26" fmla="*/ 80 w 972"/>
                <a:gd name="T27" fmla="*/ 157 h 1053"/>
                <a:gd name="T28" fmla="*/ 81 w 972"/>
                <a:gd name="T29" fmla="*/ 164 h 1053"/>
                <a:gd name="T30" fmla="*/ 83 w 972"/>
                <a:gd name="T31" fmla="*/ 172 h 1053"/>
                <a:gd name="T32" fmla="*/ 85 w 972"/>
                <a:gd name="T33" fmla="*/ 175 h 1053"/>
                <a:gd name="T34" fmla="*/ 86 w 972"/>
                <a:gd name="T35" fmla="*/ 178 h 1053"/>
                <a:gd name="T36" fmla="*/ 88 w 972"/>
                <a:gd name="T37" fmla="*/ 180 h 1053"/>
                <a:gd name="T38" fmla="*/ 91 w 972"/>
                <a:gd name="T39" fmla="*/ 183 h 1053"/>
                <a:gd name="T40" fmla="*/ 93 w 972"/>
                <a:gd name="T41" fmla="*/ 185 h 1053"/>
                <a:gd name="T42" fmla="*/ 96 w 972"/>
                <a:gd name="T43" fmla="*/ 187 h 1053"/>
                <a:gd name="T44" fmla="*/ 100 w 972"/>
                <a:gd name="T45" fmla="*/ 188 h 1053"/>
                <a:gd name="T46" fmla="*/ 107 w 972"/>
                <a:gd name="T47" fmla="*/ 190 h 1053"/>
                <a:gd name="T48" fmla="*/ 114 w 972"/>
                <a:gd name="T49" fmla="*/ 192 h 1053"/>
                <a:gd name="T50" fmla="*/ 121 w 972"/>
                <a:gd name="T51" fmla="*/ 192 h 1053"/>
                <a:gd name="T52" fmla="*/ 128 w 972"/>
                <a:gd name="T53" fmla="*/ 192 h 1053"/>
                <a:gd name="T54" fmla="*/ 138 w 972"/>
                <a:gd name="T55" fmla="*/ 191 h 1053"/>
                <a:gd name="T56" fmla="*/ 153 w 972"/>
                <a:gd name="T57" fmla="*/ 187 h 1053"/>
                <a:gd name="T58" fmla="*/ 178 w 972"/>
                <a:gd name="T59" fmla="*/ 180 h 1053"/>
                <a:gd name="T60" fmla="*/ 211 w 972"/>
                <a:gd name="T61" fmla="*/ 214 h 1053"/>
                <a:gd name="T62" fmla="*/ 176 w 972"/>
                <a:gd name="T63" fmla="*/ 227 h 1053"/>
                <a:gd name="T64" fmla="*/ 149 w 972"/>
                <a:gd name="T65" fmla="*/ 235 h 1053"/>
                <a:gd name="T66" fmla="*/ 132 w 972"/>
                <a:gd name="T67" fmla="*/ 238 h 1053"/>
                <a:gd name="T68" fmla="*/ 116 w 972"/>
                <a:gd name="T69" fmla="*/ 239 h 1053"/>
                <a:gd name="T70" fmla="*/ 101 w 972"/>
                <a:gd name="T71" fmla="*/ 238 h 1053"/>
                <a:gd name="T72" fmla="*/ 86 w 972"/>
                <a:gd name="T73" fmla="*/ 236 h 1053"/>
                <a:gd name="T74" fmla="*/ 79 w 972"/>
                <a:gd name="T75" fmla="*/ 234 h 1053"/>
                <a:gd name="T76" fmla="*/ 72 w 972"/>
                <a:gd name="T77" fmla="*/ 231 h 1053"/>
                <a:gd name="T78" fmla="*/ 66 w 972"/>
                <a:gd name="T79" fmla="*/ 227 h 1053"/>
                <a:gd name="T80" fmla="*/ 61 w 972"/>
                <a:gd name="T81" fmla="*/ 223 h 1053"/>
                <a:gd name="T82" fmla="*/ 55 w 972"/>
                <a:gd name="T83" fmla="*/ 218 h 1053"/>
                <a:gd name="T84" fmla="*/ 51 w 972"/>
                <a:gd name="T85" fmla="*/ 212 h 1053"/>
                <a:gd name="T86" fmla="*/ 47 w 972"/>
                <a:gd name="T87" fmla="*/ 206 h 1053"/>
                <a:gd name="T88" fmla="*/ 43 w 972"/>
                <a:gd name="T89" fmla="*/ 199 h 1053"/>
                <a:gd name="T90" fmla="*/ 37 w 972"/>
                <a:gd name="T91" fmla="*/ 180 h 1053"/>
                <a:gd name="T92" fmla="*/ 34 w 972"/>
                <a:gd name="T93" fmla="*/ 161 h 1053"/>
                <a:gd name="T94" fmla="*/ 34 w 972"/>
                <a:gd name="T95" fmla="*/ 142 h 1053"/>
                <a:gd name="T96" fmla="*/ 37 w 972"/>
                <a:gd name="T97" fmla="*/ 122 h 1053"/>
                <a:gd name="T98" fmla="*/ 41 w 972"/>
                <a:gd name="T99" fmla="*/ 110 h 1053"/>
                <a:gd name="T100" fmla="*/ 45 w 972"/>
                <a:gd name="T101" fmla="*/ 99 h 1053"/>
                <a:gd name="T102" fmla="*/ 50 w 972"/>
                <a:gd name="T103" fmla="*/ 89 h 1053"/>
                <a:gd name="T104" fmla="*/ 56 w 972"/>
                <a:gd name="T105" fmla="*/ 80 h 1053"/>
                <a:gd name="T106" fmla="*/ 63 w 972"/>
                <a:gd name="T107" fmla="*/ 73 h 1053"/>
                <a:gd name="T108" fmla="*/ 72 w 972"/>
                <a:gd name="T109" fmla="*/ 64 h 1053"/>
                <a:gd name="T110" fmla="*/ 83 w 972"/>
                <a:gd name="T111" fmla="*/ 56 h 1053"/>
                <a:gd name="T112" fmla="*/ 0 w 972"/>
                <a:gd name="T113" fmla="*/ 60 h 1053"/>
                <a:gd name="T114" fmla="*/ 109 w 972"/>
                <a:gd name="T115" fmla="*/ 0 h 10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972" h="1053">
                  <a:moveTo>
                    <a:pt x="483" y="2"/>
                  </a:moveTo>
                  <a:lnTo>
                    <a:pt x="568" y="0"/>
                  </a:lnTo>
                  <a:lnTo>
                    <a:pt x="675" y="0"/>
                  </a:lnTo>
                  <a:lnTo>
                    <a:pt x="958" y="7"/>
                  </a:lnTo>
                  <a:lnTo>
                    <a:pt x="971" y="185"/>
                  </a:lnTo>
                  <a:lnTo>
                    <a:pt x="772" y="185"/>
                  </a:lnTo>
                  <a:lnTo>
                    <a:pt x="708" y="216"/>
                  </a:lnTo>
                  <a:lnTo>
                    <a:pt x="654" y="243"/>
                  </a:lnTo>
                  <a:lnTo>
                    <a:pt x="610" y="268"/>
                  </a:lnTo>
                  <a:lnTo>
                    <a:pt x="576" y="289"/>
                  </a:lnTo>
                  <a:lnTo>
                    <a:pt x="548" y="309"/>
                  </a:lnTo>
                  <a:lnTo>
                    <a:pt x="522" y="330"/>
                  </a:lnTo>
                  <a:lnTo>
                    <a:pt x="498" y="352"/>
                  </a:lnTo>
                  <a:lnTo>
                    <a:pt x="476" y="375"/>
                  </a:lnTo>
                  <a:lnTo>
                    <a:pt x="455" y="398"/>
                  </a:lnTo>
                  <a:lnTo>
                    <a:pt x="436" y="422"/>
                  </a:lnTo>
                  <a:lnTo>
                    <a:pt x="419" y="447"/>
                  </a:lnTo>
                  <a:lnTo>
                    <a:pt x="404" y="473"/>
                  </a:lnTo>
                  <a:lnTo>
                    <a:pt x="385" y="512"/>
                  </a:lnTo>
                  <a:lnTo>
                    <a:pt x="370" y="550"/>
                  </a:lnTo>
                  <a:lnTo>
                    <a:pt x="364" y="569"/>
                  </a:lnTo>
                  <a:lnTo>
                    <a:pt x="359" y="587"/>
                  </a:lnTo>
                  <a:lnTo>
                    <a:pt x="356" y="605"/>
                  </a:lnTo>
                  <a:lnTo>
                    <a:pt x="353" y="623"/>
                  </a:lnTo>
                  <a:lnTo>
                    <a:pt x="351" y="641"/>
                  </a:lnTo>
                  <a:lnTo>
                    <a:pt x="350" y="658"/>
                  </a:lnTo>
                  <a:lnTo>
                    <a:pt x="351" y="675"/>
                  </a:lnTo>
                  <a:lnTo>
                    <a:pt x="352" y="692"/>
                  </a:lnTo>
                  <a:lnTo>
                    <a:pt x="355" y="708"/>
                  </a:lnTo>
                  <a:lnTo>
                    <a:pt x="358" y="724"/>
                  </a:lnTo>
                  <a:lnTo>
                    <a:pt x="363" y="740"/>
                  </a:lnTo>
                  <a:lnTo>
                    <a:pt x="368" y="756"/>
                  </a:lnTo>
                  <a:lnTo>
                    <a:pt x="371" y="763"/>
                  </a:lnTo>
                  <a:lnTo>
                    <a:pt x="375" y="770"/>
                  </a:lnTo>
                  <a:lnTo>
                    <a:pt x="378" y="777"/>
                  </a:lnTo>
                  <a:lnTo>
                    <a:pt x="382" y="783"/>
                  </a:lnTo>
                  <a:lnTo>
                    <a:pt x="387" y="789"/>
                  </a:lnTo>
                  <a:lnTo>
                    <a:pt x="391" y="795"/>
                  </a:lnTo>
                  <a:lnTo>
                    <a:pt x="396" y="800"/>
                  </a:lnTo>
                  <a:lnTo>
                    <a:pt x="402" y="805"/>
                  </a:lnTo>
                  <a:lnTo>
                    <a:pt x="407" y="810"/>
                  </a:lnTo>
                  <a:lnTo>
                    <a:pt x="413" y="814"/>
                  </a:lnTo>
                  <a:lnTo>
                    <a:pt x="420" y="819"/>
                  </a:lnTo>
                  <a:lnTo>
                    <a:pt x="426" y="823"/>
                  </a:lnTo>
                  <a:lnTo>
                    <a:pt x="433" y="826"/>
                  </a:lnTo>
                  <a:lnTo>
                    <a:pt x="441" y="829"/>
                  </a:lnTo>
                  <a:lnTo>
                    <a:pt x="457" y="835"/>
                  </a:lnTo>
                  <a:lnTo>
                    <a:pt x="472" y="839"/>
                  </a:lnTo>
                  <a:lnTo>
                    <a:pt x="488" y="843"/>
                  </a:lnTo>
                  <a:lnTo>
                    <a:pt x="504" y="846"/>
                  </a:lnTo>
                  <a:lnTo>
                    <a:pt x="519" y="847"/>
                  </a:lnTo>
                  <a:lnTo>
                    <a:pt x="535" y="848"/>
                  </a:lnTo>
                  <a:lnTo>
                    <a:pt x="550" y="848"/>
                  </a:lnTo>
                  <a:lnTo>
                    <a:pt x="565" y="847"/>
                  </a:lnTo>
                  <a:lnTo>
                    <a:pt x="581" y="845"/>
                  </a:lnTo>
                  <a:lnTo>
                    <a:pt x="611" y="840"/>
                  </a:lnTo>
                  <a:lnTo>
                    <a:pt x="644" y="834"/>
                  </a:lnTo>
                  <a:lnTo>
                    <a:pt x="677" y="826"/>
                  </a:lnTo>
                  <a:lnTo>
                    <a:pt x="713" y="816"/>
                  </a:lnTo>
                  <a:lnTo>
                    <a:pt x="788" y="792"/>
                  </a:lnTo>
                  <a:lnTo>
                    <a:pt x="869" y="761"/>
                  </a:lnTo>
                  <a:lnTo>
                    <a:pt x="931" y="944"/>
                  </a:lnTo>
                  <a:lnTo>
                    <a:pt x="851" y="974"/>
                  </a:lnTo>
                  <a:lnTo>
                    <a:pt x="779" y="999"/>
                  </a:lnTo>
                  <a:lnTo>
                    <a:pt x="716" y="1019"/>
                  </a:lnTo>
                  <a:lnTo>
                    <a:pt x="660" y="1034"/>
                  </a:lnTo>
                  <a:lnTo>
                    <a:pt x="622" y="1041"/>
                  </a:lnTo>
                  <a:lnTo>
                    <a:pt x="585" y="1047"/>
                  </a:lnTo>
                  <a:lnTo>
                    <a:pt x="549" y="1051"/>
                  </a:lnTo>
                  <a:lnTo>
                    <a:pt x="514" y="1052"/>
                  </a:lnTo>
                  <a:lnTo>
                    <a:pt x="479" y="1052"/>
                  </a:lnTo>
                  <a:lnTo>
                    <a:pt x="446" y="1049"/>
                  </a:lnTo>
                  <a:lnTo>
                    <a:pt x="413" y="1045"/>
                  </a:lnTo>
                  <a:lnTo>
                    <a:pt x="382" y="1039"/>
                  </a:lnTo>
                  <a:lnTo>
                    <a:pt x="365" y="1035"/>
                  </a:lnTo>
                  <a:lnTo>
                    <a:pt x="350" y="1030"/>
                  </a:lnTo>
                  <a:lnTo>
                    <a:pt x="334" y="1024"/>
                  </a:lnTo>
                  <a:lnTo>
                    <a:pt x="320" y="1017"/>
                  </a:lnTo>
                  <a:lnTo>
                    <a:pt x="306" y="1010"/>
                  </a:lnTo>
                  <a:lnTo>
                    <a:pt x="293" y="1002"/>
                  </a:lnTo>
                  <a:lnTo>
                    <a:pt x="280" y="993"/>
                  </a:lnTo>
                  <a:lnTo>
                    <a:pt x="268" y="983"/>
                  </a:lnTo>
                  <a:lnTo>
                    <a:pt x="256" y="972"/>
                  </a:lnTo>
                  <a:lnTo>
                    <a:pt x="245" y="961"/>
                  </a:lnTo>
                  <a:lnTo>
                    <a:pt x="235" y="948"/>
                  </a:lnTo>
                  <a:lnTo>
                    <a:pt x="225" y="935"/>
                  </a:lnTo>
                  <a:lnTo>
                    <a:pt x="215" y="921"/>
                  </a:lnTo>
                  <a:lnTo>
                    <a:pt x="207" y="907"/>
                  </a:lnTo>
                  <a:lnTo>
                    <a:pt x="199" y="891"/>
                  </a:lnTo>
                  <a:lnTo>
                    <a:pt x="191" y="875"/>
                  </a:lnTo>
                  <a:lnTo>
                    <a:pt x="175" y="835"/>
                  </a:lnTo>
                  <a:lnTo>
                    <a:pt x="163" y="794"/>
                  </a:lnTo>
                  <a:lnTo>
                    <a:pt x="154" y="753"/>
                  </a:lnTo>
                  <a:lnTo>
                    <a:pt x="149" y="711"/>
                  </a:lnTo>
                  <a:lnTo>
                    <a:pt x="147" y="668"/>
                  </a:lnTo>
                  <a:lnTo>
                    <a:pt x="150" y="625"/>
                  </a:lnTo>
                  <a:lnTo>
                    <a:pt x="155" y="581"/>
                  </a:lnTo>
                  <a:lnTo>
                    <a:pt x="164" y="537"/>
                  </a:lnTo>
                  <a:lnTo>
                    <a:pt x="172" y="510"/>
                  </a:lnTo>
                  <a:lnTo>
                    <a:pt x="180" y="485"/>
                  </a:lnTo>
                  <a:lnTo>
                    <a:pt x="189" y="460"/>
                  </a:lnTo>
                  <a:lnTo>
                    <a:pt x="199" y="437"/>
                  </a:lnTo>
                  <a:lnTo>
                    <a:pt x="210" y="414"/>
                  </a:lnTo>
                  <a:lnTo>
                    <a:pt x="222" y="393"/>
                  </a:lnTo>
                  <a:lnTo>
                    <a:pt x="235" y="373"/>
                  </a:lnTo>
                  <a:lnTo>
                    <a:pt x="248" y="354"/>
                  </a:lnTo>
                  <a:lnTo>
                    <a:pt x="262" y="337"/>
                  </a:lnTo>
                  <a:lnTo>
                    <a:pt x="278" y="320"/>
                  </a:lnTo>
                  <a:lnTo>
                    <a:pt x="296" y="303"/>
                  </a:lnTo>
                  <a:lnTo>
                    <a:pt x="317" y="284"/>
                  </a:lnTo>
                  <a:lnTo>
                    <a:pt x="341" y="265"/>
                  </a:lnTo>
                  <a:lnTo>
                    <a:pt x="367" y="246"/>
                  </a:lnTo>
                  <a:lnTo>
                    <a:pt x="426" y="205"/>
                  </a:lnTo>
                  <a:lnTo>
                    <a:pt x="0" y="265"/>
                  </a:lnTo>
                  <a:lnTo>
                    <a:pt x="0" y="31"/>
                  </a:lnTo>
                  <a:lnTo>
                    <a:pt x="483" y="2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5" name="Freeform 60">
              <a:extLst>
                <a:ext uri="{FF2B5EF4-FFF2-40B4-BE49-F238E27FC236}">
                  <a16:creationId xmlns:a16="http://schemas.microsoft.com/office/drawing/2014/main" id="{B9BE3A09-B123-4EB0-A1C8-D937397845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7" y="4001"/>
              <a:ext cx="220" cy="239"/>
            </a:xfrm>
            <a:custGeom>
              <a:avLst/>
              <a:gdLst>
                <a:gd name="T0" fmla="*/ 129 w 972"/>
                <a:gd name="T1" fmla="*/ 0 h 1053"/>
                <a:gd name="T2" fmla="*/ 217 w 972"/>
                <a:gd name="T3" fmla="*/ 2 h 1053"/>
                <a:gd name="T4" fmla="*/ 175 w 972"/>
                <a:gd name="T5" fmla="*/ 42 h 1053"/>
                <a:gd name="T6" fmla="*/ 148 w 972"/>
                <a:gd name="T7" fmla="*/ 55 h 1053"/>
                <a:gd name="T8" fmla="*/ 130 w 972"/>
                <a:gd name="T9" fmla="*/ 66 h 1053"/>
                <a:gd name="T10" fmla="*/ 118 w 972"/>
                <a:gd name="T11" fmla="*/ 75 h 1053"/>
                <a:gd name="T12" fmla="*/ 108 w 972"/>
                <a:gd name="T13" fmla="*/ 85 h 1053"/>
                <a:gd name="T14" fmla="*/ 99 w 972"/>
                <a:gd name="T15" fmla="*/ 96 h 1053"/>
                <a:gd name="T16" fmla="*/ 91 w 972"/>
                <a:gd name="T17" fmla="*/ 107 h 1053"/>
                <a:gd name="T18" fmla="*/ 84 w 972"/>
                <a:gd name="T19" fmla="*/ 125 h 1053"/>
                <a:gd name="T20" fmla="*/ 81 w 972"/>
                <a:gd name="T21" fmla="*/ 133 h 1053"/>
                <a:gd name="T22" fmla="*/ 80 w 972"/>
                <a:gd name="T23" fmla="*/ 141 h 1053"/>
                <a:gd name="T24" fmla="*/ 79 w 972"/>
                <a:gd name="T25" fmla="*/ 149 h 1053"/>
                <a:gd name="T26" fmla="*/ 80 w 972"/>
                <a:gd name="T27" fmla="*/ 157 h 1053"/>
                <a:gd name="T28" fmla="*/ 81 w 972"/>
                <a:gd name="T29" fmla="*/ 164 h 1053"/>
                <a:gd name="T30" fmla="*/ 83 w 972"/>
                <a:gd name="T31" fmla="*/ 172 h 1053"/>
                <a:gd name="T32" fmla="*/ 85 w 972"/>
                <a:gd name="T33" fmla="*/ 175 h 1053"/>
                <a:gd name="T34" fmla="*/ 86 w 972"/>
                <a:gd name="T35" fmla="*/ 178 h 1053"/>
                <a:gd name="T36" fmla="*/ 88 w 972"/>
                <a:gd name="T37" fmla="*/ 180 h 1053"/>
                <a:gd name="T38" fmla="*/ 91 w 972"/>
                <a:gd name="T39" fmla="*/ 183 h 1053"/>
                <a:gd name="T40" fmla="*/ 93 w 972"/>
                <a:gd name="T41" fmla="*/ 185 h 1053"/>
                <a:gd name="T42" fmla="*/ 96 w 972"/>
                <a:gd name="T43" fmla="*/ 187 h 1053"/>
                <a:gd name="T44" fmla="*/ 100 w 972"/>
                <a:gd name="T45" fmla="*/ 188 h 1053"/>
                <a:gd name="T46" fmla="*/ 107 w 972"/>
                <a:gd name="T47" fmla="*/ 190 h 1053"/>
                <a:gd name="T48" fmla="*/ 114 w 972"/>
                <a:gd name="T49" fmla="*/ 192 h 1053"/>
                <a:gd name="T50" fmla="*/ 121 w 972"/>
                <a:gd name="T51" fmla="*/ 192 h 1053"/>
                <a:gd name="T52" fmla="*/ 128 w 972"/>
                <a:gd name="T53" fmla="*/ 192 h 1053"/>
                <a:gd name="T54" fmla="*/ 138 w 972"/>
                <a:gd name="T55" fmla="*/ 191 h 1053"/>
                <a:gd name="T56" fmla="*/ 153 w 972"/>
                <a:gd name="T57" fmla="*/ 187 h 1053"/>
                <a:gd name="T58" fmla="*/ 178 w 972"/>
                <a:gd name="T59" fmla="*/ 180 h 1053"/>
                <a:gd name="T60" fmla="*/ 211 w 972"/>
                <a:gd name="T61" fmla="*/ 214 h 1053"/>
                <a:gd name="T62" fmla="*/ 176 w 972"/>
                <a:gd name="T63" fmla="*/ 227 h 1053"/>
                <a:gd name="T64" fmla="*/ 149 w 972"/>
                <a:gd name="T65" fmla="*/ 235 h 1053"/>
                <a:gd name="T66" fmla="*/ 132 w 972"/>
                <a:gd name="T67" fmla="*/ 238 h 1053"/>
                <a:gd name="T68" fmla="*/ 116 w 972"/>
                <a:gd name="T69" fmla="*/ 239 h 1053"/>
                <a:gd name="T70" fmla="*/ 101 w 972"/>
                <a:gd name="T71" fmla="*/ 238 h 1053"/>
                <a:gd name="T72" fmla="*/ 86 w 972"/>
                <a:gd name="T73" fmla="*/ 236 h 1053"/>
                <a:gd name="T74" fmla="*/ 79 w 972"/>
                <a:gd name="T75" fmla="*/ 234 h 1053"/>
                <a:gd name="T76" fmla="*/ 72 w 972"/>
                <a:gd name="T77" fmla="*/ 231 h 1053"/>
                <a:gd name="T78" fmla="*/ 66 w 972"/>
                <a:gd name="T79" fmla="*/ 227 h 1053"/>
                <a:gd name="T80" fmla="*/ 61 w 972"/>
                <a:gd name="T81" fmla="*/ 223 h 1053"/>
                <a:gd name="T82" fmla="*/ 55 w 972"/>
                <a:gd name="T83" fmla="*/ 218 h 1053"/>
                <a:gd name="T84" fmla="*/ 51 w 972"/>
                <a:gd name="T85" fmla="*/ 212 h 1053"/>
                <a:gd name="T86" fmla="*/ 47 w 972"/>
                <a:gd name="T87" fmla="*/ 206 h 1053"/>
                <a:gd name="T88" fmla="*/ 43 w 972"/>
                <a:gd name="T89" fmla="*/ 199 h 1053"/>
                <a:gd name="T90" fmla="*/ 37 w 972"/>
                <a:gd name="T91" fmla="*/ 180 h 1053"/>
                <a:gd name="T92" fmla="*/ 34 w 972"/>
                <a:gd name="T93" fmla="*/ 161 h 1053"/>
                <a:gd name="T94" fmla="*/ 34 w 972"/>
                <a:gd name="T95" fmla="*/ 142 h 1053"/>
                <a:gd name="T96" fmla="*/ 37 w 972"/>
                <a:gd name="T97" fmla="*/ 122 h 1053"/>
                <a:gd name="T98" fmla="*/ 41 w 972"/>
                <a:gd name="T99" fmla="*/ 110 h 1053"/>
                <a:gd name="T100" fmla="*/ 45 w 972"/>
                <a:gd name="T101" fmla="*/ 99 h 1053"/>
                <a:gd name="T102" fmla="*/ 50 w 972"/>
                <a:gd name="T103" fmla="*/ 89 h 1053"/>
                <a:gd name="T104" fmla="*/ 56 w 972"/>
                <a:gd name="T105" fmla="*/ 80 h 1053"/>
                <a:gd name="T106" fmla="*/ 63 w 972"/>
                <a:gd name="T107" fmla="*/ 73 h 1053"/>
                <a:gd name="T108" fmla="*/ 72 w 972"/>
                <a:gd name="T109" fmla="*/ 64 h 1053"/>
                <a:gd name="T110" fmla="*/ 83 w 972"/>
                <a:gd name="T111" fmla="*/ 56 h 1053"/>
                <a:gd name="T112" fmla="*/ 0 w 972"/>
                <a:gd name="T113" fmla="*/ 60 h 1053"/>
                <a:gd name="T114" fmla="*/ 109 w 972"/>
                <a:gd name="T115" fmla="*/ 0 h 10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972" h="1053">
                  <a:moveTo>
                    <a:pt x="483" y="2"/>
                  </a:moveTo>
                  <a:lnTo>
                    <a:pt x="568" y="0"/>
                  </a:lnTo>
                  <a:lnTo>
                    <a:pt x="675" y="0"/>
                  </a:lnTo>
                  <a:lnTo>
                    <a:pt x="958" y="7"/>
                  </a:lnTo>
                  <a:lnTo>
                    <a:pt x="971" y="185"/>
                  </a:lnTo>
                  <a:lnTo>
                    <a:pt x="772" y="185"/>
                  </a:lnTo>
                  <a:lnTo>
                    <a:pt x="708" y="216"/>
                  </a:lnTo>
                  <a:lnTo>
                    <a:pt x="654" y="243"/>
                  </a:lnTo>
                  <a:lnTo>
                    <a:pt x="610" y="268"/>
                  </a:lnTo>
                  <a:lnTo>
                    <a:pt x="576" y="289"/>
                  </a:lnTo>
                  <a:lnTo>
                    <a:pt x="548" y="309"/>
                  </a:lnTo>
                  <a:lnTo>
                    <a:pt x="522" y="330"/>
                  </a:lnTo>
                  <a:lnTo>
                    <a:pt x="498" y="352"/>
                  </a:lnTo>
                  <a:lnTo>
                    <a:pt x="476" y="375"/>
                  </a:lnTo>
                  <a:lnTo>
                    <a:pt x="455" y="398"/>
                  </a:lnTo>
                  <a:lnTo>
                    <a:pt x="436" y="422"/>
                  </a:lnTo>
                  <a:lnTo>
                    <a:pt x="419" y="447"/>
                  </a:lnTo>
                  <a:lnTo>
                    <a:pt x="404" y="473"/>
                  </a:lnTo>
                  <a:lnTo>
                    <a:pt x="385" y="512"/>
                  </a:lnTo>
                  <a:lnTo>
                    <a:pt x="370" y="550"/>
                  </a:lnTo>
                  <a:lnTo>
                    <a:pt x="364" y="569"/>
                  </a:lnTo>
                  <a:lnTo>
                    <a:pt x="359" y="587"/>
                  </a:lnTo>
                  <a:lnTo>
                    <a:pt x="356" y="605"/>
                  </a:lnTo>
                  <a:lnTo>
                    <a:pt x="353" y="623"/>
                  </a:lnTo>
                  <a:lnTo>
                    <a:pt x="351" y="641"/>
                  </a:lnTo>
                  <a:lnTo>
                    <a:pt x="350" y="658"/>
                  </a:lnTo>
                  <a:lnTo>
                    <a:pt x="351" y="675"/>
                  </a:lnTo>
                  <a:lnTo>
                    <a:pt x="352" y="692"/>
                  </a:lnTo>
                  <a:lnTo>
                    <a:pt x="355" y="708"/>
                  </a:lnTo>
                  <a:lnTo>
                    <a:pt x="358" y="724"/>
                  </a:lnTo>
                  <a:lnTo>
                    <a:pt x="363" y="740"/>
                  </a:lnTo>
                  <a:lnTo>
                    <a:pt x="368" y="756"/>
                  </a:lnTo>
                  <a:lnTo>
                    <a:pt x="371" y="763"/>
                  </a:lnTo>
                  <a:lnTo>
                    <a:pt x="375" y="770"/>
                  </a:lnTo>
                  <a:lnTo>
                    <a:pt x="378" y="777"/>
                  </a:lnTo>
                  <a:lnTo>
                    <a:pt x="382" y="783"/>
                  </a:lnTo>
                  <a:lnTo>
                    <a:pt x="387" y="789"/>
                  </a:lnTo>
                  <a:lnTo>
                    <a:pt x="391" y="795"/>
                  </a:lnTo>
                  <a:lnTo>
                    <a:pt x="396" y="800"/>
                  </a:lnTo>
                  <a:lnTo>
                    <a:pt x="402" y="805"/>
                  </a:lnTo>
                  <a:lnTo>
                    <a:pt x="407" y="810"/>
                  </a:lnTo>
                  <a:lnTo>
                    <a:pt x="413" y="814"/>
                  </a:lnTo>
                  <a:lnTo>
                    <a:pt x="420" y="819"/>
                  </a:lnTo>
                  <a:lnTo>
                    <a:pt x="426" y="823"/>
                  </a:lnTo>
                  <a:lnTo>
                    <a:pt x="433" y="826"/>
                  </a:lnTo>
                  <a:lnTo>
                    <a:pt x="441" y="829"/>
                  </a:lnTo>
                  <a:lnTo>
                    <a:pt x="457" y="835"/>
                  </a:lnTo>
                  <a:lnTo>
                    <a:pt x="472" y="839"/>
                  </a:lnTo>
                  <a:lnTo>
                    <a:pt x="488" y="843"/>
                  </a:lnTo>
                  <a:lnTo>
                    <a:pt x="504" y="846"/>
                  </a:lnTo>
                  <a:lnTo>
                    <a:pt x="519" y="847"/>
                  </a:lnTo>
                  <a:lnTo>
                    <a:pt x="535" y="848"/>
                  </a:lnTo>
                  <a:lnTo>
                    <a:pt x="550" y="848"/>
                  </a:lnTo>
                  <a:lnTo>
                    <a:pt x="565" y="847"/>
                  </a:lnTo>
                  <a:lnTo>
                    <a:pt x="581" y="845"/>
                  </a:lnTo>
                  <a:lnTo>
                    <a:pt x="611" y="840"/>
                  </a:lnTo>
                  <a:lnTo>
                    <a:pt x="644" y="834"/>
                  </a:lnTo>
                  <a:lnTo>
                    <a:pt x="677" y="826"/>
                  </a:lnTo>
                  <a:lnTo>
                    <a:pt x="713" y="816"/>
                  </a:lnTo>
                  <a:lnTo>
                    <a:pt x="788" y="792"/>
                  </a:lnTo>
                  <a:lnTo>
                    <a:pt x="869" y="761"/>
                  </a:lnTo>
                  <a:lnTo>
                    <a:pt x="931" y="944"/>
                  </a:lnTo>
                  <a:lnTo>
                    <a:pt x="851" y="974"/>
                  </a:lnTo>
                  <a:lnTo>
                    <a:pt x="779" y="999"/>
                  </a:lnTo>
                  <a:lnTo>
                    <a:pt x="716" y="1019"/>
                  </a:lnTo>
                  <a:lnTo>
                    <a:pt x="660" y="1034"/>
                  </a:lnTo>
                  <a:lnTo>
                    <a:pt x="622" y="1041"/>
                  </a:lnTo>
                  <a:lnTo>
                    <a:pt x="585" y="1047"/>
                  </a:lnTo>
                  <a:lnTo>
                    <a:pt x="549" y="1051"/>
                  </a:lnTo>
                  <a:lnTo>
                    <a:pt x="514" y="1052"/>
                  </a:lnTo>
                  <a:lnTo>
                    <a:pt x="479" y="1052"/>
                  </a:lnTo>
                  <a:lnTo>
                    <a:pt x="446" y="1049"/>
                  </a:lnTo>
                  <a:lnTo>
                    <a:pt x="413" y="1045"/>
                  </a:lnTo>
                  <a:lnTo>
                    <a:pt x="382" y="1039"/>
                  </a:lnTo>
                  <a:lnTo>
                    <a:pt x="365" y="1035"/>
                  </a:lnTo>
                  <a:lnTo>
                    <a:pt x="350" y="1030"/>
                  </a:lnTo>
                  <a:lnTo>
                    <a:pt x="334" y="1024"/>
                  </a:lnTo>
                  <a:lnTo>
                    <a:pt x="320" y="1017"/>
                  </a:lnTo>
                  <a:lnTo>
                    <a:pt x="306" y="1010"/>
                  </a:lnTo>
                  <a:lnTo>
                    <a:pt x="293" y="1002"/>
                  </a:lnTo>
                  <a:lnTo>
                    <a:pt x="280" y="993"/>
                  </a:lnTo>
                  <a:lnTo>
                    <a:pt x="268" y="983"/>
                  </a:lnTo>
                  <a:lnTo>
                    <a:pt x="256" y="972"/>
                  </a:lnTo>
                  <a:lnTo>
                    <a:pt x="245" y="961"/>
                  </a:lnTo>
                  <a:lnTo>
                    <a:pt x="235" y="948"/>
                  </a:lnTo>
                  <a:lnTo>
                    <a:pt x="225" y="935"/>
                  </a:lnTo>
                  <a:lnTo>
                    <a:pt x="215" y="921"/>
                  </a:lnTo>
                  <a:lnTo>
                    <a:pt x="207" y="907"/>
                  </a:lnTo>
                  <a:lnTo>
                    <a:pt x="199" y="891"/>
                  </a:lnTo>
                  <a:lnTo>
                    <a:pt x="191" y="875"/>
                  </a:lnTo>
                  <a:lnTo>
                    <a:pt x="175" y="835"/>
                  </a:lnTo>
                  <a:lnTo>
                    <a:pt x="163" y="794"/>
                  </a:lnTo>
                  <a:lnTo>
                    <a:pt x="154" y="753"/>
                  </a:lnTo>
                  <a:lnTo>
                    <a:pt x="149" y="711"/>
                  </a:lnTo>
                  <a:lnTo>
                    <a:pt x="147" y="668"/>
                  </a:lnTo>
                  <a:lnTo>
                    <a:pt x="150" y="625"/>
                  </a:lnTo>
                  <a:lnTo>
                    <a:pt x="155" y="581"/>
                  </a:lnTo>
                  <a:lnTo>
                    <a:pt x="164" y="537"/>
                  </a:lnTo>
                  <a:lnTo>
                    <a:pt x="172" y="510"/>
                  </a:lnTo>
                  <a:lnTo>
                    <a:pt x="180" y="485"/>
                  </a:lnTo>
                  <a:lnTo>
                    <a:pt x="189" y="460"/>
                  </a:lnTo>
                  <a:lnTo>
                    <a:pt x="199" y="437"/>
                  </a:lnTo>
                  <a:lnTo>
                    <a:pt x="210" y="414"/>
                  </a:lnTo>
                  <a:lnTo>
                    <a:pt x="222" y="393"/>
                  </a:lnTo>
                  <a:lnTo>
                    <a:pt x="235" y="373"/>
                  </a:lnTo>
                  <a:lnTo>
                    <a:pt x="248" y="354"/>
                  </a:lnTo>
                  <a:lnTo>
                    <a:pt x="262" y="337"/>
                  </a:lnTo>
                  <a:lnTo>
                    <a:pt x="278" y="320"/>
                  </a:lnTo>
                  <a:lnTo>
                    <a:pt x="296" y="303"/>
                  </a:lnTo>
                  <a:lnTo>
                    <a:pt x="317" y="284"/>
                  </a:lnTo>
                  <a:lnTo>
                    <a:pt x="341" y="265"/>
                  </a:lnTo>
                  <a:lnTo>
                    <a:pt x="367" y="246"/>
                  </a:lnTo>
                  <a:lnTo>
                    <a:pt x="426" y="205"/>
                  </a:lnTo>
                  <a:lnTo>
                    <a:pt x="0" y="265"/>
                  </a:lnTo>
                  <a:lnTo>
                    <a:pt x="0" y="31"/>
                  </a:lnTo>
                  <a:lnTo>
                    <a:pt x="483" y="2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6" name="Freeform 61">
              <a:extLst>
                <a:ext uri="{FF2B5EF4-FFF2-40B4-BE49-F238E27FC236}">
                  <a16:creationId xmlns:a16="http://schemas.microsoft.com/office/drawing/2014/main" id="{DFEA0F06-E57A-478B-A184-C40D26257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4" y="3992"/>
              <a:ext cx="220" cy="248"/>
            </a:xfrm>
            <a:custGeom>
              <a:avLst/>
              <a:gdLst>
                <a:gd name="T0" fmla="*/ 58 w 972"/>
                <a:gd name="T1" fmla="*/ 39 h 1093"/>
                <a:gd name="T2" fmla="*/ 48 w 972"/>
                <a:gd name="T3" fmla="*/ 75 h 1093"/>
                <a:gd name="T4" fmla="*/ 44 w 972"/>
                <a:gd name="T5" fmla="*/ 90 h 1093"/>
                <a:gd name="T6" fmla="*/ 42 w 972"/>
                <a:gd name="T7" fmla="*/ 104 h 1093"/>
                <a:gd name="T8" fmla="*/ 41 w 972"/>
                <a:gd name="T9" fmla="*/ 123 h 1093"/>
                <a:gd name="T10" fmla="*/ 41 w 972"/>
                <a:gd name="T11" fmla="*/ 171 h 1093"/>
                <a:gd name="T12" fmla="*/ 101 w 972"/>
                <a:gd name="T13" fmla="*/ 146 h 1093"/>
                <a:gd name="T14" fmla="*/ 68 w 972"/>
                <a:gd name="T15" fmla="*/ 217 h 1093"/>
                <a:gd name="T16" fmla="*/ 61 w 972"/>
                <a:gd name="T17" fmla="*/ 230 h 1093"/>
                <a:gd name="T18" fmla="*/ 58 w 972"/>
                <a:gd name="T19" fmla="*/ 234 h 1093"/>
                <a:gd name="T20" fmla="*/ 54 w 972"/>
                <a:gd name="T21" fmla="*/ 239 h 1093"/>
                <a:gd name="T22" fmla="*/ 50 w 972"/>
                <a:gd name="T23" fmla="*/ 243 h 1093"/>
                <a:gd name="T24" fmla="*/ 45 w 972"/>
                <a:gd name="T25" fmla="*/ 246 h 1093"/>
                <a:gd name="T26" fmla="*/ 39 w 972"/>
                <a:gd name="T27" fmla="*/ 248 h 1093"/>
                <a:gd name="T28" fmla="*/ 34 w 972"/>
                <a:gd name="T29" fmla="*/ 248 h 1093"/>
                <a:gd name="T30" fmla="*/ 29 w 972"/>
                <a:gd name="T31" fmla="*/ 247 h 1093"/>
                <a:gd name="T32" fmla="*/ 24 w 972"/>
                <a:gd name="T33" fmla="*/ 245 h 1093"/>
                <a:gd name="T34" fmla="*/ 20 w 972"/>
                <a:gd name="T35" fmla="*/ 242 h 1093"/>
                <a:gd name="T36" fmla="*/ 16 w 972"/>
                <a:gd name="T37" fmla="*/ 237 h 1093"/>
                <a:gd name="T38" fmla="*/ 13 w 972"/>
                <a:gd name="T39" fmla="*/ 232 h 1093"/>
                <a:gd name="T40" fmla="*/ 10 w 972"/>
                <a:gd name="T41" fmla="*/ 225 h 1093"/>
                <a:gd name="T42" fmla="*/ 6 w 972"/>
                <a:gd name="T43" fmla="*/ 212 h 1093"/>
                <a:gd name="T44" fmla="*/ 3 w 972"/>
                <a:gd name="T45" fmla="*/ 199 h 1093"/>
                <a:gd name="T46" fmla="*/ 1 w 972"/>
                <a:gd name="T47" fmla="*/ 177 h 1093"/>
                <a:gd name="T48" fmla="*/ 0 w 972"/>
                <a:gd name="T49" fmla="*/ 140 h 1093"/>
                <a:gd name="T50" fmla="*/ 2 w 972"/>
                <a:gd name="T51" fmla="*/ 101 h 1093"/>
                <a:gd name="T52" fmla="*/ 8 w 972"/>
                <a:gd name="T53" fmla="*/ 65 h 1093"/>
                <a:gd name="T54" fmla="*/ 19 w 972"/>
                <a:gd name="T55" fmla="*/ 25 h 1093"/>
                <a:gd name="T56" fmla="*/ 65 w 972"/>
                <a:gd name="T57" fmla="*/ 17 h 1093"/>
                <a:gd name="T58" fmla="*/ 204 w 972"/>
                <a:gd name="T59" fmla="*/ 54 h 1093"/>
                <a:gd name="T60" fmla="*/ 211 w 972"/>
                <a:gd name="T61" fmla="*/ 93 h 1093"/>
                <a:gd name="T62" fmla="*/ 216 w 972"/>
                <a:gd name="T63" fmla="*/ 141 h 1093"/>
                <a:gd name="T64" fmla="*/ 220 w 972"/>
                <a:gd name="T65" fmla="*/ 204 h 1093"/>
                <a:gd name="T66" fmla="*/ 173 w 972"/>
                <a:gd name="T67" fmla="*/ 146 h 1093"/>
                <a:gd name="T68" fmla="*/ 170 w 972"/>
                <a:gd name="T69" fmla="*/ 106 h 1093"/>
                <a:gd name="T70" fmla="*/ 163 w 972"/>
                <a:gd name="T71" fmla="*/ 69 h 1093"/>
                <a:gd name="T72" fmla="*/ 194 w 972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972" h="1093">
                  <a:moveTo>
                    <a:pt x="289" y="74"/>
                  </a:moveTo>
                  <a:lnTo>
                    <a:pt x="256" y="171"/>
                  </a:lnTo>
                  <a:lnTo>
                    <a:pt x="230" y="257"/>
                  </a:lnTo>
                  <a:lnTo>
                    <a:pt x="210" y="332"/>
                  </a:lnTo>
                  <a:lnTo>
                    <a:pt x="202" y="366"/>
                  </a:lnTo>
                  <a:lnTo>
                    <a:pt x="196" y="397"/>
                  </a:lnTo>
                  <a:lnTo>
                    <a:pt x="191" y="427"/>
                  </a:lnTo>
                  <a:lnTo>
                    <a:pt x="186" y="460"/>
                  </a:lnTo>
                  <a:lnTo>
                    <a:pt x="183" y="499"/>
                  </a:lnTo>
                  <a:lnTo>
                    <a:pt x="181" y="541"/>
                  </a:lnTo>
                  <a:lnTo>
                    <a:pt x="180" y="639"/>
                  </a:lnTo>
                  <a:lnTo>
                    <a:pt x="182" y="754"/>
                  </a:lnTo>
                  <a:lnTo>
                    <a:pt x="298" y="536"/>
                  </a:lnTo>
                  <a:lnTo>
                    <a:pt x="448" y="645"/>
                  </a:lnTo>
                  <a:lnTo>
                    <a:pt x="319" y="918"/>
                  </a:lnTo>
                  <a:lnTo>
                    <a:pt x="301" y="957"/>
                  </a:lnTo>
                  <a:lnTo>
                    <a:pt x="284" y="989"/>
                  </a:lnTo>
                  <a:lnTo>
                    <a:pt x="270" y="1014"/>
                  </a:lnTo>
                  <a:lnTo>
                    <a:pt x="263" y="1024"/>
                  </a:lnTo>
                  <a:lnTo>
                    <a:pt x="258" y="1032"/>
                  </a:lnTo>
                  <a:lnTo>
                    <a:pt x="249" y="1044"/>
                  </a:lnTo>
                  <a:lnTo>
                    <a:pt x="239" y="1054"/>
                  </a:lnTo>
                  <a:lnTo>
                    <a:pt x="229" y="1064"/>
                  </a:lnTo>
                  <a:lnTo>
                    <a:pt x="219" y="1072"/>
                  </a:lnTo>
                  <a:lnTo>
                    <a:pt x="208" y="1078"/>
                  </a:lnTo>
                  <a:lnTo>
                    <a:pt x="197" y="1084"/>
                  </a:lnTo>
                  <a:lnTo>
                    <a:pt x="185" y="1088"/>
                  </a:lnTo>
                  <a:lnTo>
                    <a:pt x="174" y="1091"/>
                  </a:lnTo>
                  <a:lnTo>
                    <a:pt x="161" y="1092"/>
                  </a:lnTo>
                  <a:lnTo>
                    <a:pt x="150" y="1092"/>
                  </a:lnTo>
                  <a:lnTo>
                    <a:pt x="139" y="1091"/>
                  </a:lnTo>
                  <a:lnTo>
                    <a:pt x="128" y="1088"/>
                  </a:lnTo>
                  <a:lnTo>
                    <a:pt x="118" y="1084"/>
                  </a:lnTo>
                  <a:lnTo>
                    <a:pt x="108" y="1079"/>
                  </a:lnTo>
                  <a:lnTo>
                    <a:pt x="98" y="1073"/>
                  </a:lnTo>
                  <a:lnTo>
                    <a:pt x="89" y="1065"/>
                  </a:lnTo>
                  <a:lnTo>
                    <a:pt x="80" y="1056"/>
                  </a:lnTo>
                  <a:lnTo>
                    <a:pt x="72" y="1046"/>
                  </a:lnTo>
                  <a:lnTo>
                    <a:pt x="64" y="1034"/>
                  </a:lnTo>
                  <a:lnTo>
                    <a:pt x="57" y="1022"/>
                  </a:lnTo>
                  <a:lnTo>
                    <a:pt x="50" y="1007"/>
                  </a:lnTo>
                  <a:lnTo>
                    <a:pt x="43" y="992"/>
                  </a:lnTo>
                  <a:lnTo>
                    <a:pt x="31" y="957"/>
                  </a:lnTo>
                  <a:lnTo>
                    <a:pt x="25" y="933"/>
                  </a:lnTo>
                  <a:lnTo>
                    <a:pt x="20" y="907"/>
                  </a:lnTo>
                  <a:lnTo>
                    <a:pt x="15" y="878"/>
                  </a:lnTo>
                  <a:lnTo>
                    <a:pt x="10" y="848"/>
                  </a:lnTo>
                  <a:lnTo>
                    <a:pt x="4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1" y="443"/>
                  </a:lnTo>
                  <a:lnTo>
                    <a:pt x="22" y="357"/>
                  </a:lnTo>
                  <a:lnTo>
                    <a:pt x="37" y="286"/>
                  </a:lnTo>
                  <a:lnTo>
                    <a:pt x="57" y="203"/>
                  </a:lnTo>
                  <a:lnTo>
                    <a:pt x="83" y="108"/>
                  </a:lnTo>
                  <a:lnTo>
                    <a:pt x="115" y="0"/>
                  </a:lnTo>
                  <a:lnTo>
                    <a:pt x="289" y="74"/>
                  </a:lnTo>
                  <a:close/>
                  <a:moveTo>
                    <a:pt x="856" y="30"/>
                  </a:moveTo>
                  <a:lnTo>
                    <a:pt x="901" y="237"/>
                  </a:lnTo>
                  <a:lnTo>
                    <a:pt x="918" y="329"/>
                  </a:lnTo>
                  <a:lnTo>
                    <a:pt x="931" y="412"/>
                  </a:lnTo>
                  <a:lnTo>
                    <a:pt x="944" y="509"/>
                  </a:lnTo>
                  <a:lnTo>
                    <a:pt x="955" y="623"/>
                  </a:lnTo>
                  <a:lnTo>
                    <a:pt x="964" y="752"/>
                  </a:lnTo>
                  <a:lnTo>
                    <a:pt x="971" y="898"/>
                  </a:lnTo>
                  <a:lnTo>
                    <a:pt x="776" y="903"/>
                  </a:lnTo>
                  <a:lnTo>
                    <a:pt x="765" y="645"/>
                  </a:lnTo>
                  <a:lnTo>
                    <a:pt x="758" y="546"/>
                  </a:lnTo>
                  <a:lnTo>
                    <a:pt x="750" y="466"/>
                  </a:lnTo>
                  <a:lnTo>
                    <a:pt x="738" y="395"/>
                  </a:lnTo>
                  <a:lnTo>
                    <a:pt x="721" y="306"/>
                  </a:lnTo>
                  <a:lnTo>
                    <a:pt x="669" y="74"/>
                  </a:lnTo>
                  <a:lnTo>
                    <a:pt x="856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7" name="Freeform 62">
              <a:extLst>
                <a:ext uri="{FF2B5EF4-FFF2-40B4-BE49-F238E27FC236}">
                  <a16:creationId xmlns:a16="http://schemas.microsoft.com/office/drawing/2014/main" id="{B4206003-D4AA-46CF-86C5-E44B4B73B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" y="3992"/>
              <a:ext cx="220" cy="248"/>
            </a:xfrm>
            <a:custGeom>
              <a:avLst/>
              <a:gdLst>
                <a:gd name="T0" fmla="*/ 58 w 972"/>
                <a:gd name="T1" fmla="*/ 39 h 1093"/>
                <a:gd name="T2" fmla="*/ 48 w 972"/>
                <a:gd name="T3" fmla="*/ 75 h 1093"/>
                <a:gd name="T4" fmla="*/ 44 w 972"/>
                <a:gd name="T5" fmla="*/ 90 h 1093"/>
                <a:gd name="T6" fmla="*/ 42 w 972"/>
                <a:gd name="T7" fmla="*/ 104 h 1093"/>
                <a:gd name="T8" fmla="*/ 41 w 972"/>
                <a:gd name="T9" fmla="*/ 123 h 1093"/>
                <a:gd name="T10" fmla="*/ 41 w 972"/>
                <a:gd name="T11" fmla="*/ 171 h 1093"/>
                <a:gd name="T12" fmla="*/ 101 w 972"/>
                <a:gd name="T13" fmla="*/ 146 h 1093"/>
                <a:gd name="T14" fmla="*/ 68 w 972"/>
                <a:gd name="T15" fmla="*/ 217 h 1093"/>
                <a:gd name="T16" fmla="*/ 61 w 972"/>
                <a:gd name="T17" fmla="*/ 230 h 1093"/>
                <a:gd name="T18" fmla="*/ 58 w 972"/>
                <a:gd name="T19" fmla="*/ 234 h 1093"/>
                <a:gd name="T20" fmla="*/ 54 w 972"/>
                <a:gd name="T21" fmla="*/ 239 h 1093"/>
                <a:gd name="T22" fmla="*/ 50 w 972"/>
                <a:gd name="T23" fmla="*/ 243 h 1093"/>
                <a:gd name="T24" fmla="*/ 45 w 972"/>
                <a:gd name="T25" fmla="*/ 246 h 1093"/>
                <a:gd name="T26" fmla="*/ 39 w 972"/>
                <a:gd name="T27" fmla="*/ 248 h 1093"/>
                <a:gd name="T28" fmla="*/ 34 w 972"/>
                <a:gd name="T29" fmla="*/ 248 h 1093"/>
                <a:gd name="T30" fmla="*/ 29 w 972"/>
                <a:gd name="T31" fmla="*/ 247 h 1093"/>
                <a:gd name="T32" fmla="*/ 24 w 972"/>
                <a:gd name="T33" fmla="*/ 245 h 1093"/>
                <a:gd name="T34" fmla="*/ 20 w 972"/>
                <a:gd name="T35" fmla="*/ 242 h 1093"/>
                <a:gd name="T36" fmla="*/ 16 w 972"/>
                <a:gd name="T37" fmla="*/ 237 h 1093"/>
                <a:gd name="T38" fmla="*/ 13 w 972"/>
                <a:gd name="T39" fmla="*/ 232 h 1093"/>
                <a:gd name="T40" fmla="*/ 10 w 972"/>
                <a:gd name="T41" fmla="*/ 225 h 1093"/>
                <a:gd name="T42" fmla="*/ 6 w 972"/>
                <a:gd name="T43" fmla="*/ 212 h 1093"/>
                <a:gd name="T44" fmla="*/ 3 w 972"/>
                <a:gd name="T45" fmla="*/ 199 h 1093"/>
                <a:gd name="T46" fmla="*/ 1 w 972"/>
                <a:gd name="T47" fmla="*/ 177 h 1093"/>
                <a:gd name="T48" fmla="*/ 0 w 972"/>
                <a:gd name="T49" fmla="*/ 140 h 1093"/>
                <a:gd name="T50" fmla="*/ 2 w 972"/>
                <a:gd name="T51" fmla="*/ 101 h 1093"/>
                <a:gd name="T52" fmla="*/ 8 w 972"/>
                <a:gd name="T53" fmla="*/ 65 h 1093"/>
                <a:gd name="T54" fmla="*/ 19 w 972"/>
                <a:gd name="T55" fmla="*/ 25 h 1093"/>
                <a:gd name="T56" fmla="*/ 65 w 972"/>
                <a:gd name="T57" fmla="*/ 17 h 1093"/>
                <a:gd name="T58" fmla="*/ 204 w 972"/>
                <a:gd name="T59" fmla="*/ 54 h 1093"/>
                <a:gd name="T60" fmla="*/ 211 w 972"/>
                <a:gd name="T61" fmla="*/ 93 h 1093"/>
                <a:gd name="T62" fmla="*/ 216 w 972"/>
                <a:gd name="T63" fmla="*/ 141 h 1093"/>
                <a:gd name="T64" fmla="*/ 220 w 972"/>
                <a:gd name="T65" fmla="*/ 204 h 1093"/>
                <a:gd name="T66" fmla="*/ 173 w 972"/>
                <a:gd name="T67" fmla="*/ 146 h 1093"/>
                <a:gd name="T68" fmla="*/ 170 w 972"/>
                <a:gd name="T69" fmla="*/ 106 h 1093"/>
                <a:gd name="T70" fmla="*/ 163 w 972"/>
                <a:gd name="T71" fmla="*/ 69 h 1093"/>
                <a:gd name="T72" fmla="*/ 194 w 972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972" h="1093">
                  <a:moveTo>
                    <a:pt x="289" y="74"/>
                  </a:moveTo>
                  <a:lnTo>
                    <a:pt x="256" y="171"/>
                  </a:lnTo>
                  <a:lnTo>
                    <a:pt x="230" y="257"/>
                  </a:lnTo>
                  <a:lnTo>
                    <a:pt x="210" y="332"/>
                  </a:lnTo>
                  <a:lnTo>
                    <a:pt x="202" y="366"/>
                  </a:lnTo>
                  <a:lnTo>
                    <a:pt x="196" y="397"/>
                  </a:lnTo>
                  <a:lnTo>
                    <a:pt x="191" y="427"/>
                  </a:lnTo>
                  <a:lnTo>
                    <a:pt x="186" y="460"/>
                  </a:lnTo>
                  <a:lnTo>
                    <a:pt x="183" y="499"/>
                  </a:lnTo>
                  <a:lnTo>
                    <a:pt x="181" y="541"/>
                  </a:lnTo>
                  <a:lnTo>
                    <a:pt x="180" y="639"/>
                  </a:lnTo>
                  <a:lnTo>
                    <a:pt x="182" y="754"/>
                  </a:lnTo>
                  <a:lnTo>
                    <a:pt x="298" y="536"/>
                  </a:lnTo>
                  <a:lnTo>
                    <a:pt x="448" y="645"/>
                  </a:lnTo>
                  <a:lnTo>
                    <a:pt x="319" y="918"/>
                  </a:lnTo>
                  <a:lnTo>
                    <a:pt x="301" y="957"/>
                  </a:lnTo>
                  <a:lnTo>
                    <a:pt x="284" y="989"/>
                  </a:lnTo>
                  <a:lnTo>
                    <a:pt x="270" y="1014"/>
                  </a:lnTo>
                  <a:lnTo>
                    <a:pt x="263" y="1024"/>
                  </a:lnTo>
                  <a:lnTo>
                    <a:pt x="258" y="1032"/>
                  </a:lnTo>
                  <a:lnTo>
                    <a:pt x="249" y="1044"/>
                  </a:lnTo>
                  <a:lnTo>
                    <a:pt x="239" y="1054"/>
                  </a:lnTo>
                  <a:lnTo>
                    <a:pt x="229" y="1064"/>
                  </a:lnTo>
                  <a:lnTo>
                    <a:pt x="219" y="1072"/>
                  </a:lnTo>
                  <a:lnTo>
                    <a:pt x="208" y="1078"/>
                  </a:lnTo>
                  <a:lnTo>
                    <a:pt x="197" y="1084"/>
                  </a:lnTo>
                  <a:lnTo>
                    <a:pt x="185" y="1088"/>
                  </a:lnTo>
                  <a:lnTo>
                    <a:pt x="174" y="1091"/>
                  </a:lnTo>
                  <a:lnTo>
                    <a:pt x="161" y="1092"/>
                  </a:lnTo>
                  <a:lnTo>
                    <a:pt x="150" y="1092"/>
                  </a:lnTo>
                  <a:lnTo>
                    <a:pt x="139" y="1091"/>
                  </a:lnTo>
                  <a:lnTo>
                    <a:pt x="128" y="1088"/>
                  </a:lnTo>
                  <a:lnTo>
                    <a:pt x="118" y="1084"/>
                  </a:lnTo>
                  <a:lnTo>
                    <a:pt x="108" y="1079"/>
                  </a:lnTo>
                  <a:lnTo>
                    <a:pt x="98" y="1073"/>
                  </a:lnTo>
                  <a:lnTo>
                    <a:pt x="89" y="1065"/>
                  </a:lnTo>
                  <a:lnTo>
                    <a:pt x="80" y="1056"/>
                  </a:lnTo>
                  <a:lnTo>
                    <a:pt x="72" y="1046"/>
                  </a:lnTo>
                  <a:lnTo>
                    <a:pt x="64" y="1034"/>
                  </a:lnTo>
                  <a:lnTo>
                    <a:pt x="57" y="1022"/>
                  </a:lnTo>
                  <a:lnTo>
                    <a:pt x="50" y="1007"/>
                  </a:lnTo>
                  <a:lnTo>
                    <a:pt x="43" y="992"/>
                  </a:lnTo>
                  <a:lnTo>
                    <a:pt x="31" y="957"/>
                  </a:lnTo>
                  <a:lnTo>
                    <a:pt x="25" y="933"/>
                  </a:lnTo>
                  <a:lnTo>
                    <a:pt x="20" y="907"/>
                  </a:lnTo>
                  <a:lnTo>
                    <a:pt x="15" y="878"/>
                  </a:lnTo>
                  <a:lnTo>
                    <a:pt x="10" y="848"/>
                  </a:lnTo>
                  <a:lnTo>
                    <a:pt x="4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1" y="443"/>
                  </a:lnTo>
                  <a:lnTo>
                    <a:pt x="22" y="357"/>
                  </a:lnTo>
                  <a:lnTo>
                    <a:pt x="37" y="286"/>
                  </a:lnTo>
                  <a:lnTo>
                    <a:pt x="57" y="203"/>
                  </a:lnTo>
                  <a:lnTo>
                    <a:pt x="83" y="108"/>
                  </a:lnTo>
                  <a:lnTo>
                    <a:pt x="115" y="0"/>
                  </a:lnTo>
                  <a:lnTo>
                    <a:pt x="289" y="74"/>
                  </a:lnTo>
                  <a:close/>
                  <a:moveTo>
                    <a:pt x="856" y="30"/>
                  </a:moveTo>
                  <a:lnTo>
                    <a:pt x="901" y="237"/>
                  </a:lnTo>
                  <a:lnTo>
                    <a:pt x="918" y="329"/>
                  </a:lnTo>
                  <a:lnTo>
                    <a:pt x="931" y="412"/>
                  </a:lnTo>
                  <a:lnTo>
                    <a:pt x="944" y="509"/>
                  </a:lnTo>
                  <a:lnTo>
                    <a:pt x="955" y="623"/>
                  </a:lnTo>
                  <a:lnTo>
                    <a:pt x="964" y="752"/>
                  </a:lnTo>
                  <a:lnTo>
                    <a:pt x="971" y="898"/>
                  </a:lnTo>
                  <a:lnTo>
                    <a:pt x="776" y="903"/>
                  </a:lnTo>
                  <a:lnTo>
                    <a:pt x="765" y="645"/>
                  </a:lnTo>
                  <a:lnTo>
                    <a:pt x="758" y="546"/>
                  </a:lnTo>
                  <a:lnTo>
                    <a:pt x="750" y="466"/>
                  </a:lnTo>
                  <a:lnTo>
                    <a:pt x="738" y="395"/>
                  </a:lnTo>
                  <a:lnTo>
                    <a:pt x="721" y="306"/>
                  </a:lnTo>
                  <a:lnTo>
                    <a:pt x="669" y="74"/>
                  </a:lnTo>
                  <a:lnTo>
                    <a:pt x="856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8" name="Freeform 63">
              <a:extLst>
                <a:ext uri="{FF2B5EF4-FFF2-40B4-BE49-F238E27FC236}">
                  <a16:creationId xmlns:a16="http://schemas.microsoft.com/office/drawing/2014/main" id="{0C7EE713-94F6-40EF-85CA-C255B3EC3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7" y="3992"/>
              <a:ext cx="222" cy="251"/>
            </a:xfrm>
            <a:custGeom>
              <a:avLst/>
              <a:gdLst>
                <a:gd name="T0" fmla="*/ 124 w 981"/>
                <a:gd name="T1" fmla="*/ 17 h 1105"/>
                <a:gd name="T2" fmla="*/ 96 w 981"/>
                <a:gd name="T3" fmla="*/ 97 h 1105"/>
                <a:gd name="T4" fmla="*/ 105 w 981"/>
                <a:gd name="T5" fmla="*/ 92 h 1105"/>
                <a:gd name="T6" fmla="*/ 113 w 981"/>
                <a:gd name="T7" fmla="*/ 89 h 1105"/>
                <a:gd name="T8" fmla="*/ 124 w 981"/>
                <a:gd name="T9" fmla="*/ 87 h 1105"/>
                <a:gd name="T10" fmla="*/ 134 w 981"/>
                <a:gd name="T11" fmla="*/ 89 h 1105"/>
                <a:gd name="T12" fmla="*/ 143 w 981"/>
                <a:gd name="T13" fmla="*/ 94 h 1105"/>
                <a:gd name="T14" fmla="*/ 150 w 981"/>
                <a:gd name="T15" fmla="*/ 100 h 1105"/>
                <a:gd name="T16" fmla="*/ 154 w 981"/>
                <a:gd name="T17" fmla="*/ 108 h 1105"/>
                <a:gd name="T18" fmla="*/ 156 w 981"/>
                <a:gd name="T19" fmla="*/ 113 h 1105"/>
                <a:gd name="T20" fmla="*/ 158 w 981"/>
                <a:gd name="T21" fmla="*/ 124 h 1105"/>
                <a:gd name="T22" fmla="*/ 156 w 981"/>
                <a:gd name="T23" fmla="*/ 136 h 1105"/>
                <a:gd name="T24" fmla="*/ 152 w 981"/>
                <a:gd name="T25" fmla="*/ 158 h 1105"/>
                <a:gd name="T26" fmla="*/ 150 w 981"/>
                <a:gd name="T27" fmla="*/ 175 h 1105"/>
                <a:gd name="T28" fmla="*/ 151 w 981"/>
                <a:gd name="T29" fmla="*/ 181 h 1105"/>
                <a:gd name="T30" fmla="*/ 152 w 981"/>
                <a:gd name="T31" fmla="*/ 186 h 1105"/>
                <a:gd name="T32" fmla="*/ 154 w 981"/>
                <a:gd name="T33" fmla="*/ 190 h 1105"/>
                <a:gd name="T34" fmla="*/ 157 w 981"/>
                <a:gd name="T35" fmla="*/ 193 h 1105"/>
                <a:gd name="T36" fmla="*/ 161 w 981"/>
                <a:gd name="T37" fmla="*/ 194 h 1105"/>
                <a:gd name="T38" fmla="*/ 164 w 981"/>
                <a:gd name="T39" fmla="*/ 195 h 1105"/>
                <a:gd name="T40" fmla="*/ 168 w 981"/>
                <a:gd name="T41" fmla="*/ 194 h 1105"/>
                <a:gd name="T42" fmla="*/ 172 w 981"/>
                <a:gd name="T43" fmla="*/ 193 h 1105"/>
                <a:gd name="T44" fmla="*/ 181 w 981"/>
                <a:gd name="T45" fmla="*/ 187 h 1105"/>
                <a:gd name="T46" fmla="*/ 188 w 981"/>
                <a:gd name="T47" fmla="*/ 180 h 1105"/>
                <a:gd name="T48" fmla="*/ 222 w 981"/>
                <a:gd name="T49" fmla="*/ 211 h 1105"/>
                <a:gd name="T50" fmla="*/ 203 w 981"/>
                <a:gd name="T51" fmla="*/ 230 h 1105"/>
                <a:gd name="T52" fmla="*/ 186 w 981"/>
                <a:gd name="T53" fmla="*/ 242 h 1105"/>
                <a:gd name="T54" fmla="*/ 176 w 981"/>
                <a:gd name="T55" fmla="*/ 247 h 1105"/>
                <a:gd name="T56" fmla="*/ 155 w 981"/>
                <a:gd name="T57" fmla="*/ 251 h 1105"/>
                <a:gd name="T58" fmla="*/ 137 w 981"/>
                <a:gd name="T59" fmla="*/ 249 h 1105"/>
                <a:gd name="T60" fmla="*/ 126 w 981"/>
                <a:gd name="T61" fmla="*/ 245 h 1105"/>
                <a:gd name="T62" fmla="*/ 121 w 981"/>
                <a:gd name="T63" fmla="*/ 242 h 1105"/>
                <a:gd name="T64" fmla="*/ 116 w 981"/>
                <a:gd name="T65" fmla="*/ 238 h 1105"/>
                <a:gd name="T66" fmla="*/ 112 w 981"/>
                <a:gd name="T67" fmla="*/ 233 h 1105"/>
                <a:gd name="T68" fmla="*/ 110 w 981"/>
                <a:gd name="T69" fmla="*/ 228 h 1105"/>
                <a:gd name="T70" fmla="*/ 105 w 981"/>
                <a:gd name="T71" fmla="*/ 215 h 1105"/>
                <a:gd name="T72" fmla="*/ 103 w 981"/>
                <a:gd name="T73" fmla="*/ 201 h 1105"/>
                <a:gd name="T74" fmla="*/ 104 w 981"/>
                <a:gd name="T75" fmla="*/ 187 h 1105"/>
                <a:gd name="T76" fmla="*/ 109 w 981"/>
                <a:gd name="T77" fmla="*/ 156 h 1105"/>
                <a:gd name="T78" fmla="*/ 109 w 981"/>
                <a:gd name="T79" fmla="*/ 149 h 1105"/>
                <a:gd name="T80" fmla="*/ 108 w 981"/>
                <a:gd name="T81" fmla="*/ 144 h 1105"/>
                <a:gd name="T82" fmla="*/ 107 w 981"/>
                <a:gd name="T83" fmla="*/ 141 h 1105"/>
                <a:gd name="T84" fmla="*/ 104 w 981"/>
                <a:gd name="T85" fmla="*/ 139 h 1105"/>
                <a:gd name="T86" fmla="*/ 101 w 981"/>
                <a:gd name="T87" fmla="*/ 138 h 1105"/>
                <a:gd name="T88" fmla="*/ 97 w 981"/>
                <a:gd name="T89" fmla="*/ 138 h 1105"/>
                <a:gd name="T90" fmla="*/ 93 w 981"/>
                <a:gd name="T91" fmla="*/ 139 h 1105"/>
                <a:gd name="T92" fmla="*/ 86 w 981"/>
                <a:gd name="T93" fmla="*/ 143 h 1105"/>
                <a:gd name="T94" fmla="*/ 78 w 981"/>
                <a:gd name="T95" fmla="*/ 150 h 1105"/>
                <a:gd name="T96" fmla="*/ 69 w 981"/>
                <a:gd name="T97" fmla="*/ 161 h 1105"/>
                <a:gd name="T98" fmla="*/ 0 w 981"/>
                <a:gd name="T99" fmla="*/ 231 h 1105"/>
                <a:gd name="T100" fmla="*/ 48 w 981"/>
                <a:gd name="T101" fmla="*/ 88 h 110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81" h="1105">
                  <a:moveTo>
                    <a:pt x="214" y="387"/>
                  </a:moveTo>
                  <a:lnTo>
                    <a:pt x="377" y="0"/>
                  </a:lnTo>
                  <a:lnTo>
                    <a:pt x="546" y="74"/>
                  </a:lnTo>
                  <a:lnTo>
                    <a:pt x="457" y="268"/>
                  </a:lnTo>
                  <a:lnTo>
                    <a:pt x="390" y="451"/>
                  </a:lnTo>
                  <a:lnTo>
                    <a:pt x="423" y="429"/>
                  </a:lnTo>
                  <a:lnTo>
                    <a:pt x="437" y="419"/>
                  </a:lnTo>
                  <a:lnTo>
                    <a:pt x="452" y="411"/>
                  </a:lnTo>
                  <a:lnTo>
                    <a:pt x="465" y="405"/>
                  </a:lnTo>
                  <a:lnTo>
                    <a:pt x="478" y="399"/>
                  </a:lnTo>
                  <a:lnTo>
                    <a:pt x="490" y="395"/>
                  </a:lnTo>
                  <a:lnTo>
                    <a:pt x="501" y="392"/>
                  </a:lnTo>
                  <a:lnTo>
                    <a:pt x="517" y="388"/>
                  </a:lnTo>
                  <a:lnTo>
                    <a:pt x="532" y="386"/>
                  </a:lnTo>
                  <a:lnTo>
                    <a:pt x="547" y="385"/>
                  </a:lnTo>
                  <a:lnTo>
                    <a:pt x="562" y="386"/>
                  </a:lnTo>
                  <a:lnTo>
                    <a:pt x="577" y="389"/>
                  </a:lnTo>
                  <a:lnTo>
                    <a:pt x="592" y="393"/>
                  </a:lnTo>
                  <a:lnTo>
                    <a:pt x="607" y="399"/>
                  </a:lnTo>
                  <a:lnTo>
                    <a:pt x="621" y="407"/>
                  </a:lnTo>
                  <a:lnTo>
                    <a:pt x="633" y="415"/>
                  </a:lnTo>
                  <a:lnTo>
                    <a:pt x="643" y="423"/>
                  </a:lnTo>
                  <a:lnTo>
                    <a:pt x="653" y="432"/>
                  </a:lnTo>
                  <a:lnTo>
                    <a:pt x="662" y="442"/>
                  </a:lnTo>
                  <a:lnTo>
                    <a:pt x="670" y="452"/>
                  </a:lnTo>
                  <a:lnTo>
                    <a:pt x="676" y="463"/>
                  </a:lnTo>
                  <a:lnTo>
                    <a:pt x="682" y="474"/>
                  </a:lnTo>
                  <a:lnTo>
                    <a:pt x="687" y="486"/>
                  </a:lnTo>
                  <a:lnTo>
                    <a:pt x="689" y="492"/>
                  </a:lnTo>
                  <a:lnTo>
                    <a:pt x="691" y="499"/>
                  </a:lnTo>
                  <a:lnTo>
                    <a:pt x="694" y="513"/>
                  </a:lnTo>
                  <a:lnTo>
                    <a:pt x="696" y="528"/>
                  </a:lnTo>
                  <a:lnTo>
                    <a:pt x="696" y="544"/>
                  </a:lnTo>
                  <a:lnTo>
                    <a:pt x="696" y="562"/>
                  </a:lnTo>
                  <a:lnTo>
                    <a:pt x="694" y="580"/>
                  </a:lnTo>
                  <a:lnTo>
                    <a:pt x="691" y="600"/>
                  </a:lnTo>
                  <a:lnTo>
                    <a:pt x="687" y="620"/>
                  </a:lnTo>
                  <a:lnTo>
                    <a:pt x="679" y="660"/>
                  </a:lnTo>
                  <a:lnTo>
                    <a:pt x="673" y="694"/>
                  </a:lnTo>
                  <a:lnTo>
                    <a:pt x="669" y="724"/>
                  </a:lnTo>
                  <a:lnTo>
                    <a:pt x="666" y="749"/>
                  </a:lnTo>
                  <a:lnTo>
                    <a:pt x="664" y="770"/>
                  </a:lnTo>
                  <a:lnTo>
                    <a:pt x="664" y="780"/>
                  </a:lnTo>
                  <a:lnTo>
                    <a:pt x="665" y="789"/>
                  </a:lnTo>
                  <a:lnTo>
                    <a:pt x="666" y="798"/>
                  </a:lnTo>
                  <a:lnTo>
                    <a:pt x="667" y="806"/>
                  </a:lnTo>
                  <a:lnTo>
                    <a:pt x="669" y="813"/>
                  </a:lnTo>
                  <a:lnTo>
                    <a:pt x="671" y="820"/>
                  </a:lnTo>
                  <a:lnTo>
                    <a:pt x="674" y="826"/>
                  </a:lnTo>
                  <a:lnTo>
                    <a:pt x="677" y="832"/>
                  </a:lnTo>
                  <a:lnTo>
                    <a:pt x="680" y="837"/>
                  </a:lnTo>
                  <a:lnTo>
                    <a:pt x="684" y="841"/>
                  </a:lnTo>
                  <a:lnTo>
                    <a:pt x="689" y="845"/>
                  </a:lnTo>
                  <a:lnTo>
                    <a:pt x="694" y="848"/>
                  </a:lnTo>
                  <a:lnTo>
                    <a:pt x="699" y="851"/>
                  </a:lnTo>
                  <a:lnTo>
                    <a:pt x="705" y="853"/>
                  </a:lnTo>
                  <a:lnTo>
                    <a:pt x="710" y="855"/>
                  </a:lnTo>
                  <a:lnTo>
                    <a:pt x="715" y="856"/>
                  </a:lnTo>
                  <a:lnTo>
                    <a:pt x="721" y="857"/>
                  </a:lnTo>
                  <a:lnTo>
                    <a:pt x="726" y="857"/>
                  </a:lnTo>
                  <a:lnTo>
                    <a:pt x="731" y="857"/>
                  </a:lnTo>
                  <a:lnTo>
                    <a:pt x="737" y="856"/>
                  </a:lnTo>
                  <a:lnTo>
                    <a:pt x="743" y="855"/>
                  </a:lnTo>
                  <a:lnTo>
                    <a:pt x="748" y="853"/>
                  </a:lnTo>
                  <a:lnTo>
                    <a:pt x="754" y="851"/>
                  </a:lnTo>
                  <a:lnTo>
                    <a:pt x="760" y="848"/>
                  </a:lnTo>
                  <a:lnTo>
                    <a:pt x="773" y="842"/>
                  </a:lnTo>
                  <a:lnTo>
                    <a:pt x="785" y="833"/>
                  </a:lnTo>
                  <a:lnTo>
                    <a:pt x="798" y="823"/>
                  </a:lnTo>
                  <a:lnTo>
                    <a:pt x="806" y="817"/>
                  </a:lnTo>
                  <a:lnTo>
                    <a:pt x="814" y="810"/>
                  </a:lnTo>
                  <a:lnTo>
                    <a:pt x="832" y="794"/>
                  </a:lnTo>
                  <a:lnTo>
                    <a:pt x="850" y="775"/>
                  </a:lnTo>
                  <a:lnTo>
                    <a:pt x="869" y="754"/>
                  </a:lnTo>
                  <a:lnTo>
                    <a:pt x="980" y="928"/>
                  </a:lnTo>
                  <a:lnTo>
                    <a:pt x="952" y="959"/>
                  </a:lnTo>
                  <a:lnTo>
                    <a:pt x="924" y="986"/>
                  </a:lnTo>
                  <a:lnTo>
                    <a:pt x="898" y="1011"/>
                  </a:lnTo>
                  <a:lnTo>
                    <a:pt x="872" y="1032"/>
                  </a:lnTo>
                  <a:lnTo>
                    <a:pt x="847" y="1050"/>
                  </a:lnTo>
                  <a:lnTo>
                    <a:pt x="822" y="1065"/>
                  </a:lnTo>
                  <a:lnTo>
                    <a:pt x="799" y="1077"/>
                  </a:lnTo>
                  <a:lnTo>
                    <a:pt x="788" y="1082"/>
                  </a:lnTo>
                  <a:lnTo>
                    <a:pt x="777" y="1086"/>
                  </a:lnTo>
                  <a:lnTo>
                    <a:pt x="746" y="1095"/>
                  </a:lnTo>
                  <a:lnTo>
                    <a:pt x="716" y="1101"/>
                  </a:lnTo>
                  <a:lnTo>
                    <a:pt x="687" y="1104"/>
                  </a:lnTo>
                  <a:lnTo>
                    <a:pt x="659" y="1104"/>
                  </a:lnTo>
                  <a:lnTo>
                    <a:pt x="631" y="1101"/>
                  </a:lnTo>
                  <a:lnTo>
                    <a:pt x="605" y="1096"/>
                  </a:lnTo>
                  <a:lnTo>
                    <a:pt x="579" y="1088"/>
                  </a:lnTo>
                  <a:lnTo>
                    <a:pt x="567" y="1083"/>
                  </a:lnTo>
                  <a:lnTo>
                    <a:pt x="555" y="1077"/>
                  </a:lnTo>
                  <a:lnTo>
                    <a:pt x="547" y="1073"/>
                  </a:lnTo>
                  <a:lnTo>
                    <a:pt x="540" y="1069"/>
                  </a:lnTo>
                  <a:lnTo>
                    <a:pt x="533" y="1064"/>
                  </a:lnTo>
                  <a:lnTo>
                    <a:pt x="526" y="1059"/>
                  </a:lnTo>
                  <a:lnTo>
                    <a:pt x="520" y="1053"/>
                  </a:lnTo>
                  <a:lnTo>
                    <a:pt x="514" y="1047"/>
                  </a:lnTo>
                  <a:lnTo>
                    <a:pt x="508" y="1041"/>
                  </a:lnTo>
                  <a:lnTo>
                    <a:pt x="502" y="1034"/>
                  </a:lnTo>
                  <a:lnTo>
                    <a:pt x="497" y="1027"/>
                  </a:lnTo>
                  <a:lnTo>
                    <a:pt x="492" y="1020"/>
                  </a:lnTo>
                  <a:lnTo>
                    <a:pt x="488" y="1012"/>
                  </a:lnTo>
                  <a:lnTo>
                    <a:pt x="484" y="1004"/>
                  </a:lnTo>
                  <a:lnTo>
                    <a:pt x="476" y="986"/>
                  </a:lnTo>
                  <a:lnTo>
                    <a:pt x="470" y="967"/>
                  </a:lnTo>
                  <a:lnTo>
                    <a:pt x="465" y="947"/>
                  </a:lnTo>
                  <a:lnTo>
                    <a:pt x="461" y="927"/>
                  </a:lnTo>
                  <a:lnTo>
                    <a:pt x="459" y="907"/>
                  </a:lnTo>
                  <a:lnTo>
                    <a:pt x="457" y="887"/>
                  </a:lnTo>
                  <a:lnTo>
                    <a:pt x="456" y="866"/>
                  </a:lnTo>
                  <a:lnTo>
                    <a:pt x="457" y="846"/>
                  </a:lnTo>
                  <a:lnTo>
                    <a:pt x="458" y="825"/>
                  </a:lnTo>
                  <a:lnTo>
                    <a:pt x="461" y="804"/>
                  </a:lnTo>
                  <a:lnTo>
                    <a:pt x="479" y="704"/>
                  </a:lnTo>
                  <a:lnTo>
                    <a:pt x="482" y="685"/>
                  </a:lnTo>
                  <a:lnTo>
                    <a:pt x="483" y="669"/>
                  </a:lnTo>
                  <a:lnTo>
                    <a:pt x="483" y="661"/>
                  </a:lnTo>
                  <a:lnTo>
                    <a:pt x="482" y="654"/>
                  </a:lnTo>
                  <a:lnTo>
                    <a:pt x="481" y="647"/>
                  </a:lnTo>
                  <a:lnTo>
                    <a:pt x="480" y="641"/>
                  </a:lnTo>
                  <a:lnTo>
                    <a:pt x="479" y="636"/>
                  </a:lnTo>
                  <a:lnTo>
                    <a:pt x="477" y="630"/>
                  </a:lnTo>
                  <a:lnTo>
                    <a:pt x="474" y="626"/>
                  </a:lnTo>
                  <a:lnTo>
                    <a:pt x="472" y="622"/>
                  </a:lnTo>
                  <a:lnTo>
                    <a:pt x="468" y="618"/>
                  </a:lnTo>
                  <a:lnTo>
                    <a:pt x="465" y="615"/>
                  </a:lnTo>
                  <a:lnTo>
                    <a:pt x="461" y="612"/>
                  </a:lnTo>
                  <a:lnTo>
                    <a:pt x="457" y="610"/>
                  </a:lnTo>
                  <a:lnTo>
                    <a:pt x="452" y="608"/>
                  </a:lnTo>
                  <a:lnTo>
                    <a:pt x="446" y="607"/>
                  </a:lnTo>
                  <a:lnTo>
                    <a:pt x="441" y="607"/>
                  </a:lnTo>
                  <a:lnTo>
                    <a:pt x="435" y="607"/>
                  </a:lnTo>
                  <a:lnTo>
                    <a:pt x="429" y="608"/>
                  </a:lnTo>
                  <a:lnTo>
                    <a:pt x="423" y="609"/>
                  </a:lnTo>
                  <a:lnTo>
                    <a:pt x="417" y="611"/>
                  </a:lnTo>
                  <a:lnTo>
                    <a:pt x="410" y="614"/>
                  </a:lnTo>
                  <a:lnTo>
                    <a:pt x="404" y="617"/>
                  </a:lnTo>
                  <a:lnTo>
                    <a:pt x="397" y="621"/>
                  </a:lnTo>
                  <a:lnTo>
                    <a:pt x="382" y="630"/>
                  </a:lnTo>
                  <a:lnTo>
                    <a:pt x="367" y="641"/>
                  </a:lnTo>
                  <a:lnTo>
                    <a:pt x="350" y="655"/>
                  </a:lnTo>
                  <a:lnTo>
                    <a:pt x="343" y="662"/>
                  </a:lnTo>
                  <a:lnTo>
                    <a:pt x="336" y="669"/>
                  </a:lnTo>
                  <a:lnTo>
                    <a:pt x="321" y="687"/>
                  </a:lnTo>
                  <a:lnTo>
                    <a:pt x="303" y="709"/>
                  </a:lnTo>
                  <a:lnTo>
                    <a:pt x="284" y="734"/>
                  </a:lnTo>
                  <a:lnTo>
                    <a:pt x="173" y="1096"/>
                  </a:lnTo>
                  <a:lnTo>
                    <a:pt x="0" y="1017"/>
                  </a:lnTo>
                  <a:lnTo>
                    <a:pt x="125" y="632"/>
                  </a:lnTo>
                  <a:lnTo>
                    <a:pt x="174" y="492"/>
                  </a:lnTo>
                  <a:lnTo>
                    <a:pt x="214" y="38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9" name="Freeform 64">
              <a:extLst>
                <a:ext uri="{FF2B5EF4-FFF2-40B4-BE49-F238E27FC236}">
                  <a16:creationId xmlns:a16="http://schemas.microsoft.com/office/drawing/2014/main" id="{CD2A284F-1B6D-49EE-B159-8C5B8FA8B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7" y="3983"/>
              <a:ext cx="235" cy="261"/>
            </a:xfrm>
            <a:custGeom>
              <a:avLst/>
              <a:gdLst>
                <a:gd name="T0" fmla="*/ 38 w 1029"/>
                <a:gd name="T1" fmla="*/ 46 h 1153"/>
                <a:gd name="T2" fmla="*/ 85 w 1029"/>
                <a:gd name="T3" fmla="*/ 15 h 1153"/>
                <a:gd name="T4" fmla="*/ 179 w 1029"/>
                <a:gd name="T5" fmla="*/ 45 h 1153"/>
                <a:gd name="T6" fmla="*/ 70 w 1029"/>
                <a:gd name="T7" fmla="*/ 86 h 1153"/>
                <a:gd name="T8" fmla="*/ 46 w 1029"/>
                <a:gd name="T9" fmla="*/ 258 h 1153"/>
                <a:gd name="T10" fmla="*/ 29 w 1029"/>
                <a:gd name="T11" fmla="*/ 91 h 1153"/>
                <a:gd name="T12" fmla="*/ 1 w 1029"/>
                <a:gd name="T13" fmla="*/ 48 h 1153"/>
                <a:gd name="T14" fmla="*/ 100 w 1029"/>
                <a:gd name="T15" fmla="*/ 178 h 1153"/>
                <a:gd name="T16" fmla="*/ 103 w 1029"/>
                <a:gd name="T17" fmla="*/ 188 h 1153"/>
                <a:gd name="T18" fmla="*/ 104 w 1029"/>
                <a:gd name="T19" fmla="*/ 193 h 1153"/>
                <a:gd name="T20" fmla="*/ 107 w 1029"/>
                <a:gd name="T21" fmla="*/ 199 h 1153"/>
                <a:gd name="T22" fmla="*/ 111 w 1029"/>
                <a:gd name="T23" fmla="*/ 204 h 1153"/>
                <a:gd name="T24" fmla="*/ 114 w 1029"/>
                <a:gd name="T25" fmla="*/ 206 h 1153"/>
                <a:gd name="T26" fmla="*/ 116 w 1029"/>
                <a:gd name="T27" fmla="*/ 208 h 1153"/>
                <a:gd name="T28" fmla="*/ 119 w 1029"/>
                <a:gd name="T29" fmla="*/ 210 h 1153"/>
                <a:gd name="T30" fmla="*/ 122 w 1029"/>
                <a:gd name="T31" fmla="*/ 211 h 1153"/>
                <a:gd name="T32" fmla="*/ 125 w 1029"/>
                <a:gd name="T33" fmla="*/ 212 h 1153"/>
                <a:gd name="T34" fmla="*/ 134 w 1029"/>
                <a:gd name="T35" fmla="*/ 214 h 1153"/>
                <a:gd name="T36" fmla="*/ 144 w 1029"/>
                <a:gd name="T37" fmla="*/ 214 h 1153"/>
                <a:gd name="T38" fmla="*/ 154 w 1029"/>
                <a:gd name="T39" fmla="*/ 213 h 1153"/>
                <a:gd name="T40" fmla="*/ 164 w 1029"/>
                <a:gd name="T41" fmla="*/ 209 h 1153"/>
                <a:gd name="T42" fmla="*/ 173 w 1029"/>
                <a:gd name="T43" fmla="*/ 204 h 1153"/>
                <a:gd name="T44" fmla="*/ 182 w 1029"/>
                <a:gd name="T45" fmla="*/ 197 h 1153"/>
                <a:gd name="T46" fmla="*/ 191 w 1029"/>
                <a:gd name="T47" fmla="*/ 188 h 1153"/>
                <a:gd name="T48" fmla="*/ 201 w 1029"/>
                <a:gd name="T49" fmla="*/ 177 h 1153"/>
                <a:gd name="T50" fmla="*/ 209 w 1029"/>
                <a:gd name="T51" fmla="*/ 230 h 1153"/>
                <a:gd name="T52" fmla="*/ 195 w 1029"/>
                <a:gd name="T53" fmla="*/ 241 h 1153"/>
                <a:gd name="T54" fmla="*/ 183 w 1029"/>
                <a:gd name="T55" fmla="*/ 249 h 1153"/>
                <a:gd name="T56" fmla="*/ 172 w 1029"/>
                <a:gd name="T57" fmla="*/ 254 h 1153"/>
                <a:gd name="T58" fmla="*/ 153 w 1029"/>
                <a:gd name="T59" fmla="*/ 259 h 1153"/>
                <a:gd name="T60" fmla="*/ 134 w 1029"/>
                <a:gd name="T61" fmla="*/ 261 h 1153"/>
                <a:gd name="T62" fmla="*/ 117 w 1029"/>
                <a:gd name="T63" fmla="*/ 259 h 1153"/>
                <a:gd name="T64" fmla="*/ 100 w 1029"/>
                <a:gd name="T65" fmla="*/ 255 h 1153"/>
                <a:gd name="T66" fmla="*/ 95 w 1029"/>
                <a:gd name="T67" fmla="*/ 252 h 1153"/>
                <a:gd name="T68" fmla="*/ 90 w 1029"/>
                <a:gd name="T69" fmla="*/ 249 h 1153"/>
                <a:gd name="T70" fmla="*/ 85 w 1029"/>
                <a:gd name="T71" fmla="*/ 246 h 1153"/>
                <a:gd name="T72" fmla="*/ 81 w 1029"/>
                <a:gd name="T73" fmla="*/ 242 h 1153"/>
                <a:gd name="T74" fmla="*/ 77 w 1029"/>
                <a:gd name="T75" fmla="*/ 237 h 1153"/>
                <a:gd name="T76" fmla="*/ 74 w 1029"/>
                <a:gd name="T77" fmla="*/ 232 h 1153"/>
                <a:gd name="T78" fmla="*/ 71 w 1029"/>
                <a:gd name="T79" fmla="*/ 226 h 1153"/>
                <a:gd name="T80" fmla="*/ 67 w 1029"/>
                <a:gd name="T81" fmla="*/ 217 h 1153"/>
                <a:gd name="T82" fmla="*/ 65 w 1029"/>
                <a:gd name="T83" fmla="*/ 209 h 1153"/>
                <a:gd name="T84" fmla="*/ 63 w 1029"/>
                <a:gd name="T85" fmla="*/ 193 h 1153"/>
                <a:gd name="T86" fmla="*/ 98 w 1029"/>
                <a:gd name="T87" fmla="*/ 171 h 1153"/>
                <a:gd name="T88" fmla="*/ 158 w 1029"/>
                <a:gd name="T89" fmla="*/ 100 h 1153"/>
                <a:gd name="T90" fmla="*/ 210 w 1029"/>
                <a:gd name="T91" fmla="*/ 100 h 1153"/>
                <a:gd name="T92" fmla="*/ 184 w 1029"/>
                <a:gd name="T93" fmla="*/ 137 h 1153"/>
                <a:gd name="T94" fmla="*/ 165 w 1029"/>
                <a:gd name="T95" fmla="*/ 138 h 1153"/>
                <a:gd name="T96" fmla="*/ 133 w 1029"/>
                <a:gd name="T97" fmla="*/ 141 h 1153"/>
                <a:gd name="T98" fmla="*/ 87 w 1029"/>
                <a:gd name="T99" fmla="*/ 149 h 1153"/>
                <a:gd name="T100" fmla="*/ 147 w 1029"/>
                <a:gd name="T101" fmla="*/ 100 h 1153"/>
                <a:gd name="T102" fmla="*/ 206 w 1029"/>
                <a:gd name="T103" fmla="*/ 55 h 1153"/>
                <a:gd name="T104" fmla="*/ 173 w 1029"/>
                <a:gd name="T105" fmla="*/ 10 h 1153"/>
                <a:gd name="T106" fmla="*/ 219 w 1029"/>
                <a:gd name="T107" fmla="*/ 0 h 1153"/>
                <a:gd name="T108" fmla="*/ 211 w 1029"/>
                <a:gd name="T109" fmla="*/ 53 h 1153"/>
                <a:gd name="T110" fmla="*/ 219 w 1029"/>
                <a:gd name="T111" fmla="*/ 0 h 115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029" h="1153">
                  <a:moveTo>
                    <a:pt x="4" y="214"/>
                  </a:moveTo>
                  <a:lnTo>
                    <a:pt x="169" y="204"/>
                  </a:lnTo>
                  <a:lnTo>
                    <a:pt x="200" y="45"/>
                  </a:lnTo>
                  <a:lnTo>
                    <a:pt x="377" y="65"/>
                  </a:lnTo>
                  <a:lnTo>
                    <a:pt x="350" y="199"/>
                  </a:lnTo>
                  <a:lnTo>
                    <a:pt x="789" y="199"/>
                  </a:lnTo>
                  <a:lnTo>
                    <a:pt x="802" y="357"/>
                  </a:lnTo>
                  <a:lnTo>
                    <a:pt x="311" y="382"/>
                  </a:lnTo>
                  <a:lnTo>
                    <a:pt x="253" y="739"/>
                  </a:lnTo>
                  <a:lnTo>
                    <a:pt x="205" y="1141"/>
                  </a:lnTo>
                  <a:lnTo>
                    <a:pt x="9" y="1097"/>
                  </a:lnTo>
                  <a:lnTo>
                    <a:pt x="129" y="402"/>
                  </a:lnTo>
                  <a:lnTo>
                    <a:pt x="0" y="417"/>
                  </a:lnTo>
                  <a:lnTo>
                    <a:pt x="4" y="214"/>
                  </a:lnTo>
                  <a:close/>
                  <a:moveTo>
                    <a:pt x="435" y="754"/>
                  </a:moveTo>
                  <a:lnTo>
                    <a:pt x="442" y="787"/>
                  </a:lnTo>
                  <a:lnTo>
                    <a:pt x="449" y="816"/>
                  </a:lnTo>
                  <a:lnTo>
                    <a:pt x="453" y="829"/>
                  </a:lnTo>
                  <a:lnTo>
                    <a:pt x="457" y="842"/>
                  </a:lnTo>
                  <a:lnTo>
                    <a:pt x="461" y="853"/>
                  </a:lnTo>
                  <a:lnTo>
                    <a:pt x="466" y="863"/>
                  </a:lnTo>
                  <a:lnTo>
                    <a:pt x="474" y="877"/>
                  </a:lnTo>
                  <a:lnTo>
                    <a:pt x="482" y="890"/>
                  </a:lnTo>
                  <a:lnTo>
                    <a:pt x="492" y="902"/>
                  </a:lnTo>
                  <a:lnTo>
                    <a:pt x="497" y="907"/>
                  </a:lnTo>
                  <a:lnTo>
                    <a:pt x="502" y="912"/>
                  </a:lnTo>
                  <a:lnTo>
                    <a:pt x="508" y="916"/>
                  </a:lnTo>
                  <a:lnTo>
                    <a:pt x="513" y="920"/>
                  </a:lnTo>
                  <a:lnTo>
                    <a:pt x="519" y="924"/>
                  </a:lnTo>
                  <a:lnTo>
                    <a:pt x="525" y="928"/>
                  </a:lnTo>
                  <a:lnTo>
                    <a:pt x="531" y="931"/>
                  </a:lnTo>
                  <a:lnTo>
                    <a:pt x="537" y="934"/>
                  </a:lnTo>
                  <a:lnTo>
                    <a:pt x="544" y="936"/>
                  </a:lnTo>
                  <a:lnTo>
                    <a:pt x="550" y="938"/>
                  </a:lnTo>
                  <a:lnTo>
                    <a:pt x="571" y="943"/>
                  </a:lnTo>
                  <a:lnTo>
                    <a:pt x="592" y="946"/>
                  </a:lnTo>
                  <a:lnTo>
                    <a:pt x="614" y="947"/>
                  </a:lnTo>
                  <a:lnTo>
                    <a:pt x="635" y="946"/>
                  </a:lnTo>
                  <a:lnTo>
                    <a:pt x="657" y="943"/>
                  </a:lnTo>
                  <a:lnTo>
                    <a:pt x="679" y="939"/>
                  </a:lnTo>
                  <a:lnTo>
                    <a:pt x="701" y="932"/>
                  </a:lnTo>
                  <a:lnTo>
                    <a:pt x="723" y="923"/>
                  </a:lnTo>
                  <a:lnTo>
                    <a:pt x="743" y="913"/>
                  </a:lnTo>
                  <a:lnTo>
                    <a:pt x="763" y="901"/>
                  </a:lnTo>
                  <a:lnTo>
                    <a:pt x="784" y="887"/>
                  </a:lnTo>
                  <a:lnTo>
                    <a:pt x="804" y="871"/>
                  </a:lnTo>
                  <a:lnTo>
                    <a:pt x="825" y="853"/>
                  </a:lnTo>
                  <a:lnTo>
                    <a:pt x="845" y="832"/>
                  </a:lnTo>
                  <a:lnTo>
                    <a:pt x="866" y="809"/>
                  </a:lnTo>
                  <a:lnTo>
                    <a:pt x="887" y="784"/>
                  </a:lnTo>
                  <a:lnTo>
                    <a:pt x="989" y="958"/>
                  </a:lnTo>
                  <a:lnTo>
                    <a:pt x="921" y="1018"/>
                  </a:lnTo>
                  <a:lnTo>
                    <a:pt x="890" y="1044"/>
                  </a:lnTo>
                  <a:lnTo>
                    <a:pt x="861" y="1066"/>
                  </a:lnTo>
                  <a:lnTo>
                    <a:pt x="833" y="1085"/>
                  </a:lnTo>
                  <a:lnTo>
                    <a:pt x="806" y="1100"/>
                  </a:lnTo>
                  <a:lnTo>
                    <a:pt x="782" y="1112"/>
                  </a:lnTo>
                  <a:lnTo>
                    <a:pt x="759" y="1121"/>
                  </a:lnTo>
                  <a:lnTo>
                    <a:pt x="716" y="1134"/>
                  </a:lnTo>
                  <a:lnTo>
                    <a:pt x="674" y="1144"/>
                  </a:lnTo>
                  <a:lnTo>
                    <a:pt x="633" y="1150"/>
                  </a:lnTo>
                  <a:lnTo>
                    <a:pt x="593" y="1152"/>
                  </a:lnTo>
                  <a:lnTo>
                    <a:pt x="554" y="1151"/>
                  </a:lnTo>
                  <a:lnTo>
                    <a:pt x="516" y="1146"/>
                  </a:lnTo>
                  <a:lnTo>
                    <a:pt x="479" y="1138"/>
                  </a:lnTo>
                  <a:lnTo>
                    <a:pt x="443" y="1126"/>
                  </a:lnTo>
                  <a:lnTo>
                    <a:pt x="431" y="1121"/>
                  </a:lnTo>
                  <a:lnTo>
                    <a:pt x="419" y="1115"/>
                  </a:lnTo>
                  <a:lnTo>
                    <a:pt x="407" y="1109"/>
                  </a:lnTo>
                  <a:lnTo>
                    <a:pt x="396" y="1102"/>
                  </a:lnTo>
                  <a:lnTo>
                    <a:pt x="386" y="1094"/>
                  </a:lnTo>
                  <a:lnTo>
                    <a:pt x="376" y="1086"/>
                  </a:lnTo>
                  <a:lnTo>
                    <a:pt x="366" y="1078"/>
                  </a:lnTo>
                  <a:lnTo>
                    <a:pt x="357" y="1068"/>
                  </a:lnTo>
                  <a:lnTo>
                    <a:pt x="348" y="1058"/>
                  </a:lnTo>
                  <a:lnTo>
                    <a:pt x="340" y="1048"/>
                  </a:lnTo>
                  <a:lnTo>
                    <a:pt x="333" y="1037"/>
                  </a:lnTo>
                  <a:lnTo>
                    <a:pt x="325" y="1025"/>
                  </a:lnTo>
                  <a:lnTo>
                    <a:pt x="319" y="1013"/>
                  </a:lnTo>
                  <a:lnTo>
                    <a:pt x="313" y="1000"/>
                  </a:lnTo>
                  <a:lnTo>
                    <a:pt x="302" y="973"/>
                  </a:lnTo>
                  <a:lnTo>
                    <a:pt x="297" y="958"/>
                  </a:lnTo>
                  <a:lnTo>
                    <a:pt x="293" y="941"/>
                  </a:lnTo>
                  <a:lnTo>
                    <a:pt x="289" y="922"/>
                  </a:lnTo>
                  <a:lnTo>
                    <a:pt x="285" y="901"/>
                  </a:lnTo>
                  <a:lnTo>
                    <a:pt x="278" y="852"/>
                  </a:lnTo>
                  <a:lnTo>
                    <a:pt x="271" y="794"/>
                  </a:lnTo>
                  <a:lnTo>
                    <a:pt x="435" y="754"/>
                  </a:lnTo>
                  <a:close/>
                  <a:moveTo>
                    <a:pt x="648" y="442"/>
                  </a:moveTo>
                  <a:lnTo>
                    <a:pt x="697" y="440"/>
                  </a:lnTo>
                  <a:lnTo>
                    <a:pt x="759" y="439"/>
                  </a:lnTo>
                  <a:lnTo>
                    <a:pt x="927" y="442"/>
                  </a:lnTo>
                  <a:lnTo>
                    <a:pt x="927" y="606"/>
                  </a:lnTo>
                  <a:lnTo>
                    <a:pt x="813" y="607"/>
                  </a:lnTo>
                  <a:lnTo>
                    <a:pt x="766" y="608"/>
                  </a:lnTo>
                  <a:lnTo>
                    <a:pt x="727" y="610"/>
                  </a:lnTo>
                  <a:lnTo>
                    <a:pt x="666" y="615"/>
                  </a:lnTo>
                  <a:lnTo>
                    <a:pt x="589" y="625"/>
                  </a:lnTo>
                  <a:lnTo>
                    <a:pt x="495" y="640"/>
                  </a:lnTo>
                  <a:lnTo>
                    <a:pt x="386" y="660"/>
                  </a:lnTo>
                  <a:lnTo>
                    <a:pt x="373" y="462"/>
                  </a:lnTo>
                  <a:lnTo>
                    <a:pt x="648" y="442"/>
                  </a:lnTo>
                  <a:close/>
                  <a:moveTo>
                    <a:pt x="856" y="25"/>
                  </a:moveTo>
                  <a:lnTo>
                    <a:pt x="909" y="243"/>
                  </a:lnTo>
                  <a:lnTo>
                    <a:pt x="816" y="268"/>
                  </a:lnTo>
                  <a:lnTo>
                    <a:pt x="763" y="45"/>
                  </a:lnTo>
                  <a:lnTo>
                    <a:pt x="856" y="25"/>
                  </a:lnTo>
                  <a:close/>
                  <a:moveTo>
                    <a:pt x="967" y="0"/>
                  </a:moveTo>
                  <a:lnTo>
                    <a:pt x="1028" y="214"/>
                  </a:lnTo>
                  <a:lnTo>
                    <a:pt x="931" y="233"/>
                  </a:lnTo>
                  <a:lnTo>
                    <a:pt x="878" y="20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37" name="Group 65">
            <a:extLst>
              <a:ext uri="{FF2B5EF4-FFF2-40B4-BE49-F238E27FC236}">
                <a16:creationId xmlns:a16="http://schemas.microsoft.com/office/drawing/2014/main" id="{B66EDE77-3A7B-47D9-BAAA-3C3574CF9CBF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6286500"/>
            <a:ext cx="3298825" cy="396875"/>
            <a:chOff x="424" y="4365"/>
            <a:chExt cx="2291" cy="276"/>
          </a:xfrm>
        </p:grpSpPr>
        <p:sp>
          <p:nvSpPr>
            <p:cNvPr id="14374" name="Freeform 66">
              <a:extLst>
                <a:ext uri="{FF2B5EF4-FFF2-40B4-BE49-F238E27FC236}">
                  <a16:creationId xmlns:a16="http://schemas.microsoft.com/office/drawing/2014/main" id="{10F97100-9803-4709-82CB-B7A031E5F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" y="4365"/>
              <a:ext cx="276" cy="277"/>
            </a:xfrm>
            <a:custGeom>
              <a:avLst/>
              <a:gdLst>
                <a:gd name="T0" fmla="*/ 5 w 1216"/>
                <a:gd name="T1" fmla="*/ 125 h 1222"/>
                <a:gd name="T2" fmla="*/ 52 w 1216"/>
                <a:gd name="T3" fmla="*/ 80 h 1222"/>
                <a:gd name="T4" fmla="*/ 21 w 1216"/>
                <a:gd name="T5" fmla="*/ 61 h 1222"/>
                <a:gd name="T6" fmla="*/ 119 w 1216"/>
                <a:gd name="T7" fmla="*/ 0 h 1222"/>
                <a:gd name="T8" fmla="*/ 98 w 1216"/>
                <a:gd name="T9" fmla="*/ 41 h 1222"/>
                <a:gd name="T10" fmla="*/ 137 w 1216"/>
                <a:gd name="T11" fmla="*/ 79 h 1222"/>
                <a:gd name="T12" fmla="*/ 96 w 1216"/>
                <a:gd name="T13" fmla="*/ 117 h 1222"/>
                <a:gd name="T14" fmla="*/ 111 w 1216"/>
                <a:gd name="T15" fmla="*/ 186 h 1222"/>
                <a:gd name="T16" fmla="*/ 92 w 1216"/>
                <a:gd name="T17" fmla="*/ 273 h 1222"/>
                <a:gd name="T18" fmla="*/ 48 w 1216"/>
                <a:gd name="T19" fmla="*/ 189 h 1222"/>
                <a:gd name="T20" fmla="*/ 0 w 1216"/>
                <a:gd name="T21" fmla="*/ 187 h 1222"/>
                <a:gd name="T22" fmla="*/ 208 w 1216"/>
                <a:gd name="T23" fmla="*/ 18 h 1222"/>
                <a:gd name="T24" fmla="*/ 217 w 1216"/>
                <a:gd name="T25" fmla="*/ 198 h 1222"/>
                <a:gd name="T26" fmla="*/ 237 w 1216"/>
                <a:gd name="T27" fmla="*/ 95 h 1222"/>
                <a:gd name="T28" fmla="*/ 257 w 1216"/>
                <a:gd name="T29" fmla="*/ 174 h 1222"/>
                <a:gd name="T30" fmla="*/ 276 w 1216"/>
                <a:gd name="T31" fmla="*/ 269 h 1222"/>
                <a:gd name="T32" fmla="*/ 224 w 1216"/>
                <a:gd name="T33" fmla="*/ 244 h 1222"/>
                <a:gd name="T34" fmla="*/ 168 w 1216"/>
                <a:gd name="T35" fmla="*/ 261 h 1222"/>
                <a:gd name="T36" fmla="*/ 153 w 1216"/>
                <a:gd name="T37" fmla="*/ 265 h 1222"/>
                <a:gd name="T38" fmla="*/ 147 w 1216"/>
                <a:gd name="T39" fmla="*/ 267 h 1222"/>
                <a:gd name="T40" fmla="*/ 142 w 1216"/>
                <a:gd name="T41" fmla="*/ 268 h 1222"/>
                <a:gd name="T42" fmla="*/ 134 w 1216"/>
                <a:gd name="T43" fmla="*/ 268 h 1222"/>
                <a:gd name="T44" fmla="*/ 130 w 1216"/>
                <a:gd name="T45" fmla="*/ 268 h 1222"/>
                <a:gd name="T46" fmla="*/ 126 w 1216"/>
                <a:gd name="T47" fmla="*/ 268 h 1222"/>
                <a:gd name="T48" fmla="*/ 122 w 1216"/>
                <a:gd name="T49" fmla="*/ 267 h 1222"/>
                <a:gd name="T50" fmla="*/ 119 w 1216"/>
                <a:gd name="T51" fmla="*/ 265 h 1222"/>
                <a:gd name="T52" fmla="*/ 116 w 1216"/>
                <a:gd name="T53" fmla="*/ 263 h 1222"/>
                <a:gd name="T54" fmla="*/ 114 w 1216"/>
                <a:gd name="T55" fmla="*/ 260 h 1222"/>
                <a:gd name="T56" fmla="*/ 112 w 1216"/>
                <a:gd name="T57" fmla="*/ 258 h 1222"/>
                <a:gd name="T58" fmla="*/ 111 w 1216"/>
                <a:gd name="T59" fmla="*/ 255 h 1222"/>
                <a:gd name="T60" fmla="*/ 110 w 1216"/>
                <a:gd name="T61" fmla="*/ 252 h 1222"/>
                <a:gd name="T62" fmla="*/ 109 w 1216"/>
                <a:gd name="T63" fmla="*/ 249 h 1222"/>
                <a:gd name="T64" fmla="*/ 109 w 1216"/>
                <a:gd name="T65" fmla="*/ 248 h 1222"/>
                <a:gd name="T66" fmla="*/ 109 w 1216"/>
                <a:gd name="T67" fmla="*/ 248 h 1222"/>
                <a:gd name="T68" fmla="*/ 109 w 1216"/>
                <a:gd name="T69" fmla="*/ 247 h 1222"/>
                <a:gd name="T70" fmla="*/ 109 w 1216"/>
                <a:gd name="T71" fmla="*/ 247 h 1222"/>
                <a:gd name="T72" fmla="*/ 109 w 1216"/>
                <a:gd name="T73" fmla="*/ 247 h 1222"/>
                <a:gd name="T74" fmla="*/ 109 w 1216"/>
                <a:gd name="T75" fmla="*/ 244 h 1222"/>
                <a:gd name="T76" fmla="*/ 110 w 1216"/>
                <a:gd name="T77" fmla="*/ 232 h 1222"/>
                <a:gd name="T78" fmla="*/ 119 w 1216"/>
                <a:gd name="T79" fmla="*/ 193 h 1222"/>
                <a:gd name="T80" fmla="*/ 155 w 1216"/>
                <a:gd name="T81" fmla="*/ 45 h 1222"/>
                <a:gd name="T82" fmla="*/ 208 w 1216"/>
                <a:gd name="T83" fmla="*/ 18 h 12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16" h="1222">
                  <a:moveTo>
                    <a:pt x="198" y="531"/>
                  </a:moveTo>
                  <a:lnTo>
                    <a:pt x="20" y="551"/>
                  </a:lnTo>
                  <a:lnTo>
                    <a:pt x="20" y="358"/>
                  </a:lnTo>
                  <a:lnTo>
                    <a:pt x="228" y="353"/>
                  </a:lnTo>
                  <a:lnTo>
                    <a:pt x="233" y="229"/>
                  </a:lnTo>
                  <a:lnTo>
                    <a:pt x="94" y="268"/>
                  </a:lnTo>
                  <a:lnTo>
                    <a:pt x="5" y="95"/>
                  </a:lnTo>
                  <a:lnTo>
                    <a:pt x="526" y="0"/>
                  </a:lnTo>
                  <a:lnTo>
                    <a:pt x="640" y="134"/>
                  </a:lnTo>
                  <a:lnTo>
                    <a:pt x="431" y="179"/>
                  </a:lnTo>
                  <a:lnTo>
                    <a:pt x="426" y="353"/>
                  </a:lnTo>
                  <a:lnTo>
                    <a:pt x="605" y="348"/>
                  </a:lnTo>
                  <a:lnTo>
                    <a:pt x="605" y="511"/>
                  </a:lnTo>
                  <a:lnTo>
                    <a:pt x="422" y="516"/>
                  </a:lnTo>
                  <a:lnTo>
                    <a:pt x="570" y="635"/>
                  </a:lnTo>
                  <a:lnTo>
                    <a:pt x="491" y="819"/>
                  </a:lnTo>
                  <a:lnTo>
                    <a:pt x="417" y="749"/>
                  </a:lnTo>
                  <a:lnTo>
                    <a:pt x="407" y="1206"/>
                  </a:lnTo>
                  <a:lnTo>
                    <a:pt x="183" y="1211"/>
                  </a:lnTo>
                  <a:lnTo>
                    <a:pt x="213" y="834"/>
                  </a:lnTo>
                  <a:lnTo>
                    <a:pt x="74" y="1052"/>
                  </a:lnTo>
                  <a:lnTo>
                    <a:pt x="0" y="824"/>
                  </a:lnTo>
                  <a:lnTo>
                    <a:pt x="198" y="531"/>
                  </a:lnTo>
                  <a:close/>
                  <a:moveTo>
                    <a:pt x="918" y="80"/>
                  </a:moveTo>
                  <a:lnTo>
                    <a:pt x="714" y="933"/>
                  </a:lnTo>
                  <a:lnTo>
                    <a:pt x="957" y="874"/>
                  </a:lnTo>
                  <a:lnTo>
                    <a:pt x="858" y="452"/>
                  </a:lnTo>
                  <a:lnTo>
                    <a:pt x="1042" y="417"/>
                  </a:lnTo>
                  <a:lnTo>
                    <a:pt x="1106" y="664"/>
                  </a:lnTo>
                  <a:lnTo>
                    <a:pt x="1131" y="768"/>
                  </a:lnTo>
                  <a:lnTo>
                    <a:pt x="1151" y="859"/>
                  </a:lnTo>
                  <a:lnTo>
                    <a:pt x="1215" y="1186"/>
                  </a:lnTo>
                  <a:lnTo>
                    <a:pt x="1012" y="1221"/>
                  </a:lnTo>
                  <a:lnTo>
                    <a:pt x="987" y="1077"/>
                  </a:lnTo>
                  <a:lnTo>
                    <a:pt x="853" y="1112"/>
                  </a:lnTo>
                  <a:lnTo>
                    <a:pt x="739" y="1151"/>
                  </a:lnTo>
                  <a:lnTo>
                    <a:pt x="706" y="1162"/>
                  </a:lnTo>
                  <a:lnTo>
                    <a:pt x="676" y="1171"/>
                  </a:lnTo>
                  <a:lnTo>
                    <a:pt x="662" y="1175"/>
                  </a:lnTo>
                  <a:lnTo>
                    <a:pt x="649" y="1177"/>
                  </a:lnTo>
                  <a:lnTo>
                    <a:pt x="637" y="1180"/>
                  </a:lnTo>
                  <a:lnTo>
                    <a:pt x="625" y="1181"/>
                  </a:lnTo>
                  <a:lnTo>
                    <a:pt x="602" y="1184"/>
                  </a:lnTo>
                  <a:lnTo>
                    <a:pt x="592" y="1184"/>
                  </a:lnTo>
                  <a:lnTo>
                    <a:pt x="582" y="1184"/>
                  </a:lnTo>
                  <a:lnTo>
                    <a:pt x="572" y="1184"/>
                  </a:lnTo>
                  <a:lnTo>
                    <a:pt x="563" y="1182"/>
                  </a:lnTo>
                  <a:lnTo>
                    <a:pt x="554" y="1181"/>
                  </a:lnTo>
                  <a:lnTo>
                    <a:pt x="546" y="1179"/>
                  </a:lnTo>
                  <a:lnTo>
                    <a:pt x="538" y="1176"/>
                  </a:lnTo>
                  <a:lnTo>
                    <a:pt x="530" y="1173"/>
                  </a:lnTo>
                  <a:lnTo>
                    <a:pt x="523" y="1169"/>
                  </a:lnTo>
                  <a:lnTo>
                    <a:pt x="517" y="1164"/>
                  </a:lnTo>
                  <a:lnTo>
                    <a:pt x="511" y="1159"/>
                  </a:lnTo>
                  <a:lnTo>
                    <a:pt x="506" y="1154"/>
                  </a:lnTo>
                  <a:lnTo>
                    <a:pt x="501" y="1148"/>
                  </a:lnTo>
                  <a:lnTo>
                    <a:pt x="496" y="1141"/>
                  </a:lnTo>
                  <a:lnTo>
                    <a:pt x="493" y="1136"/>
                  </a:lnTo>
                  <a:lnTo>
                    <a:pt x="491" y="1131"/>
                  </a:lnTo>
                  <a:lnTo>
                    <a:pt x="489" y="1125"/>
                  </a:lnTo>
                  <a:lnTo>
                    <a:pt x="487" y="1119"/>
                  </a:lnTo>
                  <a:lnTo>
                    <a:pt x="485" y="1113"/>
                  </a:lnTo>
                  <a:lnTo>
                    <a:pt x="484" y="1106"/>
                  </a:lnTo>
                  <a:lnTo>
                    <a:pt x="482" y="1099"/>
                  </a:lnTo>
                  <a:lnTo>
                    <a:pt x="481" y="1092"/>
                  </a:lnTo>
                  <a:lnTo>
                    <a:pt x="480" y="1092"/>
                  </a:lnTo>
                  <a:lnTo>
                    <a:pt x="480" y="1091"/>
                  </a:lnTo>
                  <a:lnTo>
                    <a:pt x="480" y="1090"/>
                  </a:lnTo>
                  <a:lnTo>
                    <a:pt x="480" y="1088"/>
                  </a:lnTo>
                  <a:lnTo>
                    <a:pt x="479" y="1082"/>
                  </a:lnTo>
                  <a:lnTo>
                    <a:pt x="480" y="1075"/>
                  </a:lnTo>
                  <a:lnTo>
                    <a:pt x="482" y="1053"/>
                  </a:lnTo>
                  <a:lnTo>
                    <a:pt x="486" y="1022"/>
                  </a:lnTo>
                  <a:lnTo>
                    <a:pt x="499" y="957"/>
                  </a:lnTo>
                  <a:lnTo>
                    <a:pt x="523" y="851"/>
                  </a:lnTo>
                  <a:lnTo>
                    <a:pt x="605" y="516"/>
                  </a:lnTo>
                  <a:lnTo>
                    <a:pt x="684" y="199"/>
                  </a:lnTo>
                  <a:lnTo>
                    <a:pt x="724" y="30"/>
                  </a:lnTo>
                  <a:lnTo>
                    <a:pt x="918" y="8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5" name="Freeform 67">
              <a:extLst>
                <a:ext uri="{FF2B5EF4-FFF2-40B4-BE49-F238E27FC236}">
                  <a16:creationId xmlns:a16="http://schemas.microsoft.com/office/drawing/2014/main" id="{93CB7366-A5F7-4725-ACFB-5A5A66910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" y="4378"/>
              <a:ext cx="250" cy="252"/>
            </a:xfrm>
            <a:custGeom>
              <a:avLst/>
              <a:gdLst>
                <a:gd name="T0" fmla="*/ 49 w 1103"/>
                <a:gd name="T1" fmla="*/ 127 h 1110"/>
                <a:gd name="T2" fmla="*/ 0 w 1103"/>
                <a:gd name="T3" fmla="*/ 245 h 1110"/>
                <a:gd name="T4" fmla="*/ 8 w 1103"/>
                <a:gd name="T5" fmla="*/ 76 h 1110"/>
                <a:gd name="T6" fmla="*/ 63 w 1103"/>
                <a:gd name="T7" fmla="*/ 56 h 1110"/>
                <a:gd name="T8" fmla="*/ 192 w 1103"/>
                <a:gd name="T9" fmla="*/ 0 h 1110"/>
                <a:gd name="T10" fmla="*/ 250 w 1103"/>
                <a:gd name="T11" fmla="*/ 90 h 1110"/>
                <a:gd name="T12" fmla="*/ 249 w 1103"/>
                <a:gd name="T13" fmla="*/ 131 h 1110"/>
                <a:gd name="T14" fmla="*/ 209 w 1103"/>
                <a:gd name="T15" fmla="*/ 182 h 1110"/>
                <a:gd name="T16" fmla="*/ 204 w 1103"/>
                <a:gd name="T17" fmla="*/ 209 h 1110"/>
                <a:gd name="T18" fmla="*/ 199 w 1103"/>
                <a:gd name="T19" fmla="*/ 222 h 1110"/>
                <a:gd name="T20" fmla="*/ 193 w 1103"/>
                <a:gd name="T21" fmla="*/ 231 h 1110"/>
                <a:gd name="T22" fmla="*/ 186 w 1103"/>
                <a:gd name="T23" fmla="*/ 238 h 1110"/>
                <a:gd name="T24" fmla="*/ 177 w 1103"/>
                <a:gd name="T25" fmla="*/ 245 h 1110"/>
                <a:gd name="T26" fmla="*/ 166 w 1103"/>
                <a:gd name="T27" fmla="*/ 249 h 1110"/>
                <a:gd name="T28" fmla="*/ 153 w 1103"/>
                <a:gd name="T29" fmla="*/ 251 h 1110"/>
                <a:gd name="T30" fmla="*/ 129 w 1103"/>
                <a:gd name="T31" fmla="*/ 251 h 1110"/>
                <a:gd name="T32" fmla="*/ 112 w 1103"/>
                <a:gd name="T33" fmla="*/ 248 h 1110"/>
                <a:gd name="T34" fmla="*/ 98 w 1103"/>
                <a:gd name="T35" fmla="*/ 243 h 1110"/>
                <a:gd name="T36" fmla="*/ 87 w 1103"/>
                <a:gd name="T37" fmla="*/ 235 h 1110"/>
                <a:gd name="T38" fmla="*/ 78 w 1103"/>
                <a:gd name="T39" fmla="*/ 225 h 1110"/>
                <a:gd name="T40" fmla="*/ 72 w 1103"/>
                <a:gd name="T41" fmla="*/ 212 h 1110"/>
                <a:gd name="T42" fmla="*/ 70 w 1103"/>
                <a:gd name="T43" fmla="*/ 198 h 1110"/>
                <a:gd name="T44" fmla="*/ 69 w 1103"/>
                <a:gd name="T45" fmla="*/ 185 h 1110"/>
                <a:gd name="T46" fmla="*/ 71 w 1103"/>
                <a:gd name="T47" fmla="*/ 173 h 1110"/>
                <a:gd name="T48" fmla="*/ 75 w 1103"/>
                <a:gd name="T49" fmla="*/ 162 h 1110"/>
                <a:gd name="T50" fmla="*/ 81 w 1103"/>
                <a:gd name="T51" fmla="*/ 151 h 1110"/>
                <a:gd name="T52" fmla="*/ 91 w 1103"/>
                <a:gd name="T53" fmla="*/ 140 h 1110"/>
                <a:gd name="T54" fmla="*/ 104 w 1103"/>
                <a:gd name="T55" fmla="*/ 130 h 1110"/>
                <a:gd name="T56" fmla="*/ 118 w 1103"/>
                <a:gd name="T57" fmla="*/ 124 h 1110"/>
                <a:gd name="T58" fmla="*/ 131 w 1103"/>
                <a:gd name="T59" fmla="*/ 121 h 1110"/>
                <a:gd name="T60" fmla="*/ 146 w 1103"/>
                <a:gd name="T61" fmla="*/ 121 h 1110"/>
                <a:gd name="T62" fmla="*/ 161 w 1103"/>
                <a:gd name="T63" fmla="*/ 94 h 1110"/>
                <a:gd name="T64" fmla="*/ 159 w 1103"/>
                <a:gd name="T65" fmla="*/ 197 h 1110"/>
                <a:gd name="T66" fmla="*/ 161 w 1103"/>
                <a:gd name="T67" fmla="*/ 193 h 1110"/>
                <a:gd name="T68" fmla="*/ 163 w 1103"/>
                <a:gd name="T69" fmla="*/ 188 h 1110"/>
                <a:gd name="T70" fmla="*/ 164 w 1103"/>
                <a:gd name="T71" fmla="*/ 176 h 1110"/>
                <a:gd name="T72" fmla="*/ 155 w 1103"/>
                <a:gd name="T73" fmla="*/ 165 h 1110"/>
                <a:gd name="T74" fmla="*/ 141 w 1103"/>
                <a:gd name="T75" fmla="*/ 165 h 1110"/>
                <a:gd name="T76" fmla="*/ 134 w 1103"/>
                <a:gd name="T77" fmla="*/ 166 h 1110"/>
                <a:gd name="T78" fmla="*/ 128 w 1103"/>
                <a:gd name="T79" fmla="*/ 168 h 1110"/>
                <a:gd name="T80" fmla="*/ 123 w 1103"/>
                <a:gd name="T81" fmla="*/ 171 h 1110"/>
                <a:gd name="T82" fmla="*/ 119 w 1103"/>
                <a:gd name="T83" fmla="*/ 174 h 1110"/>
                <a:gd name="T84" fmla="*/ 116 w 1103"/>
                <a:gd name="T85" fmla="*/ 179 h 1110"/>
                <a:gd name="T86" fmla="*/ 114 w 1103"/>
                <a:gd name="T87" fmla="*/ 184 h 1110"/>
                <a:gd name="T88" fmla="*/ 112 w 1103"/>
                <a:gd name="T89" fmla="*/ 188 h 1110"/>
                <a:gd name="T90" fmla="*/ 112 w 1103"/>
                <a:gd name="T91" fmla="*/ 192 h 1110"/>
                <a:gd name="T92" fmla="*/ 112 w 1103"/>
                <a:gd name="T93" fmla="*/ 196 h 1110"/>
                <a:gd name="T94" fmla="*/ 114 w 1103"/>
                <a:gd name="T95" fmla="*/ 200 h 1110"/>
                <a:gd name="T96" fmla="*/ 116 w 1103"/>
                <a:gd name="T97" fmla="*/ 203 h 1110"/>
                <a:gd name="T98" fmla="*/ 119 w 1103"/>
                <a:gd name="T99" fmla="*/ 205 h 1110"/>
                <a:gd name="T100" fmla="*/ 122 w 1103"/>
                <a:gd name="T101" fmla="*/ 207 h 1110"/>
                <a:gd name="T102" fmla="*/ 125 w 1103"/>
                <a:gd name="T103" fmla="*/ 209 h 1110"/>
                <a:gd name="T104" fmla="*/ 130 w 1103"/>
                <a:gd name="T105" fmla="*/ 210 h 1110"/>
                <a:gd name="T106" fmla="*/ 140 w 1103"/>
                <a:gd name="T107" fmla="*/ 209 h 1110"/>
                <a:gd name="T108" fmla="*/ 149 w 1103"/>
                <a:gd name="T109" fmla="*/ 205 h 1110"/>
                <a:gd name="T110" fmla="*/ 153 w 1103"/>
                <a:gd name="T111" fmla="*/ 203 h 1110"/>
                <a:gd name="T112" fmla="*/ 157 w 1103"/>
                <a:gd name="T113" fmla="*/ 200 h 111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3" h="1110">
                  <a:moveTo>
                    <a:pt x="263" y="15"/>
                  </a:moveTo>
                  <a:lnTo>
                    <a:pt x="225" y="406"/>
                  </a:lnTo>
                  <a:lnTo>
                    <a:pt x="214" y="559"/>
                  </a:lnTo>
                  <a:lnTo>
                    <a:pt x="209" y="685"/>
                  </a:lnTo>
                  <a:lnTo>
                    <a:pt x="209" y="1106"/>
                  </a:lnTo>
                  <a:lnTo>
                    <a:pt x="0" y="1081"/>
                  </a:lnTo>
                  <a:lnTo>
                    <a:pt x="15" y="561"/>
                  </a:lnTo>
                  <a:lnTo>
                    <a:pt x="23" y="461"/>
                  </a:lnTo>
                  <a:lnTo>
                    <a:pt x="35" y="334"/>
                  </a:lnTo>
                  <a:lnTo>
                    <a:pt x="75" y="0"/>
                  </a:lnTo>
                  <a:lnTo>
                    <a:pt x="263" y="15"/>
                  </a:lnTo>
                  <a:close/>
                  <a:moveTo>
                    <a:pt x="278" y="248"/>
                  </a:moveTo>
                  <a:lnTo>
                    <a:pt x="680" y="228"/>
                  </a:lnTo>
                  <a:lnTo>
                    <a:pt x="640" y="15"/>
                  </a:lnTo>
                  <a:lnTo>
                    <a:pt x="849" y="0"/>
                  </a:lnTo>
                  <a:lnTo>
                    <a:pt x="888" y="228"/>
                  </a:lnTo>
                  <a:lnTo>
                    <a:pt x="1102" y="233"/>
                  </a:lnTo>
                  <a:lnTo>
                    <a:pt x="1102" y="397"/>
                  </a:lnTo>
                  <a:lnTo>
                    <a:pt x="903" y="397"/>
                  </a:lnTo>
                  <a:lnTo>
                    <a:pt x="913" y="556"/>
                  </a:lnTo>
                  <a:lnTo>
                    <a:pt x="1097" y="575"/>
                  </a:lnTo>
                  <a:lnTo>
                    <a:pt x="1102" y="779"/>
                  </a:lnTo>
                  <a:lnTo>
                    <a:pt x="923" y="754"/>
                  </a:lnTo>
                  <a:lnTo>
                    <a:pt x="921" y="801"/>
                  </a:lnTo>
                  <a:lnTo>
                    <a:pt x="916" y="844"/>
                  </a:lnTo>
                  <a:lnTo>
                    <a:pt x="910" y="883"/>
                  </a:lnTo>
                  <a:lnTo>
                    <a:pt x="901" y="919"/>
                  </a:lnTo>
                  <a:lnTo>
                    <a:pt x="890" y="951"/>
                  </a:lnTo>
                  <a:lnTo>
                    <a:pt x="883" y="966"/>
                  </a:lnTo>
                  <a:lnTo>
                    <a:pt x="877" y="980"/>
                  </a:lnTo>
                  <a:lnTo>
                    <a:pt x="869" y="993"/>
                  </a:lnTo>
                  <a:lnTo>
                    <a:pt x="861" y="1005"/>
                  </a:lnTo>
                  <a:lnTo>
                    <a:pt x="853" y="1017"/>
                  </a:lnTo>
                  <a:lnTo>
                    <a:pt x="844" y="1027"/>
                  </a:lnTo>
                  <a:lnTo>
                    <a:pt x="832" y="1039"/>
                  </a:lnTo>
                  <a:lnTo>
                    <a:pt x="820" y="1050"/>
                  </a:lnTo>
                  <a:lnTo>
                    <a:pt x="807" y="1060"/>
                  </a:lnTo>
                  <a:lnTo>
                    <a:pt x="793" y="1069"/>
                  </a:lnTo>
                  <a:lnTo>
                    <a:pt x="779" y="1077"/>
                  </a:lnTo>
                  <a:lnTo>
                    <a:pt x="763" y="1084"/>
                  </a:lnTo>
                  <a:lnTo>
                    <a:pt x="747" y="1091"/>
                  </a:lnTo>
                  <a:lnTo>
                    <a:pt x="731" y="1096"/>
                  </a:lnTo>
                  <a:lnTo>
                    <a:pt x="713" y="1101"/>
                  </a:lnTo>
                  <a:lnTo>
                    <a:pt x="695" y="1104"/>
                  </a:lnTo>
                  <a:lnTo>
                    <a:pt x="676" y="1107"/>
                  </a:lnTo>
                  <a:lnTo>
                    <a:pt x="657" y="1108"/>
                  </a:lnTo>
                  <a:lnTo>
                    <a:pt x="615" y="1109"/>
                  </a:lnTo>
                  <a:lnTo>
                    <a:pt x="571" y="1106"/>
                  </a:lnTo>
                  <a:lnTo>
                    <a:pt x="544" y="1103"/>
                  </a:lnTo>
                  <a:lnTo>
                    <a:pt x="519" y="1099"/>
                  </a:lnTo>
                  <a:lnTo>
                    <a:pt x="495" y="1093"/>
                  </a:lnTo>
                  <a:lnTo>
                    <a:pt x="473" y="1087"/>
                  </a:lnTo>
                  <a:lnTo>
                    <a:pt x="452" y="1079"/>
                  </a:lnTo>
                  <a:lnTo>
                    <a:pt x="432" y="1070"/>
                  </a:lnTo>
                  <a:lnTo>
                    <a:pt x="414" y="1060"/>
                  </a:lnTo>
                  <a:lnTo>
                    <a:pt x="397" y="1048"/>
                  </a:lnTo>
                  <a:lnTo>
                    <a:pt x="382" y="1035"/>
                  </a:lnTo>
                  <a:lnTo>
                    <a:pt x="368" y="1022"/>
                  </a:lnTo>
                  <a:lnTo>
                    <a:pt x="355" y="1007"/>
                  </a:lnTo>
                  <a:lnTo>
                    <a:pt x="344" y="990"/>
                  </a:lnTo>
                  <a:lnTo>
                    <a:pt x="334" y="973"/>
                  </a:lnTo>
                  <a:lnTo>
                    <a:pt x="326" y="954"/>
                  </a:lnTo>
                  <a:lnTo>
                    <a:pt x="319" y="934"/>
                  </a:lnTo>
                  <a:lnTo>
                    <a:pt x="313" y="913"/>
                  </a:lnTo>
                  <a:lnTo>
                    <a:pt x="309" y="893"/>
                  </a:lnTo>
                  <a:lnTo>
                    <a:pt x="307" y="874"/>
                  </a:lnTo>
                  <a:lnTo>
                    <a:pt x="305" y="855"/>
                  </a:lnTo>
                  <a:lnTo>
                    <a:pt x="304" y="836"/>
                  </a:lnTo>
                  <a:lnTo>
                    <a:pt x="305" y="817"/>
                  </a:lnTo>
                  <a:lnTo>
                    <a:pt x="307" y="799"/>
                  </a:lnTo>
                  <a:lnTo>
                    <a:pt x="309" y="781"/>
                  </a:lnTo>
                  <a:lnTo>
                    <a:pt x="313" y="764"/>
                  </a:lnTo>
                  <a:lnTo>
                    <a:pt x="318" y="747"/>
                  </a:lnTo>
                  <a:lnTo>
                    <a:pt x="324" y="730"/>
                  </a:lnTo>
                  <a:lnTo>
                    <a:pt x="331" y="713"/>
                  </a:lnTo>
                  <a:lnTo>
                    <a:pt x="339" y="697"/>
                  </a:lnTo>
                  <a:lnTo>
                    <a:pt x="348" y="681"/>
                  </a:lnTo>
                  <a:lnTo>
                    <a:pt x="358" y="665"/>
                  </a:lnTo>
                  <a:lnTo>
                    <a:pt x="370" y="650"/>
                  </a:lnTo>
                  <a:lnTo>
                    <a:pt x="382" y="635"/>
                  </a:lnTo>
                  <a:lnTo>
                    <a:pt x="400" y="617"/>
                  </a:lnTo>
                  <a:lnTo>
                    <a:pt x="418" y="601"/>
                  </a:lnTo>
                  <a:lnTo>
                    <a:pt x="437" y="587"/>
                  </a:lnTo>
                  <a:lnTo>
                    <a:pt x="457" y="574"/>
                  </a:lnTo>
                  <a:lnTo>
                    <a:pt x="477" y="563"/>
                  </a:lnTo>
                  <a:lnTo>
                    <a:pt x="498" y="554"/>
                  </a:lnTo>
                  <a:lnTo>
                    <a:pt x="519" y="547"/>
                  </a:lnTo>
                  <a:lnTo>
                    <a:pt x="541" y="541"/>
                  </a:lnTo>
                  <a:lnTo>
                    <a:pt x="560" y="538"/>
                  </a:lnTo>
                  <a:lnTo>
                    <a:pt x="580" y="535"/>
                  </a:lnTo>
                  <a:lnTo>
                    <a:pt x="601" y="533"/>
                  </a:lnTo>
                  <a:lnTo>
                    <a:pt x="623" y="532"/>
                  </a:lnTo>
                  <a:lnTo>
                    <a:pt x="646" y="532"/>
                  </a:lnTo>
                  <a:lnTo>
                    <a:pt x="670" y="532"/>
                  </a:lnTo>
                  <a:lnTo>
                    <a:pt x="720" y="536"/>
                  </a:lnTo>
                  <a:lnTo>
                    <a:pt x="710" y="412"/>
                  </a:lnTo>
                  <a:lnTo>
                    <a:pt x="273" y="451"/>
                  </a:lnTo>
                  <a:lnTo>
                    <a:pt x="278" y="248"/>
                  </a:lnTo>
                  <a:close/>
                  <a:moveTo>
                    <a:pt x="700" y="868"/>
                  </a:moveTo>
                  <a:lnTo>
                    <a:pt x="704" y="863"/>
                  </a:lnTo>
                  <a:lnTo>
                    <a:pt x="707" y="857"/>
                  </a:lnTo>
                  <a:lnTo>
                    <a:pt x="710" y="851"/>
                  </a:lnTo>
                  <a:lnTo>
                    <a:pt x="713" y="845"/>
                  </a:lnTo>
                  <a:lnTo>
                    <a:pt x="715" y="838"/>
                  </a:lnTo>
                  <a:lnTo>
                    <a:pt x="717" y="830"/>
                  </a:lnTo>
                  <a:lnTo>
                    <a:pt x="721" y="814"/>
                  </a:lnTo>
                  <a:lnTo>
                    <a:pt x="724" y="795"/>
                  </a:lnTo>
                  <a:lnTo>
                    <a:pt x="725" y="775"/>
                  </a:lnTo>
                  <a:lnTo>
                    <a:pt x="726" y="753"/>
                  </a:lnTo>
                  <a:lnTo>
                    <a:pt x="725" y="729"/>
                  </a:lnTo>
                  <a:lnTo>
                    <a:pt x="685" y="726"/>
                  </a:lnTo>
                  <a:lnTo>
                    <a:pt x="651" y="725"/>
                  </a:lnTo>
                  <a:lnTo>
                    <a:pt x="637" y="725"/>
                  </a:lnTo>
                  <a:lnTo>
                    <a:pt x="623" y="726"/>
                  </a:lnTo>
                  <a:lnTo>
                    <a:pt x="611" y="727"/>
                  </a:lnTo>
                  <a:lnTo>
                    <a:pt x="601" y="729"/>
                  </a:lnTo>
                  <a:lnTo>
                    <a:pt x="591" y="731"/>
                  </a:lnTo>
                  <a:lnTo>
                    <a:pt x="582" y="734"/>
                  </a:lnTo>
                  <a:lnTo>
                    <a:pt x="573" y="736"/>
                  </a:lnTo>
                  <a:lnTo>
                    <a:pt x="565" y="740"/>
                  </a:lnTo>
                  <a:lnTo>
                    <a:pt x="557" y="743"/>
                  </a:lnTo>
                  <a:lnTo>
                    <a:pt x="550" y="747"/>
                  </a:lnTo>
                  <a:lnTo>
                    <a:pt x="543" y="752"/>
                  </a:lnTo>
                  <a:lnTo>
                    <a:pt x="536" y="757"/>
                  </a:lnTo>
                  <a:lnTo>
                    <a:pt x="530" y="762"/>
                  </a:lnTo>
                  <a:lnTo>
                    <a:pt x="525" y="767"/>
                  </a:lnTo>
                  <a:lnTo>
                    <a:pt x="520" y="773"/>
                  </a:lnTo>
                  <a:lnTo>
                    <a:pt x="515" y="780"/>
                  </a:lnTo>
                  <a:lnTo>
                    <a:pt x="511" y="787"/>
                  </a:lnTo>
                  <a:lnTo>
                    <a:pt x="507" y="794"/>
                  </a:lnTo>
                  <a:lnTo>
                    <a:pt x="504" y="801"/>
                  </a:lnTo>
                  <a:lnTo>
                    <a:pt x="501" y="809"/>
                  </a:lnTo>
                  <a:lnTo>
                    <a:pt x="499" y="816"/>
                  </a:lnTo>
                  <a:lnTo>
                    <a:pt x="497" y="822"/>
                  </a:lnTo>
                  <a:lnTo>
                    <a:pt x="496" y="829"/>
                  </a:lnTo>
                  <a:lnTo>
                    <a:pt x="495" y="835"/>
                  </a:lnTo>
                  <a:lnTo>
                    <a:pt x="494" y="841"/>
                  </a:lnTo>
                  <a:lnTo>
                    <a:pt x="494" y="847"/>
                  </a:lnTo>
                  <a:lnTo>
                    <a:pt x="494" y="853"/>
                  </a:lnTo>
                  <a:lnTo>
                    <a:pt x="495" y="858"/>
                  </a:lnTo>
                  <a:lnTo>
                    <a:pt x="496" y="864"/>
                  </a:lnTo>
                  <a:lnTo>
                    <a:pt x="498" y="869"/>
                  </a:lnTo>
                  <a:lnTo>
                    <a:pt x="500" y="874"/>
                  </a:lnTo>
                  <a:lnTo>
                    <a:pt x="502" y="879"/>
                  </a:lnTo>
                  <a:lnTo>
                    <a:pt x="505" y="884"/>
                  </a:lnTo>
                  <a:lnTo>
                    <a:pt x="508" y="889"/>
                  </a:lnTo>
                  <a:lnTo>
                    <a:pt x="512" y="894"/>
                  </a:lnTo>
                  <a:lnTo>
                    <a:pt x="516" y="898"/>
                  </a:lnTo>
                  <a:lnTo>
                    <a:pt x="520" y="902"/>
                  </a:lnTo>
                  <a:lnTo>
                    <a:pt x="524" y="905"/>
                  </a:lnTo>
                  <a:lnTo>
                    <a:pt x="528" y="908"/>
                  </a:lnTo>
                  <a:lnTo>
                    <a:pt x="533" y="911"/>
                  </a:lnTo>
                  <a:lnTo>
                    <a:pt x="537" y="913"/>
                  </a:lnTo>
                  <a:lnTo>
                    <a:pt x="542" y="915"/>
                  </a:lnTo>
                  <a:lnTo>
                    <a:pt x="547" y="917"/>
                  </a:lnTo>
                  <a:lnTo>
                    <a:pt x="552" y="919"/>
                  </a:lnTo>
                  <a:lnTo>
                    <a:pt x="558" y="921"/>
                  </a:lnTo>
                  <a:lnTo>
                    <a:pt x="563" y="922"/>
                  </a:lnTo>
                  <a:lnTo>
                    <a:pt x="575" y="923"/>
                  </a:lnTo>
                  <a:lnTo>
                    <a:pt x="588" y="924"/>
                  </a:lnTo>
                  <a:lnTo>
                    <a:pt x="601" y="923"/>
                  </a:lnTo>
                  <a:lnTo>
                    <a:pt x="617" y="920"/>
                  </a:lnTo>
                  <a:lnTo>
                    <a:pt x="631" y="916"/>
                  </a:lnTo>
                  <a:lnTo>
                    <a:pt x="645" y="910"/>
                  </a:lnTo>
                  <a:lnTo>
                    <a:pt x="658" y="904"/>
                  </a:lnTo>
                  <a:lnTo>
                    <a:pt x="664" y="901"/>
                  </a:lnTo>
                  <a:lnTo>
                    <a:pt x="670" y="897"/>
                  </a:lnTo>
                  <a:lnTo>
                    <a:pt x="676" y="893"/>
                  </a:lnTo>
                  <a:lnTo>
                    <a:pt x="681" y="888"/>
                  </a:lnTo>
                  <a:lnTo>
                    <a:pt x="686" y="884"/>
                  </a:lnTo>
                  <a:lnTo>
                    <a:pt x="691" y="879"/>
                  </a:lnTo>
                  <a:lnTo>
                    <a:pt x="696" y="873"/>
                  </a:lnTo>
                  <a:lnTo>
                    <a:pt x="700" y="86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6" name="Freeform 68">
              <a:extLst>
                <a:ext uri="{FF2B5EF4-FFF2-40B4-BE49-F238E27FC236}">
                  <a16:creationId xmlns:a16="http://schemas.microsoft.com/office/drawing/2014/main" id="{02E1AB70-7E9B-4386-AF73-BD46BF82E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0" y="4365"/>
              <a:ext cx="279" cy="277"/>
            </a:xfrm>
            <a:custGeom>
              <a:avLst/>
              <a:gdLst>
                <a:gd name="T0" fmla="*/ 5 w 1216"/>
                <a:gd name="T1" fmla="*/ 125 h 1222"/>
                <a:gd name="T2" fmla="*/ 52 w 1216"/>
                <a:gd name="T3" fmla="*/ 80 h 1222"/>
                <a:gd name="T4" fmla="*/ 21 w 1216"/>
                <a:gd name="T5" fmla="*/ 61 h 1222"/>
                <a:gd name="T6" fmla="*/ 119 w 1216"/>
                <a:gd name="T7" fmla="*/ 0 h 1222"/>
                <a:gd name="T8" fmla="*/ 98 w 1216"/>
                <a:gd name="T9" fmla="*/ 41 h 1222"/>
                <a:gd name="T10" fmla="*/ 137 w 1216"/>
                <a:gd name="T11" fmla="*/ 79 h 1222"/>
                <a:gd name="T12" fmla="*/ 96 w 1216"/>
                <a:gd name="T13" fmla="*/ 117 h 1222"/>
                <a:gd name="T14" fmla="*/ 111 w 1216"/>
                <a:gd name="T15" fmla="*/ 186 h 1222"/>
                <a:gd name="T16" fmla="*/ 92 w 1216"/>
                <a:gd name="T17" fmla="*/ 273 h 1222"/>
                <a:gd name="T18" fmla="*/ 48 w 1216"/>
                <a:gd name="T19" fmla="*/ 189 h 1222"/>
                <a:gd name="T20" fmla="*/ 0 w 1216"/>
                <a:gd name="T21" fmla="*/ 187 h 1222"/>
                <a:gd name="T22" fmla="*/ 208 w 1216"/>
                <a:gd name="T23" fmla="*/ 18 h 1222"/>
                <a:gd name="T24" fmla="*/ 217 w 1216"/>
                <a:gd name="T25" fmla="*/ 198 h 1222"/>
                <a:gd name="T26" fmla="*/ 237 w 1216"/>
                <a:gd name="T27" fmla="*/ 95 h 1222"/>
                <a:gd name="T28" fmla="*/ 257 w 1216"/>
                <a:gd name="T29" fmla="*/ 174 h 1222"/>
                <a:gd name="T30" fmla="*/ 276 w 1216"/>
                <a:gd name="T31" fmla="*/ 269 h 1222"/>
                <a:gd name="T32" fmla="*/ 224 w 1216"/>
                <a:gd name="T33" fmla="*/ 244 h 1222"/>
                <a:gd name="T34" fmla="*/ 168 w 1216"/>
                <a:gd name="T35" fmla="*/ 261 h 1222"/>
                <a:gd name="T36" fmla="*/ 153 w 1216"/>
                <a:gd name="T37" fmla="*/ 265 h 1222"/>
                <a:gd name="T38" fmla="*/ 147 w 1216"/>
                <a:gd name="T39" fmla="*/ 267 h 1222"/>
                <a:gd name="T40" fmla="*/ 142 w 1216"/>
                <a:gd name="T41" fmla="*/ 268 h 1222"/>
                <a:gd name="T42" fmla="*/ 134 w 1216"/>
                <a:gd name="T43" fmla="*/ 268 h 1222"/>
                <a:gd name="T44" fmla="*/ 130 w 1216"/>
                <a:gd name="T45" fmla="*/ 268 h 1222"/>
                <a:gd name="T46" fmla="*/ 126 w 1216"/>
                <a:gd name="T47" fmla="*/ 268 h 1222"/>
                <a:gd name="T48" fmla="*/ 122 w 1216"/>
                <a:gd name="T49" fmla="*/ 267 h 1222"/>
                <a:gd name="T50" fmla="*/ 119 w 1216"/>
                <a:gd name="T51" fmla="*/ 265 h 1222"/>
                <a:gd name="T52" fmla="*/ 116 w 1216"/>
                <a:gd name="T53" fmla="*/ 263 h 1222"/>
                <a:gd name="T54" fmla="*/ 114 w 1216"/>
                <a:gd name="T55" fmla="*/ 260 h 1222"/>
                <a:gd name="T56" fmla="*/ 112 w 1216"/>
                <a:gd name="T57" fmla="*/ 258 h 1222"/>
                <a:gd name="T58" fmla="*/ 111 w 1216"/>
                <a:gd name="T59" fmla="*/ 255 h 1222"/>
                <a:gd name="T60" fmla="*/ 110 w 1216"/>
                <a:gd name="T61" fmla="*/ 252 h 1222"/>
                <a:gd name="T62" fmla="*/ 109 w 1216"/>
                <a:gd name="T63" fmla="*/ 249 h 1222"/>
                <a:gd name="T64" fmla="*/ 109 w 1216"/>
                <a:gd name="T65" fmla="*/ 248 h 1222"/>
                <a:gd name="T66" fmla="*/ 109 w 1216"/>
                <a:gd name="T67" fmla="*/ 248 h 1222"/>
                <a:gd name="T68" fmla="*/ 109 w 1216"/>
                <a:gd name="T69" fmla="*/ 247 h 1222"/>
                <a:gd name="T70" fmla="*/ 109 w 1216"/>
                <a:gd name="T71" fmla="*/ 247 h 1222"/>
                <a:gd name="T72" fmla="*/ 109 w 1216"/>
                <a:gd name="T73" fmla="*/ 247 h 1222"/>
                <a:gd name="T74" fmla="*/ 109 w 1216"/>
                <a:gd name="T75" fmla="*/ 244 h 1222"/>
                <a:gd name="T76" fmla="*/ 110 w 1216"/>
                <a:gd name="T77" fmla="*/ 232 h 1222"/>
                <a:gd name="T78" fmla="*/ 119 w 1216"/>
                <a:gd name="T79" fmla="*/ 193 h 1222"/>
                <a:gd name="T80" fmla="*/ 155 w 1216"/>
                <a:gd name="T81" fmla="*/ 45 h 1222"/>
                <a:gd name="T82" fmla="*/ 208 w 1216"/>
                <a:gd name="T83" fmla="*/ 18 h 122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216" h="1222">
                  <a:moveTo>
                    <a:pt x="198" y="531"/>
                  </a:moveTo>
                  <a:lnTo>
                    <a:pt x="20" y="551"/>
                  </a:lnTo>
                  <a:lnTo>
                    <a:pt x="20" y="358"/>
                  </a:lnTo>
                  <a:lnTo>
                    <a:pt x="228" y="353"/>
                  </a:lnTo>
                  <a:lnTo>
                    <a:pt x="233" y="229"/>
                  </a:lnTo>
                  <a:lnTo>
                    <a:pt x="94" y="268"/>
                  </a:lnTo>
                  <a:lnTo>
                    <a:pt x="5" y="95"/>
                  </a:lnTo>
                  <a:lnTo>
                    <a:pt x="526" y="0"/>
                  </a:lnTo>
                  <a:lnTo>
                    <a:pt x="640" y="134"/>
                  </a:lnTo>
                  <a:lnTo>
                    <a:pt x="431" y="179"/>
                  </a:lnTo>
                  <a:lnTo>
                    <a:pt x="426" y="353"/>
                  </a:lnTo>
                  <a:lnTo>
                    <a:pt x="605" y="348"/>
                  </a:lnTo>
                  <a:lnTo>
                    <a:pt x="605" y="511"/>
                  </a:lnTo>
                  <a:lnTo>
                    <a:pt x="422" y="516"/>
                  </a:lnTo>
                  <a:lnTo>
                    <a:pt x="570" y="635"/>
                  </a:lnTo>
                  <a:lnTo>
                    <a:pt x="491" y="819"/>
                  </a:lnTo>
                  <a:lnTo>
                    <a:pt x="417" y="749"/>
                  </a:lnTo>
                  <a:lnTo>
                    <a:pt x="407" y="1206"/>
                  </a:lnTo>
                  <a:lnTo>
                    <a:pt x="183" y="1211"/>
                  </a:lnTo>
                  <a:lnTo>
                    <a:pt x="213" y="834"/>
                  </a:lnTo>
                  <a:lnTo>
                    <a:pt x="74" y="1052"/>
                  </a:lnTo>
                  <a:lnTo>
                    <a:pt x="0" y="824"/>
                  </a:lnTo>
                  <a:lnTo>
                    <a:pt x="198" y="531"/>
                  </a:lnTo>
                  <a:close/>
                  <a:moveTo>
                    <a:pt x="918" y="80"/>
                  </a:moveTo>
                  <a:lnTo>
                    <a:pt x="714" y="933"/>
                  </a:lnTo>
                  <a:lnTo>
                    <a:pt x="957" y="874"/>
                  </a:lnTo>
                  <a:lnTo>
                    <a:pt x="858" y="452"/>
                  </a:lnTo>
                  <a:lnTo>
                    <a:pt x="1042" y="417"/>
                  </a:lnTo>
                  <a:lnTo>
                    <a:pt x="1106" y="664"/>
                  </a:lnTo>
                  <a:lnTo>
                    <a:pt x="1131" y="768"/>
                  </a:lnTo>
                  <a:lnTo>
                    <a:pt x="1151" y="859"/>
                  </a:lnTo>
                  <a:lnTo>
                    <a:pt x="1215" y="1186"/>
                  </a:lnTo>
                  <a:lnTo>
                    <a:pt x="1012" y="1221"/>
                  </a:lnTo>
                  <a:lnTo>
                    <a:pt x="987" y="1077"/>
                  </a:lnTo>
                  <a:lnTo>
                    <a:pt x="853" y="1112"/>
                  </a:lnTo>
                  <a:lnTo>
                    <a:pt x="739" y="1151"/>
                  </a:lnTo>
                  <a:lnTo>
                    <a:pt x="706" y="1162"/>
                  </a:lnTo>
                  <a:lnTo>
                    <a:pt x="676" y="1171"/>
                  </a:lnTo>
                  <a:lnTo>
                    <a:pt x="662" y="1175"/>
                  </a:lnTo>
                  <a:lnTo>
                    <a:pt x="649" y="1177"/>
                  </a:lnTo>
                  <a:lnTo>
                    <a:pt x="637" y="1180"/>
                  </a:lnTo>
                  <a:lnTo>
                    <a:pt x="625" y="1181"/>
                  </a:lnTo>
                  <a:lnTo>
                    <a:pt x="602" y="1184"/>
                  </a:lnTo>
                  <a:lnTo>
                    <a:pt x="592" y="1184"/>
                  </a:lnTo>
                  <a:lnTo>
                    <a:pt x="582" y="1184"/>
                  </a:lnTo>
                  <a:lnTo>
                    <a:pt x="572" y="1184"/>
                  </a:lnTo>
                  <a:lnTo>
                    <a:pt x="563" y="1182"/>
                  </a:lnTo>
                  <a:lnTo>
                    <a:pt x="554" y="1181"/>
                  </a:lnTo>
                  <a:lnTo>
                    <a:pt x="546" y="1179"/>
                  </a:lnTo>
                  <a:lnTo>
                    <a:pt x="538" y="1176"/>
                  </a:lnTo>
                  <a:lnTo>
                    <a:pt x="530" y="1173"/>
                  </a:lnTo>
                  <a:lnTo>
                    <a:pt x="523" y="1169"/>
                  </a:lnTo>
                  <a:lnTo>
                    <a:pt x="517" y="1164"/>
                  </a:lnTo>
                  <a:lnTo>
                    <a:pt x="511" y="1159"/>
                  </a:lnTo>
                  <a:lnTo>
                    <a:pt x="506" y="1154"/>
                  </a:lnTo>
                  <a:lnTo>
                    <a:pt x="501" y="1148"/>
                  </a:lnTo>
                  <a:lnTo>
                    <a:pt x="496" y="1141"/>
                  </a:lnTo>
                  <a:lnTo>
                    <a:pt x="493" y="1136"/>
                  </a:lnTo>
                  <a:lnTo>
                    <a:pt x="491" y="1131"/>
                  </a:lnTo>
                  <a:lnTo>
                    <a:pt x="489" y="1125"/>
                  </a:lnTo>
                  <a:lnTo>
                    <a:pt x="487" y="1119"/>
                  </a:lnTo>
                  <a:lnTo>
                    <a:pt x="485" y="1113"/>
                  </a:lnTo>
                  <a:lnTo>
                    <a:pt x="484" y="1106"/>
                  </a:lnTo>
                  <a:lnTo>
                    <a:pt x="482" y="1099"/>
                  </a:lnTo>
                  <a:lnTo>
                    <a:pt x="481" y="1092"/>
                  </a:lnTo>
                  <a:lnTo>
                    <a:pt x="480" y="1092"/>
                  </a:lnTo>
                  <a:lnTo>
                    <a:pt x="480" y="1091"/>
                  </a:lnTo>
                  <a:lnTo>
                    <a:pt x="480" y="1090"/>
                  </a:lnTo>
                  <a:lnTo>
                    <a:pt x="480" y="1088"/>
                  </a:lnTo>
                  <a:lnTo>
                    <a:pt x="479" y="1082"/>
                  </a:lnTo>
                  <a:lnTo>
                    <a:pt x="480" y="1075"/>
                  </a:lnTo>
                  <a:lnTo>
                    <a:pt x="482" y="1053"/>
                  </a:lnTo>
                  <a:lnTo>
                    <a:pt x="486" y="1022"/>
                  </a:lnTo>
                  <a:lnTo>
                    <a:pt x="499" y="957"/>
                  </a:lnTo>
                  <a:lnTo>
                    <a:pt x="523" y="851"/>
                  </a:lnTo>
                  <a:lnTo>
                    <a:pt x="605" y="516"/>
                  </a:lnTo>
                  <a:lnTo>
                    <a:pt x="684" y="199"/>
                  </a:lnTo>
                  <a:lnTo>
                    <a:pt x="724" y="30"/>
                  </a:lnTo>
                  <a:lnTo>
                    <a:pt x="918" y="8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7" name="Freeform 69">
              <a:extLst>
                <a:ext uri="{FF2B5EF4-FFF2-40B4-BE49-F238E27FC236}">
                  <a16:creationId xmlns:a16="http://schemas.microsoft.com/office/drawing/2014/main" id="{4EFB0FC8-54B0-450E-BFCA-17CECED63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" y="4389"/>
              <a:ext cx="251" cy="236"/>
            </a:xfrm>
            <a:custGeom>
              <a:avLst/>
              <a:gdLst>
                <a:gd name="T0" fmla="*/ 249 w 1108"/>
                <a:gd name="T1" fmla="*/ 1 h 1039"/>
                <a:gd name="T2" fmla="*/ 210 w 1108"/>
                <a:gd name="T3" fmla="*/ 39 h 1039"/>
                <a:gd name="T4" fmla="*/ 170 w 1108"/>
                <a:gd name="T5" fmla="*/ 55 h 1039"/>
                <a:gd name="T6" fmla="*/ 154 w 1108"/>
                <a:gd name="T7" fmla="*/ 64 h 1039"/>
                <a:gd name="T8" fmla="*/ 142 w 1108"/>
                <a:gd name="T9" fmla="*/ 72 h 1039"/>
                <a:gd name="T10" fmla="*/ 121 w 1108"/>
                <a:gd name="T11" fmla="*/ 90 h 1039"/>
                <a:gd name="T12" fmla="*/ 106 w 1108"/>
                <a:gd name="T13" fmla="*/ 108 h 1039"/>
                <a:gd name="T14" fmla="*/ 100 w 1108"/>
                <a:gd name="T15" fmla="*/ 117 h 1039"/>
                <a:gd name="T16" fmla="*/ 96 w 1108"/>
                <a:gd name="T17" fmla="*/ 126 h 1039"/>
                <a:gd name="T18" fmla="*/ 93 w 1108"/>
                <a:gd name="T19" fmla="*/ 135 h 1039"/>
                <a:gd name="T20" fmla="*/ 91 w 1108"/>
                <a:gd name="T21" fmla="*/ 144 h 1039"/>
                <a:gd name="T22" fmla="*/ 91 w 1108"/>
                <a:gd name="T23" fmla="*/ 152 h 1039"/>
                <a:gd name="T24" fmla="*/ 92 w 1108"/>
                <a:gd name="T25" fmla="*/ 159 h 1039"/>
                <a:gd name="T26" fmla="*/ 93 w 1108"/>
                <a:gd name="T27" fmla="*/ 165 h 1039"/>
                <a:gd name="T28" fmla="*/ 96 w 1108"/>
                <a:gd name="T29" fmla="*/ 171 h 1039"/>
                <a:gd name="T30" fmla="*/ 100 w 1108"/>
                <a:gd name="T31" fmla="*/ 176 h 1039"/>
                <a:gd name="T32" fmla="*/ 104 w 1108"/>
                <a:gd name="T33" fmla="*/ 180 h 1039"/>
                <a:gd name="T34" fmla="*/ 110 w 1108"/>
                <a:gd name="T35" fmla="*/ 183 h 1039"/>
                <a:gd name="T36" fmla="*/ 117 w 1108"/>
                <a:gd name="T37" fmla="*/ 186 h 1039"/>
                <a:gd name="T38" fmla="*/ 127 w 1108"/>
                <a:gd name="T39" fmla="*/ 188 h 1039"/>
                <a:gd name="T40" fmla="*/ 139 w 1108"/>
                <a:gd name="T41" fmla="*/ 189 h 1039"/>
                <a:gd name="T42" fmla="*/ 152 w 1108"/>
                <a:gd name="T43" fmla="*/ 188 h 1039"/>
                <a:gd name="T44" fmla="*/ 167 w 1108"/>
                <a:gd name="T45" fmla="*/ 186 h 1039"/>
                <a:gd name="T46" fmla="*/ 238 w 1108"/>
                <a:gd name="T47" fmla="*/ 213 h 1039"/>
                <a:gd name="T48" fmla="*/ 203 w 1108"/>
                <a:gd name="T49" fmla="*/ 224 h 1039"/>
                <a:gd name="T50" fmla="*/ 172 w 1108"/>
                <a:gd name="T51" fmla="*/ 231 h 1039"/>
                <a:gd name="T52" fmla="*/ 145 w 1108"/>
                <a:gd name="T53" fmla="*/ 235 h 1039"/>
                <a:gd name="T54" fmla="*/ 121 w 1108"/>
                <a:gd name="T55" fmla="*/ 235 h 1039"/>
                <a:gd name="T56" fmla="*/ 98 w 1108"/>
                <a:gd name="T57" fmla="*/ 232 h 1039"/>
                <a:gd name="T58" fmla="*/ 88 w 1108"/>
                <a:gd name="T59" fmla="*/ 229 h 1039"/>
                <a:gd name="T60" fmla="*/ 78 w 1108"/>
                <a:gd name="T61" fmla="*/ 224 h 1039"/>
                <a:gd name="T62" fmla="*/ 70 w 1108"/>
                <a:gd name="T63" fmla="*/ 219 h 1039"/>
                <a:gd name="T64" fmla="*/ 63 w 1108"/>
                <a:gd name="T65" fmla="*/ 213 h 1039"/>
                <a:gd name="T66" fmla="*/ 56 w 1108"/>
                <a:gd name="T67" fmla="*/ 206 h 1039"/>
                <a:gd name="T68" fmla="*/ 51 w 1108"/>
                <a:gd name="T69" fmla="*/ 198 h 1039"/>
                <a:gd name="T70" fmla="*/ 44 w 1108"/>
                <a:gd name="T71" fmla="*/ 184 h 1039"/>
                <a:gd name="T72" fmla="*/ 39 w 1108"/>
                <a:gd name="T73" fmla="*/ 168 h 1039"/>
                <a:gd name="T74" fmla="*/ 38 w 1108"/>
                <a:gd name="T75" fmla="*/ 152 h 1039"/>
                <a:gd name="T76" fmla="*/ 39 w 1108"/>
                <a:gd name="T77" fmla="*/ 135 h 1039"/>
                <a:gd name="T78" fmla="*/ 43 w 1108"/>
                <a:gd name="T79" fmla="*/ 119 h 1039"/>
                <a:gd name="T80" fmla="*/ 49 w 1108"/>
                <a:gd name="T81" fmla="*/ 104 h 1039"/>
                <a:gd name="T82" fmla="*/ 57 w 1108"/>
                <a:gd name="T83" fmla="*/ 91 h 1039"/>
                <a:gd name="T84" fmla="*/ 68 w 1108"/>
                <a:gd name="T85" fmla="*/ 78 h 1039"/>
                <a:gd name="T86" fmla="*/ 75 w 1108"/>
                <a:gd name="T87" fmla="*/ 71 h 1039"/>
                <a:gd name="T88" fmla="*/ 84 w 1108"/>
                <a:gd name="T89" fmla="*/ 63 h 1039"/>
                <a:gd name="T90" fmla="*/ 108 w 1108"/>
                <a:gd name="T91" fmla="*/ 45 h 1039"/>
                <a:gd name="T92" fmla="*/ 54 w 1108"/>
                <a:gd name="T93" fmla="*/ 50 h 1039"/>
                <a:gd name="T94" fmla="*/ 38 w 1108"/>
                <a:gd name="T95" fmla="*/ 52 h 1039"/>
                <a:gd name="T96" fmla="*/ 0 w 1108"/>
                <a:gd name="T97" fmla="*/ 5 h 1039"/>
                <a:gd name="T98" fmla="*/ 198 w 1108"/>
                <a:gd name="T99" fmla="*/ 65 h 1039"/>
                <a:gd name="T100" fmla="*/ 191 w 1108"/>
                <a:gd name="T101" fmla="*/ 128 h 1039"/>
                <a:gd name="T102" fmla="*/ 198 w 1108"/>
                <a:gd name="T103" fmla="*/ 65 h 1039"/>
                <a:gd name="T104" fmla="*/ 250 w 1108"/>
                <a:gd name="T105" fmla="*/ 104 h 1039"/>
                <a:gd name="T106" fmla="*/ 206 w 1108"/>
                <a:gd name="T107" fmla="*/ 63 h 1039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108" h="1039">
                  <a:moveTo>
                    <a:pt x="511" y="0"/>
                  </a:moveTo>
                  <a:lnTo>
                    <a:pt x="1097" y="5"/>
                  </a:lnTo>
                  <a:lnTo>
                    <a:pt x="1107" y="168"/>
                  </a:lnTo>
                  <a:lnTo>
                    <a:pt x="928" y="173"/>
                  </a:lnTo>
                  <a:lnTo>
                    <a:pt x="833" y="208"/>
                  </a:lnTo>
                  <a:lnTo>
                    <a:pt x="751" y="244"/>
                  </a:lnTo>
                  <a:lnTo>
                    <a:pt x="714" y="262"/>
                  </a:lnTo>
                  <a:lnTo>
                    <a:pt x="681" y="280"/>
                  </a:lnTo>
                  <a:lnTo>
                    <a:pt x="652" y="298"/>
                  </a:lnTo>
                  <a:lnTo>
                    <a:pt x="625" y="317"/>
                  </a:lnTo>
                  <a:lnTo>
                    <a:pt x="576" y="357"/>
                  </a:lnTo>
                  <a:lnTo>
                    <a:pt x="533" y="397"/>
                  </a:lnTo>
                  <a:lnTo>
                    <a:pt x="496" y="436"/>
                  </a:lnTo>
                  <a:lnTo>
                    <a:pt x="466" y="476"/>
                  </a:lnTo>
                  <a:lnTo>
                    <a:pt x="452" y="496"/>
                  </a:lnTo>
                  <a:lnTo>
                    <a:pt x="441" y="516"/>
                  </a:lnTo>
                  <a:lnTo>
                    <a:pt x="430" y="536"/>
                  </a:lnTo>
                  <a:lnTo>
                    <a:pt x="422" y="556"/>
                  </a:lnTo>
                  <a:lnTo>
                    <a:pt x="414" y="575"/>
                  </a:lnTo>
                  <a:lnTo>
                    <a:pt x="409" y="595"/>
                  </a:lnTo>
                  <a:lnTo>
                    <a:pt x="405" y="615"/>
                  </a:lnTo>
                  <a:lnTo>
                    <a:pt x="402" y="635"/>
                  </a:lnTo>
                  <a:lnTo>
                    <a:pt x="401" y="652"/>
                  </a:lnTo>
                  <a:lnTo>
                    <a:pt x="401" y="669"/>
                  </a:lnTo>
                  <a:lnTo>
                    <a:pt x="401" y="685"/>
                  </a:lnTo>
                  <a:lnTo>
                    <a:pt x="404" y="700"/>
                  </a:lnTo>
                  <a:lnTo>
                    <a:pt x="407" y="714"/>
                  </a:lnTo>
                  <a:lnTo>
                    <a:pt x="411" y="728"/>
                  </a:lnTo>
                  <a:lnTo>
                    <a:pt x="416" y="740"/>
                  </a:lnTo>
                  <a:lnTo>
                    <a:pt x="423" y="752"/>
                  </a:lnTo>
                  <a:lnTo>
                    <a:pt x="431" y="763"/>
                  </a:lnTo>
                  <a:lnTo>
                    <a:pt x="440" y="774"/>
                  </a:lnTo>
                  <a:lnTo>
                    <a:pt x="449" y="783"/>
                  </a:lnTo>
                  <a:lnTo>
                    <a:pt x="461" y="792"/>
                  </a:lnTo>
                  <a:lnTo>
                    <a:pt x="473" y="800"/>
                  </a:lnTo>
                  <a:lnTo>
                    <a:pt x="486" y="807"/>
                  </a:lnTo>
                  <a:lnTo>
                    <a:pt x="500" y="813"/>
                  </a:lnTo>
                  <a:lnTo>
                    <a:pt x="516" y="818"/>
                  </a:lnTo>
                  <a:lnTo>
                    <a:pt x="538" y="824"/>
                  </a:lnTo>
                  <a:lnTo>
                    <a:pt x="562" y="828"/>
                  </a:lnTo>
                  <a:lnTo>
                    <a:pt x="587" y="830"/>
                  </a:lnTo>
                  <a:lnTo>
                    <a:pt x="613" y="831"/>
                  </a:lnTo>
                  <a:lnTo>
                    <a:pt x="641" y="830"/>
                  </a:lnTo>
                  <a:lnTo>
                    <a:pt x="671" y="828"/>
                  </a:lnTo>
                  <a:lnTo>
                    <a:pt x="702" y="824"/>
                  </a:lnTo>
                  <a:lnTo>
                    <a:pt x="735" y="818"/>
                  </a:lnTo>
                  <a:lnTo>
                    <a:pt x="983" y="754"/>
                  </a:lnTo>
                  <a:lnTo>
                    <a:pt x="1052" y="937"/>
                  </a:lnTo>
                  <a:lnTo>
                    <a:pt x="972" y="963"/>
                  </a:lnTo>
                  <a:lnTo>
                    <a:pt x="897" y="986"/>
                  </a:lnTo>
                  <a:lnTo>
                    <a:pt x="826" y="1004"/>
                  </a:lnTo>
                  <a:lnTo>
                    <a:pt x="760" y="1019"/>
                  </a:lnTo>
                  <a:lnTo>
                    <a:pt x="697" y="1029"/>
                  </a:lnTo>
                  <a:lnTo>
                    <a:pt x="639" y="1035"/>
                  </a:lnTo>
                  <a:lnTo>
                    <a:pt x="585" y="1038"/>
                  </a:lnTo>
                  <a:lnTo>
                    <a:pt x="536" y="1036"/>
                  </a:lnTo>
                  <a:lnTo>
                    <a:pt x="482" y="1030"/>
                  </a:lnTo>
                  <a:lnTo>
                    <a:pt x="433" y="1020"/>
                  </a:lnTo>
                  <a:lnTo>
                    <a:pt x="409" y="1014"/>
                  </a:lnTo>
                  <a:lnTo>
                    <a:pt x="387" y="1006"/>
                  </a:lnTo>
                  <a:lnTo>
                    <a:pt x="366" y="998"/>
                  </a:lnTo>
                  <a:lnTo>
                    <a:pt x="346" y="988"/>
                  </a:lnTo>
                  <a:lnTo>
                    <a:pt x="327" y="977"/>
                  </a:lnTo>
                  <a:lnTo>
                    <a:pt x="309" y="965"/>
                  </a:lnTo>
                  <a:lnTo>
                    <a:pt x="292" y="953"/>
                  </a:lnTo>
                  <a:lnTo>
                    <a:pt x="277" y="939"/>
                  </a:lnTo>
                  <a:lnTo>
                    <a:pt x="262" y="924"/>
                  </a:lnTo>
                  <a:lnTo>
                    <a:pt x="248" y="908"/>
                  </a:lnTo>
                  <a:lnTo>
                    <a:pt x="236" y="891"/>
                  </a:lnTo>
                  <a:lnTo>
                    <a:pt x="224" y="873"/>
                  </a:lnTo>
                  <a:lnTo>
                    <a:pt x="207" y="841"/>
                  </a:lnTo>
                  <a:lnTo>
                    <a:pt x="193" y="809"/>
                  </a:lnTo>
                  <a:lnTo>
                    <a:pt x="182" y="775"/>
                  </a:lnTo>
                  <a:lnTo>
                    <a:pt x="174" y="741"/>
                  </a:lnTo>
                  <a:lnTo>
                    <a:pt x="169" y="706"/>
                  </a:lnTo>
                  <a:lnTo>
                    <a:pt x="168" y="670"/>
                  </a:lnTo>
                  <a:lnTo>
                    <a:pt x="169" y="633"/>
                  </a:lnTo>
                  <a:lnTo>
                    <a:pt x="174" y="595"/>
                  </a:lnTo>
                  <a:lnTo>
                    <a:pt x="182" y="560"/>
                  </a:lnTo>
                  <a:lnTo>
                    <a:pt x="191" y="525"/>
                  </a:lnTo>
                  <a:lnTo>
                    <a:pt x="203" y="492"/>
                  </a:lnTo>
                  <a:lnTo>
                    <a:pt x="218" y="460"/>
                  </a:lnTo>
                  <a:lnTo>
                    <a:pt x="234" y="429"/>
                  </a:lnTo>
                  <a:lnTo>
                    <a:pt x="253" y="399"/>
                  </a:lnTo>
                  <a:lnTo>
                    <a:pt x="274" y="370"/>
                  </a:lnTo>
                  <a:lnTo>
                    <a:pt x="298" y="342"/>
                  </a:lnTo>
                  <a:lnTo>
                    <a:pt x="313" y="327"/>
                  </a:lnTo>
                  <a:lnTo>
                    <a:pt x="329" y="311"/>
                  </a:lnTo>
                  <a:lnTo>
                    <a:pt x="349" y="294"/>
                  </a:lnTo>
                  <a:lnTo>
                    <a:pt x="370" y="276"/>
                  </a:lnTo>
                  <a:lnTo>
                    <a:pt x="419" y="239"/>
                  </a:lnTo>
                  <a:lnTo>
                    <a:pt x="477" y="198"/>
                  </a:lnTo>
                  <a:lnTo>
                    <a:pt x="253" y="218"/>
                  </a:lnTo>
                  <a:lnTo>
                    <a:pt x="238" y="220"/>
                  </a:lnTo>
                  <a:lnTo>
                    <a:pt x="220" y="222"/>
                  </a:lnTo>
                  <a:lnTo>
                    <a:pt x="169" y="231"/>
                  </a:lnTo>
                  <a:lnTo>
                    <a:pt x="15" y="262"/>
                  </a:lnTo>
                  <a:lnTo>
                    <a:pt x="0" y="24"/>
                  </a:lnTo>
                  <a:lnTo>
                    <a:pt x="511" y="0"/>
                  </a:lnTo>
                  <a:close/>
                  <a:moveTo>
                    <a:pt x="873" y="287"/>
                  </a:moveTo>
                  <a:lnTo>
                    <a:pt x="958" y="516"/>
                  </a:lnTo>
                  <a:lnTo>
                    <a:pt x="844" y="565"/>
                  </a:lnTo>
                  <a:lnTo>
                    <a:pt x="759" y="317"/>
                  </a:lnTo>
                  <a:lnTo>
                    <a:pt x="873" y="287"/>
                  </a:lnTo>
                  <a:close/>
                  <a:moveTo>
                    <a:pt x="1017" y="248"/>
                  </a:moveTo>
                  <a:lnTo>
                    <a:pt x="1102" y="456"/>
                  </a:lnTo>
                  <a:lnTo>
                    <a:pt x="988" y="501"/>
                  </a:lnTo>
                  <a:lnTo>
                    <a:pt x="908" y="277"/>
                  </a:lnTo>
                  <a:lnTo>
                    <a:pt x="1017" y="24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8" name="Freeform 70">
              <a:extLst>
                <a:ext uri="{FF2B5EF4-FFF2-40B4-BE49-F238E27FC236}">
                  <a16:creationId xmlns:a16="http://schemas.microsoft.com/office/drawing/2014/main" id="{A38AAF8E-CDEB-46CE-8329-D62EF6BD3A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2" y="4378"/>
              <a:ext cx="247" cy="247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9" name="Freeform 71">
              <a:extLst>
                <a:ext uri="{FF2B5EF4-FFF2-40B4-BE49-F238E27FC236}">
                  <a16:creationId xmlns:a16="http://schemas.microsoft.com/office/drawing/2014/main" id="{DCE86AEC-B413-4EC2-8A15-A8C501139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0" y="4378"/>
              <a:ext cx="247" cy="247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0" name="Freeform 72">
              <a:extLst>
                <a:ext uri="{FF2B5EF4-FFF2-40B4-BE49-F238E27FC236}">
                  <a16:creationId xmlns:a16="http://schemas.microsoft.com/office/drawing/2014/main" id="{BA29E27C-1107-4FDB-9E16-ECF231951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5" y="4378"/>
              <a:ext cx="249" cy="251"/>
            </a:xfrm>
            <a:custGeom>
              <a:avLst/>
              <a:gdLst>
                <a:gd name="T0" fmla="*/ 139 w 1098"/>
                <a:gd name="T1" fmla="*/ 17 h 1105"/>
                <a:gd name="T2" fmla="*/ 107 w 1098"/>
                <a:gd name="T3" fmla="*/ 97 h 1105"/>
                <a:gd name="T4" fmla="*/ 118 w 1098"/>
                <a:gd name="T5" fmla="*/ 92 h 1105"/>
                <a:gd name="T6" fmla="*/ 127 w 1098"/>
                <a:gd name="T7" fmla="*/ 89 h 1105"/>
                <a:gd name="T8" fmla="*/ 139 w 1098"/>
                <a:gd name="T9" fmla="*/ 87 h 1105"/>
                <a:gd name="T10" fmla="*/ 150 w 1098"/>
                <a:gd name="T11" fmla="*/ 89 h 1105"/>
                <a:gd name="T12" fmla="*/ 161 w 1098"/>
                <a:gd name="T13" fmla="*/ 94 h 1105"/>
                <a:gd name="T14" fmla="*/ 168 w 1098"/>
                <a:gd name="T15" fmla="*/ 100 h 1105"/>
                <a:gd name="T16" fmla="*/ 173 w 1098"/>
                <a:gd name="T17" fmla="*/ 108 h 1105"/>
                <a:gd name="T18" fmla="*/ 175 w 1098"/>
                <a:gd name="T19" fmla="*/ 113 h 1105"/>
                <a:gd name="T20" fmla="*/ 177 w 1098"/>
                <a:gd name="T21" fmla="*/ 124 h 1105"/>
                <a:gd name="T22" fmla="*/ 176 w 1098"/>
                <a:gd name="T23" fmla="*/ 136 h 1105"/>
                <a:gd name="T24" fmla="*/ 171 w 1098"/>
                <a:gd name="T25" fmla="*/ 158 h 1105"/>
                <a:gd name="T26" fmla="*/ 168 w 1098"/>
                <a:gd name="T27" fmla="*/ 175 h 1105"/>
                <a:gd name="T28" fmla="*/ 169 w 1098"/>
                <a:gd name="T29" fmla="*/ 181 h 1105"/>
                <a:gd name="T30" fmla="*/ 170 w 1098"/>
                <a:gd name="T31" fmla="*/ 186 h 1105"/>
                <a:gd name="T32" fmla="*/ 173 w 1098"/>
                <a:gd name="T33" fmla="*/ 190 h 1105"/>
                <a:gd name="T34" fmla="*/ 176 w 1098"/>
                <a:gd name="T35" fmla="*/ 193 h 1105"/>
                <a:gd name="T36" fmla="*/ 180 w 1098"/>
                <a:gd name="T37" fmla="*/ 194 h 1105"/>
                <a:gd name="T38" fmla="*/ 184 w 1098"/>
                <a:gd name="T39" fmla="*/ 195 h 1105"/>
                <a:gd name="T40" fmla="*/ 188 w 1098"/>
                <a:gd name="T41" fmla="*/ 194 h 1105"/>
                <a:gd name="T42" fmla="*/ 193 w 1098"/>
                <a:gd name="T43" fmla="*/ 193 h 1105"/>
                <a:gd name="T44" fmla="*/ 203 w 1098"/>
                <a:gd name="T45" fmla="*/ 187 h 1105"/>
                <a:gd name="T46" fmla="*/ 211 w 1098"/>
                <a:gd name="T47" fmla="*/ 180 h 1105"/>
                <a:gd name="T48" fmla="*/ 249 w 1098"/>
                <a:gd name="T49" fmla="*/ 211 h 1105"/>
                <a:gd name="T50" fmla="*/ 228 w 1098"/>
                <a:gd name="T51" fmla="*/ 230 h 1105"/>
                <a:gd name="T52" fmla="*/ 209 w 1098"/>
                <a:gd name="T53" fmla="*/ 242 h 1105"/>
                <a:gd name="T54" fmla="*/ 197 w 1098"/>
                <a:gd name="T55" fmla="*/ 247 h 1105"/>
                <a:gd name="T56" fmla="*/ 174 w 1098"/>
                <a:gd name="T57" fmla="*/ 251 h 1105"/>
                <a:gd name="T58" fmla="*/ 154 w 1098"/>
                <a:gd name="T59" fmla="*/ 249 h 1105"/>
                <a:gd name="T60" fmla="*/ 141 w 1098"/>
                <a:gd name="T61" fmla="*/ 245 h 1105"/>
                <a:gd name="T62" fmla="*/ 135 w 1098"/>
                <a:gd name="T63" fmla="*/ 242 h 1105"/>
                <a:gd name="T64" fmla="*/ 130 w 1098"/>
                <a:gd name="T65" fmla="*/ 238 h 1105"/>
                <a:gd name="T66" fmla="*/ 126 w 1098"/>
                <a:gd name="T67" fmla="*/ 233 h 1105"/>
                <a:gd name="T68" fmla="*/ 123 w 1098"/>
                <a:gd name="T69" fmla="*/ 228 h 1105"/>
                <a:gd name="T70" fmla="*/ 118 w 1098"/>
                <a:gd name="T71" fmla="*/ 215 h 1105"/>
                <a:gd name="T72" fmla="*/ 116 w 1098"/>
                <a:gd name="T73" fmla="*/ 201 h 1105"/>
                <a:gd name="T74" fmla="*/ 116 w 1098"/>
                <a:gd name="T75" fmla="*/ 187 h 1105"/>
                <a:gd name="T76" fmla="*/ 122 w 1098"/>
                <a:gd name="T77" fmla="*/ 156 h 1105"/>
                <a:gd name="T78" fmla="*/ 122 w 1098"/>
                <a:gd name="T79" fmla="*/ 149 h 1105"/>
                <a:gd name="T80" fmla="*/ 122 w 1098"/>
                <a:gd name="T81" fmla="*/ 144 h 1105"/>
                <a:gd name="T82" fmla="*/ 120 w 1098"/>
                <a:gd name="T83" fmla="*/ 141 h 1105"/>
                <a:gd name="T84" fmla="*/ 117 w 1098"/>
                <a:gd name="T85" fmla="*/ 139 h 1105"/>
                <a:gd name="T86" fmla="*/ 113 w 1098"/>
                <a:gd name="T87" fmla="*/ 138 h 1105"/>
                <a:gd name="T88" fmla="*/ 109 w 1098"/>
                <a:gd name="T89" fmla="*/ 138 h 1105"/>
                <a:gd name="T90" fmla="*/ 104 w 1098"/>
                <a:gd name="T91" fmla="*/ 139 h 1105"/>
                <a:gd name="T92" fmla="*/ 97 w 1098"/>
                <a:gd name="T93" fmla="*/ 143 h 1105"/>
                <a:gd name="T94" fmla="*/ 87 w 1098"/>
                <a:gd name="T95" fmla="*/ 150 h 1105"/>
                <a:gd name="T96" fmla="*/ 77 w 1098"/>
                <a:gd name="T97" fmla="*/ 161 h 1105"/>
                <a:gd name="T98" fmla="*/ 0 w 1098"/>
                <a:gd name="T99" fmla="*/ 231 h 1105"/>
                <a:gd name="T100" fmla="*/ 54 w 1098"/>
                <a:gd name="T101" fmla="*/ 88 h 110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098" h="1105">
                  <a:moveTo>
                    <a:pt x="239" y="387"/>
                  </a:moveTo>
                  <a:lnTo>
                    <a:pt x="422" y="0"/>
                  </a:lnTo>
                  <a:lnTo>
                    <a:pt x="611" y="74"/>
                  </a:lnTo>
                  <a:lnTo>
                    <a:pt x="511" y="268"/>
                  </a:lnTo>
                  <a:lnTo>
                    <a:pt x="437" y="451"/>
                  </a:lnTo>
                  <a:lnTo>
                    <a:pt x="473" y="429"/>
                  </a:lnTo>
                  <a:lnTo>
                    <a:pt x="490" y="419"/>
                  </a:lnTo>
                  <a:lnTo>
                    <a:pt x="505" y="411"/>
                  </a:lnTo>
                  <a:lnTo>
                    <a:pt x="520" y="405"/>
                  </a:lnTo>
                  <a:lnTo>
                    <a:pt x="535" y="399"/>
                  </a:lnTo>
                  <a:lnTo>
                    <a:pt x="548" y="395"/>
                  </a:lnTo>
                  <a:lnTo>
                    <a:pt x="561" y="392"/>
                  </a:lnTo>
                  <a:lnTo>
                    <a:pt x="578" y="388"/>
                  </a:lnTo>
                  <a:lnTo>
                    <a:pt x="595" y="386"/>
                  </a:lnTo>
                  <a:lnTo>
                    <a:pt x="612" y="385"/>
                  </a:lnTo>
                  <a:lnTo>
                    <a:pt x="629" y="386"/>
                  </a:lnTo>
                  <a:lnTo>
                    <a:pt x="646" y="389"/>
                  </a:lnTo>
                  <a:lnTo>
                    <a:pt x="662" y="393"/>
                  </a:lnTo>
                  <a:lnTo>
                    <a:pt x="679" y="399"/>
                  </a:lnTo>
                  <a:lnTo>
                    <a:pt x="695" y="407"/>
                  </a:lnTo>
                  <a:lnTo>
                    <a:pt x="708" y="415"/>
                  </a:lnTo>
                  <a:lnTo>
                    <a:pt x="720" y="423"/>
                  </a:lnTo>
                  <a:lnTo>
                    <a:pt x="731" y="432"/>
                  </a:lnTo>
                  <a:lnTo>
                    <a:pt x="741" y="442"/>
                  </a:lnTo>
                  <a:lnTo>
                    <a:pt x="749" y="452"/>
                  </a:lnTo>
                  <a:lnTo>
                    <a:pt x="757" y="463"/>
                  </a:lnTo>
                  <a:lnTo>
                    <a:pt x="764" y="474"/>
                  </a:lnTo>
                  <a:lnTo>
                    <a:pt x="769" y="486"/>
                  </a:lnTo>
                  <a:lnTo>
                    <a:pt x="771" y="492"/>
                  </a:lnTo>
                  <a:lnTo>
                    <a:pt x="773" y="499"/>
                  </a:lnTo>
                  <a:lnTo>
                    <a:pt x="776" y="513"/>
                  </a:lnTo>
                  <a:lnTo>
                    <a:pt x="778" y="528"/>
                  </a:lnTo>
                  <a:lnTo>
                    <a:pt x="779" y="544"/>
                  </a:lnTo>
                  <a:lnTo>
                    <a:pt x="779" y="562"/>
                  </a:lnTo>
                  <a:lnTo>
                    <a:pt x="777" y="580"/>
                  </a:lnTo>
                  <a:lnTo>
                    <a:pt x="774" y="600"/>
                  </a:lnTo>
                  <a:lnTo>
                    <a:pt x="769" y="620"/>
                  </a:lnTo>
                  <a:lnTo>
                    <a:pt x="760" y="660"/>
                  </a:lnTo>
                  <a:lnTo>
                    <a:pt x="753" y="694"/>
                  </a:lnTo>
                  <a:lnTo>
                    <a:pt x="748" y="724"/>
                  </a:lnTo>
                  <a:lnTo>
                    <a:pt x="745" y="749"/>
                  </a:lnTo>
                  <a:lnTo>
                    <a:pt x="743" y="770"/>
                  </a:lnTo>
                  <a:lnTo>
                    <a:pt x="743" y="780"/>
                  </a:lnTo>
                  <a:lnTo>
                    <a:pt x="744" y="789"/>
                  </a:lnTo>
                  <a:lnTo>
                    <a:pt x="745" y="798"/>
                  </a:lnTo>
                  <a:lnTo>
                    <a:pt x="746" y="806"/>
                  </a:lnTo>
                  <a:lnTo>
                    <a:pt x="748" y="813"/>
                  </a:lnTo>
                  <a:lnTo>
                    <a:pt x="751" y="820"/>
                  </a:lnTo>
                  <a:lnTo>
                    <a:pt x="754" y="826"/>
                  </a:lnTo>
                  <a:lnTo>
                    <a:pt x="757" y="832"/>
                  </a:lnTo>
                  <a:lnTo>
                    <a:pt x="761" y="837"/>
                  </a:lnTo>
                  <a:lnTo>
                    <a:pt x="766" y="841"/>
                  </a:lnTo>
                  <a:lnTo>
                    <a:pt x="771" y="845"/>
                  </a:lnTo>
                  <a:lnTo>
                    <a:pt x="776" y="848"/>
                  </a:lnTo>
                  <a:lnTo>
                    <a:pt x="782" y="851"/>
                  </a:lnTo>
                  <a:lnTo>
                    <a:pt x="789" y="853"/>
                  </a:lnTo>
                  <a:lnTo>
                    <a:pt x="795" y="855"/>
                  </a:lnTo>
                  <a:lnTo>
                    <a:pt x="800" y="856"/>
                  </a:lnTo>
                  <a:lnTo>
                    <a:pt x="806" y="857"/>
                  </a:lnTo>
                  <a:lnTo>
                    <a:pt x="812" y="857"/>
                  </a:lnTo>
                  <a:lnTo>
                    <a:pt x="819" y="857"/>
                  </a:lnTo>
                  <a:lnTo>
                    <a:pt x="825" y="856"/>
                  </a:lnTo>
                  <a:lnTo>
                    <a:pt x="831" y="855"/>
                  </a:lnTo>
                  <a:lnTo>
                    <a:pt x="838" y="853"/>
                  </a:lnTo>
                  <a:lnTo>
                    <a:pt x="844" y="851"/>
                  </a:lnTo>
                  <a:lnTo>
                    <a:pt x="851" y="848"/>
                  </a:lnTo>
                  <a:lnTo>
                    <a:pt x="865" y="842"/>
                  </a:lnTo>
                  <a:lnTo>
                    <a:pt x="879" y="833"/>
                  </a:lnTo>
                  <a:lnTo>
                    <a:pt x="893" y="823"/>
                  </a:lnTo>
                  <a:lnTo>
                    <a:pt x="902" y="817"/>
                  </a:lnTo>
                  <a:lnTo>
                    <a:pt x="911" y="810"/>
                  </a:lnTo>
                  <a:lnTo>
                    <a:pt x="931" y="794"/>
                  </a:lnTo>
                  <a:lnTo>
                    <a:pt x="951" y="775"/>
                  </a:lnTo>
                  <a:lnTo>
                    <a:pt x="973" y="754"/>
                  </a:lnTo>
                  <a:lnTo>
                    <a:pt x="1097" y="928"/>
                  </a:lnTo>
                  <a:lnTo>
                    <a:pt x="1065" y="959"/>
                  </a:lnTo>
                  <a:lnTo>
                    <a:pt x="1034" y="986"/>
                  </a:lnTo>
                  <a:lnTo>
                    <a:pt x="1004" y="1011"/>
                  </a:lnTo>
                  <a:lnTo>
                    <a:pt x="976" y="1032"/>
                  </a:lnTo>
                  <a:lnTo>
                    <a:pt x="947" y="1050"/>
                  </a:lnTo>
                  <a:lnTo>
                    <a:pt x="920" y="1065"/>
                  </a:lnTo>
                  <a:lnTo>
                    <a:pt x="894" y="1077"/>
                  </a:lnTo>
                  <a:lnTo>
                    <a:pt x="881" y="1082"/>
                  </a:lnTo>
                  <a:lnTo>
                    <a:pt x="869" y="1086"/>
                  </a:lnTo>
                  <a:lnTo>
                    <a:pt x="835" y="1095"/>
                  </a:lnTo>
                  <a:lnTo>
                    <a:pt x="801" y="1101"/>
                  </a:lnTo>
                  <a:lnTo>
                    <a:pt x="769" y="1104"/>
                  </a:lnTo>
                  <a:lnTo>
                    <a:pt x="737" y="1104"/>
                  </a:lnTo>
                  <a:lnTo>
                    <a:pt x="707" y="1101"/>
                  </a:lnTo>
                  <a:lnTo>
                    <a:pt x="677" y="1096"/>
                  </a:lnTo>
                  <a:lnTo>
                    <a:pt x="649" y="1088"/>
                  </a:lnTo>
                  <a:lnTo>
                    <a:pt x="635" y="1083"/>
                  </a:lnTo>
                  <a:lnTo>
                    <a:pt x="621" y="1077"/>
                  </a:lnTo>
                  <a:lnTo>
                    <a:pt x="612" y="1073"/>
                  </a:lnTo>
                  <a:lnTo>
                    <a:pt x="604" y="1069"/>
                  </a:lnTo>
                  <a:lnTo>
                    <a:pt x="596" y="1064"/>
                  </a:lnTo>
                  <a:lnTo>
                    <a:pt x="589" y="1059"/>
                  </a:lnTo>
                  <a:lnTo>
                    <a:pt x="582" y="1053"/>
                  </a:lnTo>
                  <a:lnTo>
                    <a:pt x="575" y="1047"/>
                  </a:lnTo>
                  <a:lnTo>
                    <a:pt x="568" y="1041"/>
                  </a:lnTo>
                  <a:lnTo>
                    <a:pt x="562" y="1034"/>
                  </a:lnTo>
                  <a:lnTo>
                    <a:pt x="557" y="1027"/>
                  </a:lnTo>
                  <a:lnTo>
                    <a:pt x="551" y="1020"/>
                  </a:lnTo>
                  <a:lnTo>
                    <a:pt x="546" y="1012"/>
                  </a:lnTo>
                  <a:lnTo>
                    <a:pt x="541" y="1004"/>
                  </a:lnTo>
                  <a:lnTo>
                    <a:pt x="533" y="986"/>
                  </a:lnTo>
                  <a:lnTo>
                    <a:pt x="526" y="967"/>
                  </a:lnTo>
                  <a:lnTo>
                    <a:pt x="521" y="947"/>
                  </a:lnTo>
                  <a:lnTo>
                    <a:pt x="516" y="927"/>
                  </a:lnTo>
                  <a:lnTo>
                    <a:pt x="513" y="907"/>
                  </a:lnTo>
                  <a:lnTo>
                    <a:pt x="511" y="887"/>
                  </a:lnTo>
                  <a:lnTo>
                    <a:pt x="511" y="866"/>
                  </a:lnTo>
                  <a:lnTo>
                    <a:pt x="511" y="846"/>
                  </a:lnTo>
                  <a:lnTo>
                    <a:pt x="513" y="825"/>
                  </a:lnTo>
                  <a:lnTo>
                    <a:pt x="516" y="804"/>
                  </a:lnTo>
                  <a:lnTo>
                    <a:pt x="536" y="704"/>
                  </a:lnTo>
                  <a:lnTo>
                    <a:pt x="539" y="685"/>
                  </a:lnTo>
                  <a:lnTo>
                    <a:pt x="540" y="669"/>
                  </a:lnTo>
                  <a:lnTo>
                    <a:pt x="540" y="661"/>
                  </a:lnTo>
                  <a:lnTo>
                    <a:pt x="540" y="654"/>
                  </a:lnTo>
                  <a:lnTo>
                    <a:pt x="539" y="647"/>
                  </a:lnTo>
                  <a:lnTo>
                    <a:pt x="537" y="641"/>
                  </a:lnTo>
                  <a:lnTo>
                    <a:pt x="536" y="636"/>
                  </a:lnTo>
                  <a:lnTo>
                    <a:pt x="533" y="630"/>
                  </a:lnTo>
                  <a:lnTo>
                    <a:pt x="531" y="626"/>
                  </a:lnTo>
                  <a:lnTo>
                    <a:pt x="528" y="622"/>
                  </a:lnTo>
                  <a:lnTo>
                    <a:pt x="524" y="618"/>
                  </a:lnTo>
                  <a:lnTo>
                    <a:pt x="520" y="615"/>
                  </a:lnTo>
                  <a:lnTo>
                    <a:pt x="516" y="612"/>
                  </a:lnTo>
                  <a:lnTo>
                    <a:pt x="511" y="610"/>
                  </a:lnTo>
                  <a:lnTo>
                    <a:pt x="505" y="608"/>
                  </a:lnTo>
                  <a:lnTo>
                    <a:pt x="500" y="607"/>
                  </a:lnTo>
                  <a:lnTo>
                    <a:pt x="494" y="607"/>
                  </a:lnTo>
                  <a:lnTo>
                    <a:pt x="487" y="607"/>
                  </a:lnTo>
                  <a:lnTo>
                    <a:pt x="481" y="608"/>
                  </a:lnTo>
                  <a:lnTo>
                    <a:pt x="474" y="609"/>
                  </a:lnTo>
                  <a:lnTo>
                    <a:pt x="467" y="611"/>
                  </a:lnTo>
                  <a:lnTo>
                    <a:pt x="459" y="614"/>
                  </a:lnTo>
                  <a:lnTo>
                    <a:pt x="452" y="617"/>
                  </a:lnTo>
                  <a:lnTo>
                    <a:pt x="444" y="621"/>
                  </a:lnTo>
                  <a:lnTo>
                    <a:pt x="428" y="630"/>
                  </a:lnTo>
                  <a:lnTo>
                    <a:pt x="410" y="641"/>
                  </a:lnTo>
                  <a:lnTo>
                    <a:pt x="392" y="655"/>
                  </a:lnTo>
                  <a:lnTo>
                    <a:pt x="384" y="662"/>
                  </a:lnTo>
                  <a:lnTo>
                    <a:pt x="376" y="669"/>
                  </a:lnTo>
                  <a:lnTo>
                    <a:pt x="359" y="687"/>
                  </a:lnTo>
                  <a:lnTo>
                    <a:pt x="339" y="709"/>
                  </a:lnTo>
                  <a:lnTo>
                    <a:pt x="318" y="734"/>
                  </a:lnTo>
                  <a:lnTo>
                    <a:pt x="194" y="1096"/>
                  </a:lnTo>
                  <a:lnTo>
                    <a:pt x="0" y="1017"/>
                  </a:lnTo>
                  <a:lnTo>
                    <a:pt x="139" y="632"/>
                  </a:lnTo>
                  <a:lnTo>
                    <a:pt x="194" y="492"/>
                  </a:lnTo>
                  <a:lnTo>
                    <a:pt x="239" y="38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81" name="Freeform 73">
              <a:extLst>
                <a:ext uri="{FF2B5EF4-FFF2-40B4-BE49-F238E27FC236}">
                  <a16:creationId xmlns:a16="http://schemas.microsoft.com/office/drawing/2014/main" id="{809E04EE-B0D1-4D40-9392-CFDE385AB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5" y="4369"/>
              <a:ext cx="261" cy="261"/>
            </a:xfrm>
            <a:custGeom>
              <a:avLst/>
              <a:gdLst>
                <a:gd name="T0" fmla="*/ 43 w 1152"/>
                <a:gd name="T1" fmla="*/ 46 h 1153"/>
                <a:gd name="T2" fmla="*/ 96 w 1152"/>
                <a:gd name="T3" fmla="*/ 15 h 1153"/>
                <a:gd name="T4" fmla="*/ 200 w 1152"/>
                <a:gd name="T5" fmla="*/ 45 h 1153"/>
                <a:gd name="T6" fmla="*/ 79 w 1152"/>
                <a:gd name="T7" fmla="*/ 86 h 1153"/>
                <a:gd name="T8" fmla="*/ 52 w 1152"/>
                <a:gd name="T9" fmla="*/ 258 h 1153"/>
                <a:gd name="T10" fmla="*/ 33 w 1152"/>
                <a:gd name="T11" fmla="*/ 91 h 1153"/>
                <a:gd name="T12" fmla="*/ 1 w 1152"/>
                <a:gd name="T13" fmla="*/ 48 h 1153"/>
                <a:gd name="T14" fmla="*/ 112 w 1152"/>
                <a:gd name="T15" fmla="*/ 178 h 1153"/>
                <a:gd name="T16" fmla="*/ 115 w 1152"/>
                <a:gd name="T17" fmla="*/ 188 h 1153"/>
                <a:gd name="T18" fmla="*/ 117 w 1152"/>
                <a:gd name="T19" fmla="*/ 193 h 1153"/>
                <a:gd name="T20" fmla="*/ 120 w 1152"/>
                <a:gd name="T21" fmla="*/ 199 h 1153"/>
                <a:gd name="T22" fmla="*/ 125 w 1152"/>
                <a:gd name="T23" fmla="*/ 204 h 1153"/>
                <a:gd name="T24" fmla="*/ 127 w 1152"/>
                <a:gd name="T25" fmla="*/ 206 h 1153"/>
                <a:gd name="T26" fmla="*/ 130 w 1152"/>
                <a:gd name="T27" fmla="*/ 208 h 1153"/>
                <a:gd name="T28" fmla="*/ 133 w 1152"/>
                <a:gd name="T29" fmla="*/ 210 h 1153"/>
                <a:gd name="T30" fmla="*/ 136 w 1152"/>
                <a:gd name="T31" fmla="*/ 211 h 1153"/>
                <a:gd name="T32" fmla="*/ 140 w 1152"/>
                <a:gd name="T33" fmla="*/ 212 h 1153"/>
                <a:gd name="T34" fmla="*/ 150 w 1152"/>
                <a:gd name="T35" fmla="*/ 214 h 1153"/>
                <a:gd name="T36" fmla="*/ 161 w 1152"/>
                <a:gd name="T37" fmla="*/ 214 h 1153"/>
                <a:gd name="T38" fmla="*/ 172 w 1152"/>
                <a:gd name="T39" fmla="*/ 213 h 1153"/>
                <a:gd name="T40" fmla="*/ 183 w 1152"/>
                <a:gd name="T41" fmla="*/ 209 h 1153"/>
                <a:gd name="T42" fmla="*/ 193 w 1152"/>
                <a:gd name="T43" fmla="*/ 204 h 1153"/>
                <a:gd name="T44" fmla="*/ 204 w 1152"/>
                <a:gd name="T45" fmla="*/ 197 h 1153"/>
                <a:gd name="T46" fmla="*/ 214 w 1152"/>
                <a:gd name="T47" fmla="*/ 188 h 1153"/>
                <a:gd name="T48" fmla="*/ 225 w 1152"/>
                <a:gd name="T49" fmla="*/ 177 h 1153"/>
                <a:gd name="T50" fmla="*/ 234 w 1152"/>
                <a:gd name="T51" fmla="*/ 230 h 1153"/>
                <a:gd name="T52" fmla="*/ 218 w 1152"/>
                <a:gd name="T53" fmla="*/ 241 h 1153"/>
                <a:gd name="T54" fmla="*/ 204 w 1152"/>
                <a:gd name="T55" fmla="*/ 249 h 1153"/>
                <a:gd name="T56" fmla="*/ 192 w 1152"/>
                <a:gd name="T57" fmla="*/ 254 h 1153"/>
                <a:gd name="T58" fmla="*/ 171 w 1152"/>
                <a:gd name="T59" fmla="*/ 259 h 1153"/>
                <a:gd name="T60" fmla="*/ 150 w 1152"/>
                <a:gd name="T61" fmla="*/ 261 h 1153"/>
                <a:gd name="T62" fmla="*/ 131 w 1152"/>
                <a:gd name="T63" fmla="*/ 259 h 1153"/>
                <a:gd name="T64" fmla="*/ 112 w 1152"/>
                <a:gd name="T65" fmla="*/ 255 h 1153"/>
                <a:gd name="T66" fmla="*/ 106 w 1152"/>
                <a:gd name="T67" fmla="*/ 252 h 1153"/>
                <a:gd name="T68" fmla="*/ 100 w 1152"/>
                <a:gd name="T69" fmla="*/ 249 h 1153"/>
                <a:gd name="T70" fmla="*/ 95 w 1152"/>
                <a:gd name="T71" fmla="*/ 246 h 1153"/>
                <a:gd name="T72" fmla="*/ 90 w 1152"/>
                <a:gd name="T73" fmla="*/ 242 h 1153"/>
                <a:gd name="T74" fmla="*/ 86 w 1152"/>
                <a:gd name="T75" fmla="*/ 237 h 1153"/>
                <a:gd name="T76" fmla="*/ 82 w 1152"/>
                <a:gd name="T77" fmla="*/ 232 h 1153"/>
                <a:gd name="T78" fmla="*/ 79 w 1152"/>
                <a:gd name="T79" fmla="*/ 226 h 1153"/>
                <a:gd name="T80" fmla="*/ 75 w 1152"/>
                <a:gd name="T81" fmla="*/ 217 h 1153"/>
                <a:gd name="T82" fmla="*/ 73 w 1152"/>
                <a:gd name="T83" fmla="*/ 209 h 1153"/>
                <a:gd name="T84" fmla="*/ 70 w 1152"/>
                <a:gd name="T85" fmla="*/ 193 h 1153"/>
                <a:gd name="T86" fmla="*/ 110 w 1152"/>
                <a:gd name="T87" fmla="*/ 171 h 1153"/>
                <a:gd name="T88" fmla="*/ 177 w 1152"/>
                <a:gd name="T89" fmla="*/ 100 h 1153"/>
                <a:gd name="T90" fmla="*/ 235 w 1152"/>
                <a:gd name="T91" fmla="*/ 100 h 1153"/>
                <a:gd name="T92" fmla="*/ 206 w 1152"/>
                <a:gd name="T93" fmla="*/ 137 h 1153"/>
                <a:gd name="T94" fmla="*/ 184 w 1152"/>
                <a:gd name="T95" fmla="*/ 138 h 1153"/>
                <a:gd name="T96" fmla="*/ 149 w 1152"/>
                <a:gd name="T97" fmla="*/ 141 h 1153"/>
                <a:gd name="T98" fmla="*/ 98 w 1152"/>
                <a:gd name="T99" fmla="*/ 149 h 1153"/>
                <a:gd name="T100" fmla="*/ 164 w 1152"/>
                <a:gd name="T101" fmla="*/ 100 h 1153"/>
                <a:gd name="T102" fmla="*/ 230 w 1152"/>
                <a:gd name="T103" fmla="*/ 55 h 1153"/>
                <a:gd name="T104" fmla="*/ 193 w 1152"/>
                <a:gd name="T105" fmla="*/ 10 h 1153"/>
                <a:gd name="T106" fmla="*/ 245 w 1152"/>
                <a:gd name="T107" fmla="*/ 0 h 1153"/>
                <a:gd name="T108" fmla="*/ 236 w 1152"/>
                <a:gd name="T109" fmla="*/ 53 h 1153"/>
                <a:gd name="T110" fmla="*/ 245 w 1152"/>
                <a:gd name="T111" fmla="*/ 0 h 115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152" h="1153">
                  <a:moveTo>
                    <a:pt x="5" y="214"/>
                  </a:moveTo>
                  <a:lnTo>
                    <a:pt x="189" y="204"/>
                  </a:lnTo>
                  <a:lnTo>
                    <a:pt x="224" y="45"/>
                  </a:lnTo>
                  <a:lnTo>
                    <a:pt x="422" y="65"/>
                  </a:lnTo>
                  <a:lnTo>
                    <a:pt x="392" y="199"/>
                  </a:lnTo>
                  <a:lnTo>
                    <a:pt x="883" y="199"/>
                  </a:lnTo>
                  <a:lnTo>
                    <a:pt x="898" y="357"/>
                  </a:lnTo>
                  <a:lnTo>
                    <a:pt x="348" y="382"/>
                  </a:lnTo>
                  <a:lnTo>
                    <a:pt x="283" y="739"/>
                  </a:lnTo>
                  <a:lnTo>
                    <a:pt x="229" y="1141"/>
                  </a:lnTo>
                  <a:lnTo>
                    <a:pt x="10" y="1097"/>
                  </a:lnTo>
                  <a:lnTo>
                    <a:pt x="144" y="402"/>
                  </a:lnTo>
                  <a:lnTo>
                    <a:pt x="0" y="417"/>
                  </a:lnTo>
                  <a:lnTo>
                    <a:pt x="5" y="214"/>
                  </a:lnTo>
                  <a:close/>
                  <a:moveTo>
                    <a:pt x="487" y="754"/>
                  </a:moveTo>
                  <a:lnTo>
                    <a:pt x="494" y="787"/>
                  </a:lnTo>
                  <a:lnTo>
                    <a:pt x="503" y="816"/>
                  </a:lnTo>
                  <a:lnTo>
                    <a:pt x="507" y="829"/>
                  </a:lnTo>
                  <a:lnTo>
                    <a:pt x="511" y="842"/>
                  </a:lnTo>
                  <a:lnTo>
                    <a:pt x="516" y="853"/>
                  </a:lnTo>
                  <a:lnTo>
                    <a:pt x="521" y="863"/>
                  </a:lnTo>
                  <a:lnTo>
                    <a:pt x="530" y="877"/>
                  </a:lnTo>
                  <a:lnTo>
                    <a:pt x="540" y="890"/>
                  </a:lnTo>
                  <a:lnTo>
                    <a:pt x="551" y="902"/>
                  </a:lnTo>
                  <a:lnTo>
                    <a:pt x="556" y="907"/>
                  </a:lnTo>
                  <a:lnTo>
                    <a:pt x="562" y="912"/>
                  </a:lnTo>
                  <a:lnTo>
                    <a:pt x="568" y="916"/>
                  </a:lnTo>
                  <a:lnTo>
                    <a:pt x="574" y="920"/>
                  </a:lnTo>
                  <a:lnTo>
                    <a:pt x="581" y="924"/>
                  </a:lnTo>
                  <a:lnTo>
                    <a:pt x="588" y="928"/>
                  </a:lnTo>
                  <a:lnTo>
                    <a:pt x="594" y="931"/>
                  </a:lnTo>
                  <a:lnTo>
                    <a:pt x="601" y="934"/>
                  </a:lnTo>
                  <a:lnTo>
                    <a:pt x="609" y="936"/>
                  </a:lnTo>
                  <a:lnTo>
                    <a:pt x="616" y="938"/>
                  </a:lnTo>
                  <a:lnTo>
                    <a:pt x="639" y="943"/>
                  </a:lnTo>
                  <a:lnTo>
                    <a:pt x="663" y="946"/>
                  </a:lnTo>
                  <a:lnTo>
                    <a:pt x="687" y="947"/>
                  </a:lnTo>
                  <a:lnTo>
                    <a:pt x="711" y="946"/>
                  </a:lnTo>
                  <a:lnTo>
                    <a:pt x="735" y="943"/>
                  </a:lnTo>
                  <a:lnTo>
                    <a:pt x="760" y="939"/>
                  </a:lnTo>
                  <a:lnTo>
                    <a:pt x="784" y="932"/>
                  </a:lnTo>
                  <a:lnTo>
                    <a:pt x="809" y="923"/>
                  </a:lnTo>
                  <a:lnTo>
                    <a:pt x="832" y="913"/>
                  </a:lnTo>
                  <a:lnTo>
                    <a:pt x="854" y="901"/>
                  </a:lnTo>
                  <a:lnTo>
                    <a:pt x="877" y="887"/>
                  </a:lnTo>
                  <a:lnTo>
                    <a:pt x="900" y="871"/>
                  </a:lnTo>
                  <a:lnTo>
                    <a:pt x="923" y="853"/>
                  </a:lnTo>
                  <a:lnTo>
                    <a:pt x="946" y="832"/>
                  </a:lnTo>
                  <a:lnTo>
                    <a:pt x="969" y="809"/>
                  </a:lnTo>
                  <a:lnTo>
                    <a:pt x="993" y="784"/>
                  </a:lnTo>
                  <a:lnTo>
                    <a:pt x="1107" y="958"/>
                  </a:lnTo>
                  <a:lnTo>
                    <a:pt x="1031" y="1018"/>
                  </a:lnTo>
                  <a:lnTo>
                    <a:pt x="996" y="1044"/>
                  </a:lnTo>
                  <a:lnTo>
                    <a:pt x="963" y="1066"/>
                  </a:lnTo>
                  <a:lnTo>
                    <a:pt x="932" y="1085"/>
                  </a:lnTo>
                  <a:lnTo>
                    <a:pt x="902" y="1100"/>
                  </a:lnTo>
                  <a:lnTo>
                    <a:pt x="875" y="1112"/>
                  </a:lnTo>
                  <a:lnTo>
                    <a:pt x="849" y="1121"/>
                  </a:lnTo>
                  <a:lnTo>
                    <a:pt x="801" y="1134"/>
                  </a:lnTo>
                  <a:lnTo>
                    <a:pt x="754" y="1144"/>
                  </a:lnTo>
                  <a:lnTo>
                    <a:pt x="709" y="1150"/>
                  </a:lnTo>
                  <a:lnTo>
                    <a:pt x="664" y="1152"/>
                  </a:lnTo>
                  <a:lnTo>
                    <a:pt x="620" y="1151"/>
                  </a:lnTo>
                  <a:lnTo>
                    <a:pt x="578" y="1146"/>
                  </a:lnTo>
                  <a:lnTo>
                    <a:pt x="536" y="1138"/>
                  </a:lnTo>
                  <a:lnTo>
                    <a:pt x="496" y="1126"/>
                  </a:lnTo>
                  <a:lnTo>
                    <a:pt x="482" y="1121"/>
                  </a:lnTo>
                  <a:lnTo>
                    <a:pt x="469" y="1115"/>
                  </a:lnTo>
                  <a:lnTo>
                    <a:pt x="456" y="1109"/>
                  </a:lnTo>
                  <a:lnTo>
                    <a:pt x="443" y="1102"/>
                  </a:lnTo>
                  <a:lnTo>
                    <a:pt x="432" y="1094"/>
                  </a:lnTo>
                  <a:lnTo>
                    <a:pt x="420" y="1086"/>
                  </a:lnTo>
                  <a:lnTo>
                    <a:pt x="410" y="1078"/>
                  </a:lnTo>
                  <a:lnTo>
                    <a:pt x="399" y="1068"/>
                  </a:lnTo>
                  <a:lnTo>
                    <a:pt x="390" y="1058"/>
                  </a:lnTo>
                  <a:lnTo>
                    <a:pt x="381" y="1048"/>
                  </a:lnTo>
                  <a:lnTo>
                    <a:pt x="372" y="1037"/>
                  </a:lnTo>
                  <a:lnTo>
                    <a:pt x="364" y="1025"/>
                  </a:lnTo>
                  <a:lnTo>
                    <a:pt x="357" y="1013"/>
                  </a:lnTo>
                  <a:lnTo>
                    <a:pt x="350" y="1000"/>
                  </a:lnTo>
                  <a:lnTo>
                    <a:pt x="338" y="973"/>
                  </a:lnTo>
                  <a:lnTo>
                    <a:pt x="333" y="958"/>
                  </a:lnTo>
                  <a:lnTo>
                    <a:pt x="328" y="941"/>
                  </a:lnTo>
                  <a:lnTo>
                    <a:pt x="323" y="922"/>
                  </a:lnTo>
                  <a:lnTo>
                    <a:pt x="319" y="901"/>
                  </a:lnTo>
                  <a:lnTo>
                    <a:pt x="311" y="852"/>
                  </a:lnTo>
                  <a:lnTo>
                    <a:pt x="303" y="794"/>
                  </a:lnTo>
                  <a:lnTo>
                    <a:pt x="487" y="754"/>
                  </a:lnTo>
                  <a:close/>
                  <a:moveTo>
                    <a:pt x="725" y="442"/>
                  </a:moveTo>
                  <a:lnTo>
                    <a:pt x="780" y="440"/>
                  </a:lnTo>
                  <a:lnTo>
                    <a:pt x="850" y="439"/>
                  </a:lnTo>
                  <a:lnTo>
                    <a:pt x="1037" y="442"/>
                  </a:lnTo>
                  <a:lnTo>
                    <a:pt x="1037" y="606"/>
                  </a:lnTo>
                  <a:lnTo>
                    <a:pt x="909" y="607"/>
                  </a:lnTo>
                  <a:lnTo>
                    <a:pt x="858" y="608"/>
                  </a:lnTo>
                  <a:lnTo>
                    <a:pt x="814" y="610"/>
                  </a:lnTo>
                  <a:lnTo>
                    <a:pt x="746" y="615"/>
                  </a:lnTo>
                  <a:lnTo>
                    <a:pt x="659" y="625"/>
                  </a:lnTo>
                  <a:lnTo>
                    <a:pt x="554" y="640"/>
                  </a:lnTo>
                  <a:lnTo>
                    <a:pt x="432" y="660"/>
                  </a:lnTo>
                  <a:lnTo>
                    <a:pt x="417" y="462"/>
                  </a:lnTo>
                  <a:lnTo>
                    <a:pt x="725" y="442"/>
                  </a:lnTo>
                  <a:close/>
                  <a:moveTo>
                    <a:pt x="958" y="25"/>
                  </a:moveTo>
                  <a:lnTo>
                    <a:pt x="1017" y="243"/>
                  </a:lnTo>
                  <a:lnTo>
                    <a:pt x="913" y="268"/>
                  </a:lnTo>
                  <a:lnTo>
                    <a:pt x="854" y="45"/>
                  </a:lnTo>
                  <a:lnTo>
                    <a:pt x="958" y="25"/>
                  </a:lnTo>
                  <a:close/>
                  <a:moveTo>
                    <a:pt x="1082" y="0"/>
                  </a:moveTo>
                  <a:lnTo>
                    <a:pt x="1151" y="214"/>
                  </a:lnTo>
                  <a:lnTo>
                    <a:pt x="1042" y="233"/>
                  </a:lnTo>
                  <a:lnTo>
                    <a:pt x="983" y="20"/>
                  </a:lnTo>
                  <a:lnTo>
                    <a:pt x="108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46" name="Group 74">
            <a:extLst>
              <a:ext uri="{FF2B5EF4-FFF2-40B4-BE49-F238E27FC236}">
                <a16:creationId xmlns:a16="http://schemas.microsoft.com/office/drawing/2014/main" id="{F58D4702-B76A-4809-9806-E63254402712}"/>
              </a:ext>
            </a:extLst>
          </p:cNvPr>
          <p:cNvGrpSpPr>
            <a:grpSpLocks/>
          </p:cNvGrpSpPr>
          <p:nvPr/>
        </p:nvGrpSpPr>
        <p:grpSpPr bwMode="auto">
          <a:xfrm>
            <a:off x="5060950" y="4067175"/>
            <a:ext cx="3559175" cy="396875"/>
            <a:chOff x="3515" y="2824"/>
            <a:chExt cx="2471" cy="276"/>
          </a:xfrm>
        </p:grpSpPr>
        <p:sp>
          <p:nvSpPr>
            <p:cNvPr id="14363" name="Freeform 75">
              <a:extLst>
                <a:ext uri="{FF2B5EF4-FFF2-40B4-BE49-F238E27FC236}">
                  <a16:creationId xmlns:a16="http://schemas.microsoft.com/office/drawing/2014/main" id="{9AC6CF19-72C1-451D-AD50-E2CC502D8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15" y="2826"/>
              <a:ext cx="188" cy="274"/>
            </a:xfrm>
            <a:custGeom>
              <a:avLst/>
              <a:gdLst>
                <a:gd name="T0" fmla="*/ 12 w 827"/>
                <a:gd name="T1" fmla="*/ 50 h 1207"/>
                <a:gd name="T2" fmla="*/ 70 w 827"/>
                <a:gd name="T3" fmla="*/ 42 h 1207"/>
                <a:gd name="T4" fmla="*/ 80 w 827"/>
                <a:gd name="T5" fmla="*/ 0 h 1207"/>
                <a:gd name="T6" fmla="*/ 122 w 827"/>
                <a:gd name="T7" fmla="*/ 3 h 1207"/>
                <a:gd name="T8" fmla="*/ 113 w 827"/>
                <a:gd name="T9" fmla="*/ 39 h 1207"/>
                <a:gd name="T10" fmla="*/ 134 w 827"/>
                <a:gd name="T11" fmla="*/ 39 h 1207"/>
                <a:gd name="T12" fmla="*/ 143 w 827"/>
                <a:gd name="T13" fmla="*/ 39 h 1207"/>
                <a:gd name="T14" fmla="*/ 152 w 827"/>
                <a:gd name="T15" fmla="*/ 39 h 1207"/>
                <a:gd name="T16" fmla="*/ 156 w 827"/>
                <a:gd name="T17" fmla="*/ 40 h 1207"/>
                <a:gd name="T18" fmla="*/ 160 w 827"/>
                <a:gd name="T19" fmla="*/ 41 h 1207"/>
                <a:gd name="T20" fmla="*/ 163 w 827"/>
                <a:gd name="T21" fmla="*/ 43 h 1207"/>
                <a:gd name="T22" fmla="*/ 165 w 827"/>
                <a:gd name="T23" fmla="*/ 44 h 1207"/>
                <a:gd name="T24" fmla="*/ 166 w 827"/>
                <a:gd name="T25" fmla="*/ 45 h 1207"/>
                <a:gd name="T26" fmla="*/ 168 w 827"/>
                <a:gd name="T27" fmla="*/ 46 h 1207"/>
                <a:gd name="T28" fmla="*/ 169 w 827"/>
                <a:gd name="T29" fmla="*/ 47 h 1207"/>
                <a:gd name="T30" fmla="*/ 170 w 827"/>
                <a:gd name="T31" fmla="*/ 48 h 1207"/>
                <a:gd name="T32" fmla="*/ 172 w 827"/>
                <a:gd name="T33" fmla="*/ 49 h 1207"/>
                <a:gd name="T34" fmla="*/ 173 w 827"/>
                <a:gd name="T35" fmla="*/ 51 h 1207"/>
                <a:gd name="T36" fmla="*/ 174 w 827"/>
                <a:gd name="T37" fmla="*/ 52 h 1207"/>
                <a:gd name="T38" fmla="*/ 175 w 827"/>
                <a:gd name="T39" fmla="*/ 54 h 1207"/>
                <a:gd name="T40" fmla="*/ 176 w 827"/>
                <a:gd name="T41" fmla="*/ 55 h 1207"/>
                <a:gd name="T42" fmla="*/ 178 w 827"/>
                <a:gd name="T43" fmla="*/ 59 h 1207"/>
                <a:gd name="T44" fmla="*/ 179 w 827"/>
                <a:gd name="T45" fmla="*/ 64 h 1207"/>
                <a:gd name="T46" fmla="*/ 180 w 827"/>
                <a:gd name="T47" fmla="*/ 68 h 1207"/>
                <a:gd name="T48" fmla="*/ 182 w 827"/>
                <a:gd name="T49" fmla="*/ 73 h 1207"/>
                <a:gd name="T50" fmla="*/ 183 w 827"/>
                <a:gd name="T51" fmla="*/ 79 h 1207"/>
                <a:gd name="T52" fmla="*/ 183 w 827"/>
                <a:gd name="T53" fmla="*/ 84 h 1207"/>
                <a:gd name="T54" fmla="*/ 184 w 827"/>
                <a:gd name="T55" fmla="*/ 90 h 1207"/>
                <a:gd name="T56" fmla="*/ 184 w 827"/>
                <a:gd name="T57" fmla="*/ 96 h 1207"/>
                <a:gd name="T58" fmla="*/ 188 w 827"/>
                <a:gd name="T59" fmla="*/ 256 h 1207"/>
                <a:gd name="T60" fmla="*/ 87 w 827"/>
                <a:gd name="T61" fmla="*/ 262 h 1207"/>
                <a:gd name="T62" fmla="*/ 0 w 827"/>
                <a:gd name="T63" fmla="*/ 274 h 1207"/>
                <a:gd name="T64" fmla="*/ 12 w 827"/>
                <a:gd name="T65" fmla="*/ 50 h 1207"/>
                <a:gd name="T66" fmla="*/ 145 w 827"/>
                <a:gd name="T67" fmla="*/ 224 h 1207"/>
                <a:gd name="T68" fmla="*/ 144 w 827"/>
                <a:gd name="T69" fmla="*/ 194 h 1207"/>
                <a:gd name="T70" fmla="*/ 42 w 827"/>
                <a:gd name="T71" fmla="*/ 204 h 1207"/>
                <a:gd name="T72" fmla="*/ 41 w 827"/>
                <a:gd name="T73" fmla="*/ 232 h 1207"/>
                <a:gd name="T74" fmla="*/ 145 w 827"/>
                <a:gd name="T75" fmla="*/ 224 h 1207"/>
                <a:gd name="T76" fmla="*/ 143 w 827"/>
                <a:gd name="T77" fmla="*/ 161 h 1207"/>
                <a:gd name="T78" fmla="*/ 142 w 827"/>
                <a:gd name="T79" fmla="*/ 135 h 1207"/>
                <a:gd name="T80" fmla="*/ 43 w 827"/>
                <a:gd name="T81" fmla="*/ 144 h 1207"/>
                <a:gd name="T82" fmla="*/ 43 w 827"/>
                <a:gd name="T83" fmla="*/ 168 h 1207"/>
                <a:gd name="T84" fmla="*/ 143 w 827"/>
                <a:gd name="T85" fmla="*/ 161 h 1207"/>
                <a:gd name="T86" fmla="*/ 140 w 827"/>
                <a:gd name="T87" fmla="*/ 103 h 1207"/>
                <a:gd name="T88" fmla="*/ 139 w 827"/>
                <a:gd name="T89" fmla="*/ 77 h 1207"/>
                <a:gd name="T90" fmla="*/ 45 w 827"/>
                <a:gd name="T91" fmla="*/ 86 h 1207"/>
                <a:gd name="T92" fmla="*/ 45 w 827"/>
                <a:gd name="T93" fmla="*/ 107 h 1207"/>
                <a:gd name="T94" fmla="*/ 140 w 827"/>
                <a:gd name="T95" fmla="*/ 103 h 120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827" h="1207">
                  <a:moveTo>
                    <a:pt x="52" y="219"/>
                  </a:moveTo>
                  <a:lnTo>
                    <a:pt x="307" y="184"/>
                  </a:lnTo>
                  <a:lnTo>
                    <a:pt x="354" y="0"/>
                  </a:lnTo>
                  <a:lnTo>
                    <a:pt x="535" y="15"/>
                  </a:lnTo>
                  <a:lnTo>
                    <a:pt x="495" y="174"/>
                  </a:lnTo>
                  <a:lnTo>
                    <a:pt x="590" y="172"/>
                  </a:lnTo>
                  <a:lnTo>
                    <a:pt x="631" y="172"/>
                  </a:lnTo>
                  <a:lnTo>
                    <a:pt x="668" y="174"/>
                  </a:lnTo>
                  <a:lnTo>
                    <a:pt x="686" y="177"/>
                  </a:lnTo>
                  <a:lnTo>
                    <a:pt x="703" y="182"/>
                  </a:lnTo>
                  <a:lnTo>
                    <a:pt x="718" y="189"/>
                  </a:lnTo>
                  <a:lnTo>
                    <a:pt x="725" y="192"/>
                  </a:lnTo>
                  <a:lnTo>
                    <a:pt x="732" y="197"/>
                  </a:lnTo>
                  <a:lnTo>
                    <a:pt x="738" y="201"/>
                  </a:lnTo>
                  <a:lnTo>
                    <a:pt x="745" y="206"/>
                  </a:lnTo>
                  <a:lnTo>
                    <a:pt x="750" y="211"/>
                  </a:lnTo>
                  <a:lnTo>
                    <a:pt x="756" y="217"/>
                  </a:lnTo>
                  <a:lnTo>
                    <a:pt x="761" y="223"/>
                  </a:lnTo>
                  <a:lnTo>
                    <a:pt x="766" y="229"/>
                  </a:lnTo>
                  <a:lnTo>
                    <a:pt x="770" y="236"/>
                  </a:lnTo>
                  <a:lnTo>
                    <a:pt x="774" y="243"/>
                  </a:lnTo>
                  <a:lnTo>
                    <a:pt x="782" y="261"/>
                  </a:lnTo>
                  <a:lnTo>
                    <a:pt x="788" y="281"/>
                  </a:lnTo>
                  <a:lnTo>
                    <a:pt x="794" y="301"/>
                  </a:lnTo>
                  <a:lnTo>
                    <a:pt x="799" y="323"/>
                  </a:lnTo>
                  <a:lnTo>
                    <a:pt x="803" y="346"/>
                  </a:lnTo>
                  <a:lnTo>
                    <a:pt x="806" y="370"/>
                  </a:lnTo>
                  <a:lnTo>
                    <a:pt x="808" y="395"/>
                  </a:lnTo>
                  <a:lnTo>
                    <a:pt x="810" y="422"/>
                  </a:lnTo>
                  <a:lnTo>
                    <a:pt x="826" y="1126"/>
                  </a:lnTo>
                  <a:lnTo>
                    <a:pt x="381" y="1156"/>
                  </a:lnTo>
                  <a:lnTo>
                    <a:pt x="0" y="1206"/>
                  </a:lnTo>
                  <a:lnTo>
                    <a:pt x="52" y="219"/>
                  </a:lnTo>
                  <a:close/>
                  <a:moveTo>
                    <a:pt x="637" y="988"/>
                  </a:moveTo>
                  <a:lnTo>
                    <a:pt x="633" y="854"/>
                  </a:lnTo>
                  <a:lnTo>
                    <a:pt x="185" y="898"/>
                  </a:lnTo>
                  <a:lnTo>
                    <a:pt x="181" y="1022"/>
                  </a:lnTo>
                  <a:lnTo>
                    <a:pt x="637" y="988"/>
                  </a:lnTo>
                  <a:close/>
                  <a:moveTo>
                    <a:pt x="629" y="710"/>
                  </a:moveTo>
                  <a:lnTo>
                    <a:pt x="625" y="596"/>
                  </a:lnTo>
                  <a:lnTo>
                    <a:pt x="189" y="635"/>
                  </a:lnTo>
                  <a:lnTo>
                    <a:pt x="189" y="739"/>
                  </a:lnTo>
                  <a:lnTo>
                    <a:pt x="629" y="710"/>
                  </a:lnTo>
                  <a:close/>
                  <a:moveTo>
                    <a:pt x="617" y="452"/>
                  </a:moveTo>
                  <a:lnTo>
                    <a:pt x="613" y="338"/>
                  </a:lnTo>
                  <a:lnTo>
                    <a:pt x="200" y="377"/>
                  </a:lnTo>
                  <a:lnTo>
                    <a:pt x="196" y="472"/>
                  </a:lnTo>
                  <a:lnTo>
                    <a:pt x="617" y="45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4" name="Freeform 76">
              <a:extLst>
                <a:ext uri="{FF2B5EF4-FFF2-40B4-BE49-F238E27FC236}">
                  <a16:creationId xmlns:a16="http://schemas.microsoft.com/office/drawing/2014/main" id="{11647E68-39DD-4D91-9B90-FFF331121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6" y="2827"/>
              <a:ext cx="219" cy="274"/>
            </a:xfrm>
            <a:custGeom>
              <a:avLst/>
              <a:gdLst>
                <a:gd name="T0" fmla="*/ 141 w 968"/>
                <a:gd name="T1" fmla="*/ 0 h 1209"/>
                <a:gd name="T2" fmla="*/ 220 w 968"/>
                <a:gd name="T3" fmla="*/ 125 h 1209"/>
                <a:gd name="T4" fmla="*/ 174 w 968"/>
                <a:gd name="T5" fmla="*/ 123 h 1209"/>
                <a:gd name="T6" fmla="*/ 175 w 968"/>
                <a:gd name="T7" fmla="*/ 128 h 1209"/>
                <a:gd name="T8" fmla="*/ 176 w 968"/>
                <a:gd name="T9" fmla="*/ 133 h 1209"/>
                <a:gd name="T10" fmla="*/ 178 w 968"/>
                <a:gd name="T11" fmla="*/ 148 h 1209"/>
                <a:gd name="T12" fmla="*/ 179 w 968"/>
                <a:gd name="T13" fmla="*/ 227 h 1209"/>
                <a:gd name="T14" fmla="*/ 178 w 968"/>
                <a:gd name="T15" fmla="*/ 241 h 1209"/>
                <a:gd name="T16" fmla="*/ 177 w 968"/>
                <a:gd name="T17" fmla="*/ 246 h 1209"/>
                <a:gd name="T18" fmla="*/ 176 w 968"/>
                <a:gd name="T19" fmla="*/ 250 h 1209"/>
                <a:gd name="T20" fmla="*/ 174 w 968"/>
                <a:gd name="T21" fmla="*/ 254 h 1209"/>
                <a:gd name="T22" fmla="*/ 173 w 968"/>
                <a:gd name="T23" fmla="*/ 257 h 1209"/>
                <a:gd name="T24" fmla="*/ 171 w 968"/>
                <a:gd name="T25" fmla="*/ 260 h 1209"/>
                <a:gd name="T26" fmla="*/ 168 w 968"/>
                <a:gd name="T27" fmla="*/ 263 h 1209"/>
                <a:gd name="T28" fmla="*/ 165 w 968"/>
                <a:gd name="T29" fmla="*/ 265 h 1209"/>
                <a:gd name="T30" fmla="*/ 163 w 968"/>
                <a:gd name="T31" fmla="*/ 267 h 1209"/>
                <a:gd name="T32" fmla="*/ 159 w 968"/>
                <a:gd name="T33" fmla="*/ 269 h 1209"/>
                <a:gd name="T34" fmla="*/ 150 w 968"/>
                <a:gd name="T35" fmla="*/ 272 h 1209"/>
                <a:gd name="T36" fmla="*/ 139 w 968"/>
                <a:gd name="T37" fmla="*/ 273 h 1209"/>
                <a:gd name="T38" fmla="*/ 126 w 968"/>
                <a:gd name="T39" fmla="*/ 274 h 1209"/>
                <a:gd name="T40" fmla="*/ 99 w 968"/>
                <a:gd name="T41" fmla="*/ 230 h 1209"/>
                <a:gd name="T42" fmla="*/ 137 w 968"/>
                <a:gd name="T43" fmla="*/ 166 h 1209"/>
                <a:gd name="T44" fmla="*/ 99 w 968"/>
                <a:gd name="T45" fmla="*/ 144 h 1209"/>
                <a:gd name="T46" fmla="*/ 64 w 968"/>
                <a:gd name="T47" fmla="*/ 272 h 1209"/>
                <a:gd name="T48" fmla="*/ 63 w 968"/>
                <a:gd name="T49" fmla="*/ 148 h 1209"/>
                <a:gd name="T50" fmla="*/ 42 w 968"/>
                <a:gd name="T51" fmla="*/ 119 h 1209"/>
                <a:gd name="T52" fmla="*/ 0 w 968"/>
                <a:gd name="T53" fmla="*/ 109 h 1209"/>
                <a:gd name="T54" fmla="*/ 69 w 968"/>
                <a:gd name="T55" fmla="*/ 12 h 1209"/>
                <a:gd name="T56" fmla="*/ 95 w 968"/>
                <a:gd name="T57" fmla="*/ 39 h 1209"/>
                <a:gd name="T58" fmla="*/ 52 w 968"/>
                <a:gd name="T59" fmla="*/ 104 h 1209"/>
                <a:gd name="T60" fmla="*/ 146 w 968"/>
                <a:gd name="T61" fmla="*/ 100 h 1209"/>
                <a:gd name="T62" fmla="*/ 151 w 968"/>
                <a:gd name="T63" fmla="*/ 101 h 1209"/>
                <a:gd name="T64" fmla="*/ 156 w 968"/>
                <a:gd name="T65" fmla="*/ 102 h 1209"/>
                <a:gd name="T66" fmla="*/ 161 w 968"/>
                <a:gd name="T67" fmla="*/ 104 h 1209"/>
                <a:gd name="T68" fmla="*/ 139 w 968"/>
                <a:gd name="T69" fmla="*/ 66 h 120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968" h="1209">
                  <a:moveTo>
                    <a:pt x="483" y="124"/>
                  </a:moveTo>
                  <a:lnTo>
                    <a:pt x="621" y="0"/>
                  </a:lnTo>
                  <a:lnTo>
                    <a:pt x="876" y="397"/>
                  </a:lnTo>
                  <a:lnTo>
                    <a:pt x="967" y="551"/>
                  </a:lnTo>
                  <a:lnTo>
                    <a:pt x="841" y="670"/>
                  </a:lnTo>
                  <a:lnTo>
                    <a:pt x="766" y="541"/>
                  </a:lnTo>
                  <a:lnTo>
                    <a:pt x="769" y="551"/>
                  </a:lnTo>
                  <a:lnTo>
                    <a:pt x="772" y="563"/>
                  </a:lnTo>
                  <a:lnTo>
                    <a:pt x="774" y="576"/>
                  </a:lnTo>
                  <a:lnTo>
                    <a:pt x="776" y="589"/>
                  </a:lnTo>
                  <a:lnTo>
                    <a:pt x="780" y="620"/>
                  </a:lnTo>
                  <a:lnTo>
                    <a:pt x="782" y="655"/>
                  </a:lnTo>
                  <a:lnTo>
                    <a:pt x="790" y="963"/>
                  </a:lnTo>
                  <a:lnTo>
                    <a:pt x="788" y="1002"/>
                  </a:lnTo>
                  <a:lnTo>
                    <a:pt x="785" y="1036"/>
                  </a:lnTo>
                  <a:lnTo>
                    <a:pt x="782" y="1064"/>
                  </a:lnTo>
                  <a:lnTo>
                    <a:pt x="780" y="1076"/>
                  </a:lnTo>
                  <a:lnTo>
                    <a:pt x="778" y="1087"/>
                  </a:lnTo>
                  <a:lnTo>
                    <a:pt x="776" y="1096"/>
                  </a:lnTo>
                  <a:lnTo>
                    <a:pt x="773" y="1105"/>
                  </a:lnTo>
                  <a:lnTo>
                    <a:pt x="771" y="1113"/>
                  </a:lnTo>
                  <a:lnTo>
                    <a:pt x="767" y="1121"/>
                  </a:lnTo>
                  <a:lnTo>
                    <a:pt x="764" y="1128"/>
                  </a:lnTo>
                  <a:lnTo>
                    <a:pt x="760" y="1135"/>
                  </a:lnTo>
                  <a:lnTo>
                    <a:pt x="755" y="1142"/>
                  </a:lnTo>
                  <a:lnTo>
                    <a:pt x="751" y="1149"/>
                  </a:lnTo>
                  <a:lnTo>
                    <a:pt x="746" y="1155"/>
                  </a:lnTo>
                  <a:lnTo>
                    <a:pt x="740" y="1160"/>
                  </a:lnTo>
                  <a:lnTo>
                    <a:pt x="734" y="1165"/>
                  </a:lnTo>
                  <a:lnTo>
                    <a:pt x="728" y="1170"/>
                  </a:lnTo>
                  <a:lnTo>
                    <a:pt x="722" y="1175"/>
                  </a:lnTo>
                  <a:lnTo>
                    <a:pt x="715" y="1179"/>
                  </a:lnTo>
                  <a:lnTo>
                    <a:pt x="707" y="1183"/>
                  </a:lnTo>
                  <a:lnTo>
                    <a:pt x="700" y="1186"/>
                  </a:lnTo>
                  <a:lnTo>
                    <a:pt x="682" y="1193"/>
                  </a:lnTo>
                  <a:lnTo>
                    <a:pt x="661" y="1198"/>
                  </a:lnTo>
                  <a:lnTo>
                    <a:pt x="638" y="1203"/>
                  </a:lnTo>
                  <a:lnTo>
                    <a:pt x="612" y="1206"/>
                  </a:lnTo>
                  <a:lnTo>
                    <a:pt x="584" y="1208"/>
                  </a:lnTo>
                  <a:lnTo>
                    <a:pt x="553" y="1208"/>
                  </a:lnTo>
                  <a:lnTo>
                    <a:pt x="483" y="1206"/>
                  </a:lnTo>
                  <a:lnTo>
                    <a:pt x="437" y="1017"/>
                  </a:lnTo>
                  <a:lnTo>
                    <a:pt x="609" y="1012"/>
                  </a:lnTo>
                  <a:lnTo>
                    <a:pt x="601" y="734"/>
                  </a:lnTo>
                  <a:lnTo>
                    <a:pt x="586" y="625"/>
                  </a:lnTo>
                  <a:lnTo>
                    <a:pt x="437" y="635"/>
                  </a:lnTo>
                  <a:lnTo>
                    <a:pt x="319" y="1052"/>
                  </a:lnTo>
                  <a:lnTo>
                    <a:pt x="283" y="1201"/>
                  </a:lnTo>
                  <a:lnTo>
                    <a:pt x="114" y="1146"/>
                  </a:lnTo>
                  <a:lnTo>
                    <a:pt x="275" y="655"/>
                  </a:lnTo>
                  <a:lnTo>
                    <a:pt x="177" y="670"/>
                  </a:lnTo>
                  <a:lnTo>
                    <a:pt x="185" y="526"/>
                  </a:lnTo>
                  <a:lnTo>
                    <a:pt x="114" y="640"/>
                  </a:lnTo>
                  <a:lnTo>
                    <a:pt x="0" y="481"/>
                  </a:lnTo>
                  <a:lnTo>
                    <a:pt x="295" y="55"/>
                  </a:lnTo>
                  <a:lnTo>
                    <a:pt x="303" y="55"/>
                  </a:lnTo>
                  <a:lnTo>
                    <a:pt x="421" y="164"/>
                  </a:lnTo>
                  <a:lnTo>
                    <a:pt x="417" y="174"/>
                  </a:lnTo>
                  <a:lnTo>
                    <a:pt x="334" y="298"/>
                  </a:lnTo>
                  <a:lnTo>
                    <a:pt x="228" y="457"/>
                  </a:lnTo>
                  <a:lnTo>
                    <a:pt x="629" y="442"/>
                  </a:lnTo>
                  <a:lnTo>
                    <a:pt x="642" y="442"/>
                  </a:lnTo>
                  <a:lnTo>
                    <a:pt x="654" y="443"/>
                  </a:lnTo>
                  <a:lnTo>
                    <a:pt x="666" y="445"/>
                  </a:lnTo>
                  <a:lnTo>
                    <a:pt x="677" y="447"/>
                  </a:lnTo>
                  <a:lnTo>
                    <a:pt x="688" y="450"/>
                  </a:lnTo>
                  <a:lnTo>
                    <a:pt x="699" y="453"/>
                  </a:lnTo>
                  <a:lnTo>
                    <a:pt x="709" y="457"/>
                  </a:lnTo>
                  <a:lnTo>
                    <a:pt x="719" y="462"/>
                  </a:lnTo>
                  <a:lnTo>
                    <a:pt x="613" y="293"/>
                  </a:lnTo>
                  <a:lnTo>
                    <a:pt x="483" y="124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5" name="Freeform 77">
              <a:extLst>
                <a:ext uri="{FF2B5EF4-FFF2-40B4-BE49-F238E27FC236}">
                  <a16:creationId xmlns:a16="http://schemas.microsoft.com/office/drawing/2014/main" id="{F5CBDFBB-CC12-4CB9-B987-D32917125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5" y="2837"/>
              <a:ext cx="199" cy="253"/>
            </a:xfrm>
            <a:custGeom>
              <a:avLst/>
              <a:gdLst>
                <a:gd name="T0" fmla="*/ 82 w 878"/>
                <a:gd name="T1" fmla="*/ 9 h 1117"/>
                <a:gd name="T2" fmla="*/ 102 w 878"/>
                <a:gd name="T3" fmla="*/ 69 h 1117"/>
                <a:gd name="T4" fmla="*/ 0 w 878"/>
                <a:gd name="T5" fmla="*/ 178 h 1117"/>
                <a:gd name="T6" fmla="*/ 0 w 878"/>
                <a:gd name="T7" fmla="*/ 44 h 1117"/>
                <a:gd name="T8" fmla="*/ 159 w 878"/>
                <a:gd name="T9" fmla="*/ 77 h 1117"/>
                <a:gd name="T10" fmla="*/ 189 w 878"/>
                <a:gd name="T11" fmla="*/ 180 h 1117"/>
                <a:gd name="T12" fmla="*/ 160 w 878"/>
                <a:gd name="T13" fmla="*/ 179 h 1117"/>
                <a:gd name="T14" fmla="*/ 158 w 878"/>
                <a:gd name="T15" fmla="*/ 197 h 1117"/>
                <a:gd name="T16" fmla="*/ 154 w 878"/>
                <a:gd name="T17" fmla="*/ 210 h 1117"/>
                <a:gd name="T18" fmla="*/ 147 w 878"/>
                <a:gd name="T19" fmla="*/ 224 h 1117"/>
                <a:gd name="T20" fmla="*/ 137 w 878"/>
                <a:gd name="T21" fmla="*/ 235 h 1117"/>
                <a:gd name="T22" fmla="*/ 125 w 878"/>
                <a:gd name="T23" fmla="*/ 244 h 1117"/>
                <a:gd name="T24" fmla="*/ 113 w 878"/>
                <a:gd name="T25" fmla="*/ 250 h 1117"/>
                <a:gd name="T26" fmla="*/ 100 w 878"/>
                <a:gd name="T27" fmla="*/ 253 h 1117"/>
                <a:gd name="T28" fmla="*/ 89 w 878"/>
                <a:gd name="T29" fmla="*/ 252 h 1117"/>
                <a:gd name="T30" fmla="*/ 79 w 878"/>
                <a:gd name="T31" fmla="*/ 249 h 1117"/>
                <a:gd name="T32" fmla="*/ 70 w 878"/>
                <a:gd name="T33" fmla="*/ 244 h 1117"/>
                <a:gd name="T34" fmla="*/ 62 w 878"/>
                <a:gd name="T35" fmla="*/ 237 h 1117"/>
                <a:gd name="T36" fmla="*/ 56 w 878"/>
                <a:gd name="T37" fmla="*/ 228 h 1117"/>
                <a:gd name="T38" fmla="*/ 50 w 878"/>
                <a:gd name="T39" fmla="*/ 212 h 1117"/>
                <a:gd name="T40" fmla="*/ 47 w 878"/>
                <a:gd name="T41" fmla="*/ 201 h 1117"/>
                <a:gd name="T42" fmla="*/ 46 w 878"/>
                <a:gd name="T43" fmla="*/ 190 h 1117"/>
                <a:gd name="T44" fmla="*/ 47 w 878"/>
                <a:gd name="T45" fmla="*/ 178 h 1117"/>
                <a:gd name="T46" fmla="*/ 49 w 878"/>
                <a:gd name="T47" fmla="*/ 168 h 1117"/>
                <a:gd name="T48" fmla="*/ 54 w 878"/>
                <a:gd name="T49" fmla="*/ 155 h 1117"/>
                <a:gd name="T50" fmla="*/ 65 w 878"/>
                <a:gd name="T51" fmla="*/ 140 h 1117"/>
                <a:gd name="T52" fmla="*/ 78 w 878"/>
                <a:gd name="T53" fmla="*/ 129 h 1117"/>
                <a:gd name="T54" fmla="*/ 92 w 878"/>
                <a:gd name="T55" fmla="*/ 123 h 1117"/>
                <a:gd name="T56" fmla="*/ 113 w 878"/>
                <a:gd name="T57" fmla="*/ 117 h 1117"/>
                <a:gd name="T58" fmla="*/ 119 w 878"/>
                <a:gd name="T59" fmla="*/ 198 h 1117"/>
                <a:gd name="T60" fmla="*/ 122 w 878"/>
                <a:gd name="T61" fmla="*/ 193 h 1117"/>
                <a:gd name="T62" fmla="*/ 125 w 878"/>
                <a:gd name="T63" fmla="*/ 183 h 1117"/>
                <a:gd name="T64" fmla="*/ 127 w 878"/>
                <a:gd name="T65" fmla="*/ 168 h 1117"/>
                <a:gd name="T66" fmla="*/ 114 w 878"/>
                <a:gd name="T67" fmla="*/ 161 h 1117"/>
                <a:gd name="T68" fmla="*/ 106 w 878"/>
                <a:gd name="T69" fmla="*/ 162 h 1117"/>
                <a:gd name="T70" fmla="*/ 98 w 878"/>
                <a:gd name="T71" fmla="*/ 165 h 1117"/>
                <a:gd name="T72" fmla="*/ 94 w 878"/>
                <a:gd name="T73" fmla="*/ 168 h 1117"/>
                <a:gd name="T74" fmla="*/ 91 w 878"/>
                <a:gd name="T75" fmla="*/ 171 h 1117"/>
                <a:gd name="T76" fmla="*/ 88 w 878"/>
                <a:gd name="T77" fmla="*/ 174 h 1117"/>
                <a:gd name="T78" fmla="*/ 86 w 878"/>
                <a:gd name="T79" fmla="*/ 179 h 1117"/>
                <a:gd name="T80" fmla="*/ 85 w 878"/>
                <a:gd name="T81" fmla="*/ 182 h 1117"/>
                <a:gd name="T82" fmla="*/ 84 w 878"/>
                <a:gd name="T83" fmla="*/ 185 h 1117"/>
                <a:gd name="T84" fmla="*/ 84 w 878"/>
                <a:gd name="T85" fmla="*/ 188 h 1117"/>
                <a:gd name="T86" fmla="*/ 84 w 878"/>
                <a:gd name="T87" fmla="*/ 191 h 1117"/>
                <a:gd name="T88" fmla="*/ 85 w 878"/>
                <a:gd name="T89" fmla="*/ 195 h 1117"/>
                <a:gd name="T90" fmla="*/ 87 w 878"/>
                <a:gd name="T91" fmla="*/ 200 h 1117"/>
                <a:gd name="T92" fmla="*/ 89 w 878"/>
                <a:gd name="T93" fmla="*/ 204 h 1117"/>
                <a:gd name="T94" fmla="*/ 91 w 878"/>
                <a:gd name="T95" fmla="*/ 206 h 1117"/>
                <a:gd name="T96" fmla="*/ 93 w 878"/>
                <a:gd name="T97" fmla="*/ 208 h 1117"/>
                <a:gd name="T98" fmla="*/ 96 w 878"/>
                <a:gd name="T99" fmla="*/ 209 h 1117"/>
                <a:gd name="T100" fmla="*/ 101 w 878"/>
                <a:gd name="T101" fmla="*/ 210 h 1117"/>
                <a:gd name="T102" fmla="*/ 106 w 878"/>
                <a:gd name="T103" fmla="*/ 210 h 1117"/>
                <a:gd name="T104" fmla="*/ 110 w 878"/>
                <a:gd name="T105" fmla="*/ 208 h 1117"/>
                <a:gd name="T106" fmla="*/ 114 w 878"/>
                <a:gd name="T107" fmla="*/ 204 h 1117"/>
                <a:gd name="T108" fmla="*/ 118 w 878"/>
                <a:gd name="T109" fmla="*/ 200 h 1117"/>
                <a:gd name="T110" fmla="*/ 199 w 878"/>
                <a:gd name="T111" fmla="*/ 46 h 1117"/>
                <a:gd name="T112" fmla="*/ 138 w 87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878" h="1117">
                  <a:moveTo>
                    <a:pt x="150" y="174"/>
                  </a:moveTo>
                  <a:lnTo>
                    <a:pt x="204" y="0"/>
                  </a:lnTo>
                  <a:lnTo>
                    <a:pt x="362" y="40"/>
                  </a:lnTo>
                  <a:lnTo>
                    <a:pt x="322" y="164"/>
                  </a:lnTo>
                  <a:lnTo>
                    <a:pt x="460" y="159"/>
                  </a:lnTo>
                  <a:lnTo>
                    <a:pt x="452" y="303"/>
                  </a:lnTo>
                  <a:lnTo>
                    <a:pt x="276" y="322"/>
                  </a:lnTo>
                  <a:lnTo>
                    <a:pt x="150" y="848"/>
                  </a:lnTo>
                  <a:lnTo>
                    <a:pt x="0" y="784"/>
                  </a:lnTo>
                  <a:lnTo>
                    <a:pt x="98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50" y="174"/>
                  </a:lnTo>
                  <a:close/>
                  <a:moveTo>
                    <a:pt x="535" y="327"/>
                  </a:moveTo>
                  <a:lnTo>
                    <a:pt x="700" y="342"/>
                  </a:lnTo>
                  <a:lnTo>
                    <a:pt x="708" y="521"/>
                  </a:lnTo>
                  <a:lnTo>
                    <a:pt x="877" y="595"/>
                  </a:lnTo>
                  <a:lnTo>
                    <a:pt x="834" y="794"/>
                  </a:lnTo>
                  <a:lnTo>
                    <a:pt x="712" y="729"/>
                  </a:lnTo>
                  <a:lnTo>
                    <a:pt x="710" y="761"/>
                  </a:lnTo>
                  <a:lnTo>
                    <a:pt x="708" y="792"/>
                  </a:lnTo>
                  <a:lnTo>
                    <a:pt x="705" y="820"/>
                  </a:lnTo>
                  <a:lnTo>
                    <a:pt x="702" y="846"/>
                  </a:lnTo>
                  <a:lnTo>
                    <a:pt x="698" y="870"/>
                  </a:lnTo>
                  <a:lnTo>
                    <a:pt x="693" y="891"/>
                  </a:lnTo>
                  <a:lnTo>
                    <a:pt x="687" y="911"/>
                  </a:lnTo>
                  <a:lnTo>
                    <a:pt x="681" y="928"/>
                  </a:lnTo>
                  <a:lnTo>
                    <a:pt x="670" y="949"/>
                  </a:lnTo>
                  <a:lnTo>
                    <a:pt x="659" y="968"/>
                  </a:lnTo>
                  <a:lnTo>
                    <a:pt x="647" y="987"/>
                  </a:lnTo>
                  <a:lnTo>
                    <a:pt x="633" y="1005"/>
                  </a:lnTo>
                  <a:lnTo>
                    <a:pt x="619" y="1022"/>
                  </a:lnTo>
                  <a:lnTo>
                    <a:pt x="604" y="1038"/>
                  </a:lnTo>
                  <a:lnTo>
                    <a:pt x="588" y="1053"/>
                  </a:lnTo>
                  <a:lnTo>
                    <a:pt x="570" y="1067"/>
                  </a:lnTo>
                  <a:lnTo>
                    <a:pt x="553" y="1079"/>
                  </a:lnTo>
                  <a:lnTo>
                    <a:pt x="535" y="1089"/>
                  </a:lnTo>
                  <a:lnTo>
                    <a:pt x="517" y="1097"/>
                  </a:lnTo>
                  <a:lnTo>
                    <a:pt x="498" y="1104"/>
                  </a:lnTo>
                  <a:lnTo>
                    <a:pt x="480" y="1109"/>
                  </a:lnTo>
                  <a:lnTo>
                    <a:pt x="462" y="1113"/>
                  </a:lnTo>
                  <a:lnTo>
                    <a:pt x="443" y="1115"/>
                  </a:lnTo>
                  <a:lnTo>
                    <a:pt x="425" y="1116"/>
                  </a:lnTo>
                  <a:lnTo>
                    <a:pt x="408" y="1115"/>
                  </a:lnTo>
                  <a:lnTo>
                    <a:pt x="392" y="1113"/>
                  </a:lnTo>
                  <a:lnTo>
                    <a:pt x="376" y="1110"/>
                  </a:lnTo>
                  <a:lnTo>
                    <a:pt x="361" y="1105"/>
                  </a:lnTo>
                  <a:lnTo>
                    <a:pt x="347" y="1100"/>
                  </a:lnTo>
                  <a:lnTo>
                    <a:pt x="333" y="1094"/>
                  </a:lnTo>
                  <a:lnTo>
                    <a:pt x="320" y="1086"/>
                  </a:lnTo>
                  <a:lnTo>
                    <a:pt x="308" y="1078"/>
                  </a:lnTo>
                  <a:lnTo>
                    <a:pt x="296" y="1068"/>
                  </a:lnTo>
                  <a:lnTo>
                    <a:pt x="285" y="1058"/>
                  </a:lnTo>
                  <a:lnTo>
                    <a:pt x="274" y="1046"/>
                  </a:lnTo>
                  <a:lnTo>
                    <a:pt x="265" y="1033"/>
                  </a:lnTo>
                  <a:lnTo>
                    <a:pt x="256" y="1020"/>
                  </a:lnTo>
                  <a:lnTo>
                    <a:pt x="247" y="1005"/>
                  </a:lnTo>
                  <a:lnTo>
                    <a:pt x="239" y="989"/>
                  </a:lnTo>
                  <a:lnTo>
                    <a:pt x="232" y="972"/>
                  </a:lnTo>
                  <a:lnTo>
                    <a:pt x="220" y="938"/>
                  </a:lnTo>
                  <a:lnTo>
                    <a:pt x="215" y="921"/>
                  </a:lnTo>
                  <a:lnTo>
                    <a:pt x="211" y="904"/>
                  </a:lnTo>
                  <a:lnTo>
                    <a:pt x="208" y="887"/>
                  </a:lnTo>
                  <a:lnTo>
                    <a:pt x="206" y="870"/>
                  </a:lnTo>
                  <a:lnTo>
                    <a:pt x="204" y="854"/>
                  </a:lnTo>
                  <a:lnTo>
                    <a:pt x="204" y="837"/>
                  </a:lnTo>
                  <a:lnTo>
                    <a:pt x="204" y="821"/>
                  </a:lnTo>
                  <a:lnTo>
                    <a:pt x="205" y="804"/>
                  </a:lnTo>
                  <a:lnTo>
                    <a:pt x="207" y="788"/>
                  </a:lnTo>
                  <a:lnTo>
                    <a:pt x="209" y="772"/>
                  </a:lnTo>
                  <a:lnTo>
                    <a:pt x="213" y="756"/>
                  </a:lnTo>
                  <a:lnTo>
                    <a:pt x="217" y="740"/>
                  </a:lnTo>
                  <a:lnTo>
                    <a:pt x="222" y="725"/>
                  </a:lnTo>
                  <a:lnTo>
                    <a:pt x="228" y="709"/>
                  </a:lnTo>
                  <a:lnTo>
                    <a:pt x="240" y="684"/>
                  </a:lnTo>
                  <a:lnTo>
                    <a:pt x="253" y="661"/>
                  </a:lnTo>
                  <a:lnTo>
                    <a:pt x="268" y="639"/>
                  </a:lnTo>
                  <a:lnTo>
                    <a:pt x="285" y="619"/>
                  </a:lnTo>
                  <a:lnTo>
                    <a:pt x="304" y="601"/>
                  </a:lnTo>
                  <a:lnTo>
                    <a:pt x="324" y="584"/>
                  </a:lnTo>
                  <a:lnTo>
                    <a:pt x="346" y="569"/>
                  </a:lnTo>
                  <a:lnTo>
                    <a:pt x="370" y="556"/>
                  </a:lnTo>
                  <a:lnTo>
                    <a:pt x="387" y="549"/>
                  </a:lnTo>
                  <a:lnTo>
                    <a:pt x="405" y="542"/>
                  </a:lnTo>
                  <a:lnTo>
                    <a:pt x="425" y="535"/>
                  </a:lnTo>
                  <a:lnTo>
                    <a:pt x="447" y="528"/>
                  </a:lnTo>
                  <a:lnTo>
                    <a:pt x="497" y="516"/>
                  </a:lnTo>
                  <a:lnTo>
                    <a:pt x="555" y="506"/>
                  </a:lnTo>
                  <a:lnTo>
                    <a:pt x="535" y="327"/>
                  </a:lnTo>
                  <a:close/>
                  <a:moveTo>
                    <a:pt x="527" y="873"/>
                  </a:moveTo>
                  <a:lnTo>
                    <a:pt x="531" y="867"/>
                  </a:lnTo>
                  <a:lnTo>
                    <a:pt x="534" y="860"/>
                  </a:lnTo>
                  <a:lnTo>
                    <a:pt x="538" y="852"/>
                  </a:lnTo>
                  <a:lnTo>
                    <a:pt x="541" y="845"/>
                  </a:lnTo>
                  <a:lnTo>
                    <a:pt x="547" y="827"/>
                  </a:lnTo>
                  <a:lnTo>
                    <a:pt x="552" y="809"/>
                  </a:lnTo>
                  <a:lnTo>
                    <a:pt x="556" y="788"/>
                  </a:lnTo>
                  <a:lnTo>
                    <a:pt x="559" y="765"/>
                  </a:lnTo>
                  <a:lnTo>
                    <a:pt x="561" y="740"/>
                  </a:lnTo>
                  <a:lnTo>
                    <a:pt x="563" y="714"/>
                  </a:lnTo>
                  <a:lnTo>
                    <a:pt x="529" y="713"/>
                  </a:lnTo>
                  <a:lnTo>
                    <a:pt x="501" y="713"/>
                  </a:lnTo>
                  <a:lnTo>
                    <a:pt x="488" y="714"/>
                  </a:lnTo>
                  <a:lnTo>
                    <a:pt x="476" y="715"/>
                  </a:lnTo>
                  <a:lnTo>
                    <a:pt x="466" y="717"/>
                  </a:lnTo>
                  <a:lnTo>
                    <a:pt x="456" y="719"/>
                  </a:lnTo>
                  <a:lnTo>
                    <a:pt x="443" y="723"/>
                  </a:lnTo>
                  <a:lnTo>
                    <a:pt x="431" y="729"/>
                  </a:lnTo>
                  <a:lnTo>
                    <a:pt x="425" y="732"/>
                  </a:lnTo>
                  <a:lnTo>
                    <a:pt x="420" y="736"/>
                  </a:lnTo>
                  <a:lnTo>
                    <a:pt x="414" y="740"/>
                  </a:lnTo>
                  <a:lnTo>
                    <a:pt x="409" y="744"/>
                  </a:lnTo>
                  <a:lnTo>
                    <a:pt x="404" y="748"/>
                  </a:lnTo>
                  <a:lnTo>
                    <a:pt x="400" y="753"/>
                  </a:lnTo>
                  <a:lnTo>
                    <a:pt x="395" y="758"/>
                  </a:lnTo>
                  <a:lnTo>
                    <a:pt x="391" y="764"/>
                  </a:lnTo>
                  <a:lnTo>
                    <a:pt x="388" y="770"/>
                  </a:lnTo>
                  <a:lnTo>
                    <a:pt x="384" y="776"/>
                  </a:lnTo>
                  <a:lnTo>
                    <a:pt x="381" y="782"/>
                  </a:lnTo>
                  <a:lnTo>
                    <a:pt x="378" y="789"/>
                  </a:lnTo>
                  <a:lnTo>
                    <a:pt x="376" y="793"/>
                  </a:lnTo>
                  <a:lnTo>
                    <a:pt x="374" y="798"/>
                  </a:lnTo>
                  <a:lnTo>
                    <a:pt x="373" y="802"/>
                  </a:lnTo>
                  <a:lnTo>
                    <a:pt x="372" y="807"/>
                  </a:lnTo>
                  <a:lnTo>
                    <a:pt x="371" y="811"/>
                  </a:lnTo>
                  <a:lnTo>
                    <a:pt x="370" y="816"/>
                  </a:lnTo>
                  <a:lnTo>
                    <a:pt x="369" y="820"/>
                  </a:lnTo>
                  <a:lnTo>
                    <a:pt x="369" y="825"/>
                  </a:lnTo>
                  <a:lnTo>
                    <a:pt x="369" y="830"/>
                  </a:lnTo>
                  <a:lnTo>
                    <a:pt x="369" y="834"/>
                  </a:lnTo>
                  <a:lnTo>
                    <a:pt x="369" y="839"/>
                  </a:lnTo>
                  <a:lnTo>
                    <a:pt x="370" y="844"/>
                  </a:lnTo>
                  <a:lnTo>
                    <a:pt x="370" y="848"/>
                  </a:lnTo>
                  <a:lnTo>
                    <a:pt x="371" y="853"/>
                  </a:lnTo>
                  <a:lnTo>
                    <a:pt x="374" y="863"/>
                  </a:lnTo>
                  <a:lnTo>
                    <a:pt x="378" y="875"/>
                  </a:lnTo>
                  <a:lnTo>
                    <a:pt x="380" y="880"/>
                  </a:lnTo>
                  <a:lnTo>
                    <a:pt x="383" y="885"/>
                  </a:lnTo>
                  <a:lnTo>
                    <a:pt x="386" y="890"/>
                  </a:lnTo>
                  <a:lnTo>
                    <a:pt x="388" y="895"/>
                  </a:lnTo>
                  <a:lnTo>
                    <a:pt x="391" y="899"/>
                  </a:lnTo>
                  <a:lnTo>
                    <a:pt x="394" y="903"/>
                  </a:lnTo>
                  <a:lnTo>
                    <a:pt x="398" y="906"/>
                  </a:lnTo>
                  <a:lnTo>
                    <a:pt x="401" y="910"/>
                  </a:lnTo>
                  <a:lnTo>
                    <a:pt x="404" y="913"/>
                  </a:lnTo>
                  <a:lnTo>
                    <a:pt x="408" y="915"/>
                  </a:lnTo>
                  <a:lnTo>
                    <a:pt x="412" y="918"/>
                  </a:lnTo>
                  <a:lnTo>
                    <a:pt x="416" y="920"/>
                  </a:lnTo>
                  <a:lnTo>
                    <a:pt x="420" y="922"/>
                  </a:lnTo>
                  <a:lnTo>
                    <a:pt x="425" y="923"/>
                  </a:lnTo>
                  <a:lnTo>
                    <a:pt x="432" y="925"/>
                  </a:lnTo>
                  <a:lnTo>
                    <a:pt x="439" y="926"/>
                  </a:lnTo>
                  <a:lnTo>
                    <a:pt x="446" y="927"/>
                  </a:lnTo>
                  <a:lnTo>
                    <a:pt x="453" y="927"/>
                  </a:lnTo>
                  <a:lnTo>
                    <a:pt x="460" y="926"/>
                  </a:lnTo>
                  <a:lnTo>
                    <a:pt x="467" y="925"/>
                  </a:lnTo>
                  <a:lnTo>
                    <a:pt x="473" y="923"/>
                  </a:lnTo>
                  <a:lnTo>
                    <a:pt x="480" y="920"/>
                  </a:lnTo>
                  <a:lnTo>
                    <a:pt x="486" y="917"/>
                  </a:lnTo>
                  <a:lnTo>
                    <a:pt x="492" y="912"/>
                  </a:lnTo>
                  <a:lnTo>
                    <a:pt x="499" y="908"/>
                  </a:lnTo>
                  <a:lnTo>
                    <a:pt x="504" y="902"/>
                  </a:lnTo>
                  <a:lnTo>
                    <a:pt x="510" y="896"/>
                  </a:lnTo>
                  <a:lnTo>
                    <a:pt x="516" y="889"/>
                  </a:lnTo>
                  <a:lnTo>
                    <a:pt x="521" y="881"/>
                  </a:lnTo>
                  <a:lnTo>
                    <a:pt x="527" y="873"/>
                  </a:lnTo>
                  <a:close/>
                  <a:moveTo>
                    <a:pt x="609" y="0"/>
                  </a:moveTo>
                  <a:lnTo>
                    <a:pt x="877" y="203"/>
                  </a:lnTo>
                  <a:lnTo>
                    <a:pt x="794" y="342"/>
                  </a:lnTo>
                  <a:lnTo>
                    <a:pt x="515" y="124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6" name="Freeform 78">
              <a:extLst>
                <a:ext uri="{FF2B5EF4-FFF2-40B4-BE49-F238E27FC236}">
                  <a16:creationId xmlns:a16="http://schemas.microsoft.com/office/drawing/2014/main" id="{B2DCD8B2-79D8-4A3B-A23D-775C2765C3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" y="2836"/>
              <a:ext cx="197" cy="251"/>
            </a:xfrm>
            <a:custGeom>
              <a:avLst/>
              <a:gdLst>
                <a:gd name="T0" fmla="*/ 110 w 870"/>
                <a:gd name="T1" fmla="*/ 17 h 1105"/>
                <a:gd name="T2" fmla="*/ 85 w 870"/>
                <a:gd name="T3" fmla="*/ 97 h 1105"/>
                <a:gd name="T4" fmla="*/ 93 w 870"/>
                <a:gd name="T5" fmla="*/ 92 h 1105"/>
                <a:gd name="T6" fmla="*/ 101 w 870"/>
                <a:gd name="T7" fmla="*/ 89 h 1105"/>
                <a:gd name="T8" fmla="*/ 110 w 870"/>
                <a:gd name="T9" fmla="*/ 87 h 1105"/>
                <a:gd name="T10" fmla="*/ 119 w 870"/>
                <a:gd name="T11" fmla="*/ 89 h 1105"/>
                <a:gd name="T12" fmla="*/ 127 w 870"/>
                <a:gd name="T13" fmla="*/ 94 h 1105"/>
                <a:gd name="T14" fmla="*/ 133 w 870"/>
                <a:gd name="T15" fmla="*/ 100 h 1105"/>
                <a:gd name="T16" fmla="*/ 137 w 870"/>
                <a:gd name="T17" fmla="*/ 108 h 1105"/>
                <a:gd name="T18" fmla="*/ 139 w 870"/>
                <a:gd name="T19" fmla="*/ 113 h 1105"/>
                <a:gd name="T20" fmla="*/ 140 w 870"/>
                <a:gd name="T21" fmla="*/ 124 h 1105"/>
                <a:gd name="T22" fmla="*/ 139 w 870"/>
                <a:gd name="T23" fmla="*/ 136 h 1105"/>
                <a:gd name="T24" fmla="*/ 135 w 870"/>
                <a:gd name="T25" fmla="*/ 158 h 1105"/>
                <a:gd name="T26" fmla="*/ 133 w 870"/>
                <a:gd name="T27" fmla="*/ 175 h 1105"/>
                <a:gd name="T28" fmla="*/ 134 w 870"/>
                <a:gd name="T29" fmla="*/ 181 h 1105"/>
                <a:gd name="T30" fmla="*/ 135 w 870"/>
                <a:gd name="T31" fmla="*/ 186 h 1105"/>
                <a:gd name="T32" fmla="*/ 137 w 870"/>
                <a:gd name="T33" fmla="*/ 190 h 1105"/>
                <a:gd name="T34" fmla="*/ 139 w 870"/>
                <a:gd name="T35" fmla="*/ 193 h 1105"/>
                <a:gd name="T36" fmla="*/ 143 w 870"/>
                <a:gd name="T37" fmla="*/ 194 h 1105"/>
                <a:gd name="T38" fmla="*/ 146 w 870"/>
                <a:gd name="T39" fmla="*/ 195 h 1105"/>
                <a:gd name="T40" fmla="*/ 149 w 870"/>
                <a:gd name="T41" fmla="*/ 194 h 1105"/>
                <a:gd name="T42" fmla="*/ 153 w 870"/>
                <a:gd name="T43" fmla="*/ 193 h 1105"/>
                <a:gd name="T44" fmla="*/ 160 w 870"/>
                <a:gd name="T45" fmla="*/ 187 h 1105"/>
                <a:gd name="T46" fmla="*/ 167 w 870"/>
                <a:gd name="T47" fmla="*/ 180 h 1105"/>
                <a:gd name="T48" fmla="*/ 197 w 870"/>
                <a:gd name="T49" fmla="*/ 211 h 1105"/>
                <a:gd name="T50" fmla="*/ 180 w 870"/>
                <a:gd name="T51" fmla="*/ 230 h 1105"/>
                <a:gd name="T52" fmla="*/ 165 w 870"/>
                <a:gd name="T53" fmla="*/ 242 h 1105"/>
                <a:gd name="T54" fmla="*/ 156 w 870"/>
                <a:gd name="T55" fmla="*/ 247 h 1105"/>
                <a:gd name="T56" fmla="*/ 138 w 870"/>
                <a:gd name="T57" fmla="*/ 251 h 1105"/>
                <a:gd name="T58" fmla="*/ 121 w 870"/>
                <a:gd name="T59" fmla="*/ 249 h 1105"/>
                <a:gd name="T60" fmla="*/ 111 w 870"/>
                <a:gd name="T61" fmla="*/ 245 h 1105"/>
                <a:gd name="T62" fmla="*/ 107 w 870"/>
                <a:gd name="T63" fmla="*/ 242 h 1105"/>
                <a:gd name="T64" fmla="*/ 103 w 870"/>
                <a:gd name="T65" fmla="*/ 238 h 1105"/>
                <a:gd name="T66" fmla="*/ 100 w 870"/>
                <a:gd name="T67" fmla="*/ 233 h 1105"/>
                <a:gd name="T68" fmla="*/ 97 w 870"/>
                <a:gd name="T69" fmla="*/ 228 h 1105"/>
                <a:gd name="T70" fmla="*/ 93 w 870"/>
                <a:gd name="T71" fmla="*/ 215 h 1105"/>
                <a:gd name="T72" fmla="*/ 92 w 870"/>
                <a:gd name="T73" fmla="*/ 201 h 1105"/>
                <a:gd name="T74" fmla="*/ 92 w 870"/>
                <a:gd name="T75" fmla="*/ 187 h 1105"/>
                <a:gd name="T76" fmla="*/ 97 w 870"/>
                <a:gd name="T77" fmla="*/ 156 h 1105"/>
                <a:gd name="T78" fmla="*/ 97 w 870"/>
                <a:gd name="T79" fmla="*/ 149 h 1105"/>
                <a:gd name="T80" fmla="*/ 96 w 870"/>
                <a:gd name="T81" fmla="*/ 144 h 1105"/>
                <a:gd name="T82" fmla="*/ 95 w 870"/>
                <a:gd name="T83" fmla="*/ 141 h 1105"/>
                <a:gd name="T84" fmla="*/ 93 w 870"/>
                <a:gd name="T85" fmla="*/ 139 h 1105"/>
                <a:gd name="T86" fmla="*/ 90 w 870"/>
                <a:gd name="T87" fmla="*/ 138 h 1105"/>
                <a:gd name="T88" fmla="*/ 86 w 870"/>
                <a:gd name="T89" fmla="*/ 138 h 1105"/>
                <a:gd name="T90" fmla="*/ 82 w 870"/>
                <a:gd name="T91" fmla="*/ 139 h 1105"/>
                <a:gd name="T92" fmla="*/ 77 w 870"/>
                <a:gd name="T93" fmla="*/ 143 h 1105"/>
                <a:gd name="T94" fmla="*/ 69 w 870"/>
                <a:gd name="T95" fmla="*/ 150 h 1105"/>
                <a:gd name="T96" fmla="*/ 61 w 870"/>
                <a:gd name="T97" fmla="*/ 161 h 1105"/>
                <a:gd name="T98" fmla="*/ 0 w 870"/>
                <a:gd name="T99" fmla="*/ 231 h 1105"/>
                <a:gd name="T100" fmla="*/ 43 w 870"/>
                <a:gd name="T101" fmla="*/ 88 h 110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870" h="1105">
                  <a:moveTo>
                    <a:pt x="189" y="387"/>
                  </a:moveTo>
                  <a:lnTo>
                    <a:pt x="334" y="0"/>
                  </a:lnTo>
                  <a:lnTo>
                    <a:pt x="484" y="74"/>
                  </a:lnTo>
                  <a:lnTo>
                    <a:pt x="405" y="268"/>
                  </a:lnTo>
                  <a:lnTo>
                    <a:pt x="346" y="451"/>
                  </a:lnTo>
                  <a:lnTo>
                    <a:pt x="375" y="429"/>
                  </a:lnTo>
                  <a:lnTo>
                    <a:pt x="388" y="419"/>
                  </a:lnTo>
                  <a:lnTo>
                    <a:pt x="400" y="411"/>
                  </a:lnTo>
                  <a:lnTo>
                    <a:pt x="412" y="405"/>
                  </a:lnTo>
                  <a:lnTo>
                    <a:pt x="424" y="399"/>
                  </a:lnTo>
                  <a:lnTo>
                    <a:pt x="434" y="395"/>
                  </a:lnTo>
                  <a:lnTo>
                    <a:pt x="444" y="392"/>
                  </a:lnTo>
                  <a:lnTo>
                    <a:pt x="458" y="388"/>
                  </a:lnTo>
                  <a:lnTo>
                    <a:pt x="472" y="386"/>
                  </a:lnTo>
                  <a:lnTo>
                    <a:pt x="485" y="385"/>
                  </a:lnTo>
                  <a:lnTo>
                    <a:pt x="498" y="386"/>
                  </a:lnTo>
                  <a:lnTo>
                    <a:pt x="512" y="389"/>
                  </a:lnTo>
                  <a:lnTo>
                    <a:pt x="525" y="393"/>
                  </a:lnTo>
                  <a:lnTo>
                    <a:pt x="538" y="399"/>
                  </a:lnTo>
                  <a:lnTo>
                    <a:pt x="551" y="407"/>
                  </a:lnTo>
                  <a:lnTo>
                    <a:pt x="561" y="415"/>
                  </a:lnTo>
                  <a:lnTo>
                    <a:pt x="570" y="423"/>
                  </a:lnTo>
                  <a:lnTo>
                    <a:pt x="579" y="432"/>
                  </a:lnTo>
                  <a:lnTo>
                    <a:pt x="587" y="442"/>
                  </a:lnTo>
                  <a:lnTo>
                    <a:pt x="594" y="452"/>
                  </a:lnTo>
                  <a:lnTo>
                    <a:pt x="600" y="463"/>
                  </a:lnTo>
                  <a:lnTo>
                    <a:pt x="605" y="474"/>
                  </a:lnTo>
                  <a:lnTo>
                    <a:pt x="609" y="486"/>
                  </a:lnTo>
                  <a:lnTo>
                    <a:pt x="611" y="492"/>
                  </a:lnTo>
                  <a:lnTo>
                    <a:pt x="613" y="499"/>
                  </a:lnTo>
                  <a:lnTo>
                    <a:pt x="615" y="513"/>
                  </a:lnTo>
                  <a:lnTo>
                    <a:pt x="617" y="528"/>
                  </a:lnTo>
                  <a:lnTo>
                    <a:pt x="617" y="544"/>
                  </a:lnTo>
                  <a:lnTo>
                    <a:pt x="617" y="562"/>
                  </a:lnTo>
                  <a:lnTo>
                    <a:pt x="615" y="580"/>
                  </a:lnTo>
                  <a:lnTo>
                    <a:pt x="613" y="600"/>
                  </a:lnTo>
                  <a:lnTo>
                    <a:pt x="609" y="620"/>
                  </a:lnTo>
                  <a:lnTo>
                    <a:pt x="602" y="660"/>
                  </a:lnTo>
                  <a:lnTo>
                    <a:pt x="597" y="694"/>
                  </a:lnTo>
                  <a:lnTo>
                    <a:pt x="593" y="724"/>
                  </a:lnTo>
                  <a:lnTo>
                    <a:pt x="590" y="749"/>
                  </a:lnTo>
                  <a:lnTo>
                    <a:pt x="589" y="770"/>
                  </a:lnTo>
                  <a:lnTo>
                    <a:pt x="589" y="780"/>
                  </a:lnTo>
                  <a:lnTo>
                    <a:pt x="589" y="789"/>
                  </a:lnTo>
                  <a:lnTo>
                    <a:pt x="590" y="798"/>
                  </a:lnTo>
                  <a:lnTo>
                    <a:pt x="591" y="806"/>
                  </a:lnTo>
                  <a:lnTo>
                    <a:pt x="593" y="813"/>
                  </a:lnTo>
                  <a:lnTo>
                    <a:pt x="595" y="820"/>
                  </a:lnTo>
                  <a:lnTo>
                    <a:pt x="597" y="826"/>
                  </a:lnTo>
                  <a:lnTo>
                    <a:pt x="600" y="832"/>
                  </a:lnTo>
                  <a:lnTo>
                    <a:pt x="603" y="837"/>
                  </a:lnTo>
                  <a:lnTo>
                    <a:pt x="607" y="841"/>
                  </a:lnTo>
                  <a:lnTo>
                    <a:pt x="611" y="845"/>
                  </a:lnTo>
                  <a:lnTo>
                    <a:pt x="615" y="848"/>
                  </a:lnTo>
                  <a:lnTo>
                    <a:pt x="620" y="851"/>
                  </a:lnTo>
                  <a:lnTo>
                    <a:pt x="625" y="853"/>
                  </a:lnTo>
                  <a:lnTo>
                    <a:pt x="630" y="855"/>
                  </a:lnTo>
                  <a:lnTo>
                    <a:pt x="634" y="856"/>
                  </a:lnTo>
                  <a:lnTo>
                    <a:pt x="639" y="857"/>
                  </a:lnTo>
                  <a:lnTo>
                    <a:pt x="644" y="857"/>
                  </a:lnTo>
                  <a:lnTo>
                    <a:pt x="649" y="857"/>
                  </a:lnTo>
                  <a:lnTo>
                    <a:pt x="654" y="856"/>
                  </a:lnTo>
                  <a:lnTo>
                    <a:pt x="659" y="855"/>
                  </a:lnTo>
                  <a:lnTo>
                    <a:pt x="664" y="853"/>
                  </a:lnTo>
                  <a:lnTo>
                    <a:pt x="669" y="851"/>
                  </a:lnTo>
                  <a:lnTo>
                    <a:pt x="674" y="848"/>
                  </a:lnTo>
                  <a:lnTo>
                    <a:pt x="685" y="842"/>
                  </a:lnTo>
                  <a:lnTo>
                    <a:pt x="696" y="833"/>
                  </a:lnTo>
                  <a:lnTo>
                    <a:pt x="708" y="823"/>
                  </a:lnTo>
                  <a:lnTo>
                    <a:pt x="715" y="817"/>
                  </a:lnTo>
                  <a:lnTo>
                    <a:pt x="722" y="810"/>
                  </a:lnTo>
                  <a:lnTo>
                    <a:pt x="737" y="794"/>
                  </a:lnTo>
                  <a:lnTo>
                    <a:pt x="754" y="775"/>
                  </a:lnTo>
                  <a:lnTo>
                    <a:pt x="771" y="754"/>
                  </a:lnTo>
                  <a:lnTo>
                    <a:pt x="869" y="928"/>
                  </a:lnTo>
                  <a:lnTo>
                    <a:pt x="844" y="959"/>
                  </a:lnTo>
                  <a:lnTo>
                    <a:pt x="820" y="986"/>
                  </a:lnTo>
                  <a:lnTo>
                    <a:pt x="796" y="1011"/>
                  </a:lnTo>
                  <a:lnTo>
                    <a:pt x="773" y="1032"/>
                  </a:lnTo>
                  <a:lnTo>
                    <a:pt x="751" y="1050"/>
                  </a:lnTo>
                  <a:lnTo>
                    <a:pt x="729" y="1065"/>
                  </a:lnTo>
                  <a:lnTo>
                    <a:pt x="709" y="1077"/>
                  </a:lnTo>
                  <a:lnTo>
                    <a:pt x="698" y="1082"/>
                  </a:lnTo>
                  <a:lnTo>
                    <a:pt x="689" y="1086"/>
                  </a:lnTo>
                  <a:lnTo>
                    <a:pt x="661" y="1095"/>
                  </a:lnTo>
                  <a:lnTo>
                    <a:pt x="635" y="1101"/>
                  </a:lnTo>
                  <a:lnTo>
                    <a:pt x="609" y="1104"/>
                  </a:lnTo>
                  <a:lnTo>
                    <a:pt x="584" y="1104"/>
                  </a:lnTo>
                  <a:lnTo>
                    <a:pt x="560" y="1101"/>
                  </a:lnTo>
                  <a:lnTo>
                    <a:pt x="536" y="1096"/>
                  </a:lnTo>
                  <a:lnTo>
                    <a:pt x="514" y="1088"/>
                  </a:lnTo>
                  <a:lnTo>
                    <a:pt x="503" y="1083"/>
                  </a:lnTo>
                  <a:lnTo>
                    <a:pt x="492" y="1077"/>
                  </a:lnTo>
                  <a:lnTo>
                    <a:pt x="485" y="1073"/>
                  </a:lnTo>
                  <a:lnTo>
                    <a:pt x="479" y="1069"/>
                  </a:lnTo>
                  <a:lnTo>
                    <a:pt x="472" y="1064"/>
                  </a:lnTo>
                  <a:lnTo>
                    <a:pt x="466" y="1059"/>
                  </a:lnTo>
                  <a:lnTo>
                    <a:pt x="461" y="1053"/>
                  </a:lnTo>
                  <a:lnTo>
                    <a:pt x="455" y="1047"/>
                  </a:lnTo>
                  <a:lnTo>
                    <a:pt x="450" y="1041"/>
                  </a:lnTo>
                  <a:lnTo>
                    <a:pt x="445" y="1034"/>
                  </a:lnTo>
                  <a:lnTo>
                    <a:pt x="441" y="1027"/>
                  </a:lnTo>
                  <a:lnTo>
                    <a:pt x="437" y="1020"/>
                  </a:lnTo>
                  <a:lnTo>
                    <a:pt x="433" y="1012"/>
                  </a:lnTo>
                  <a:lnTo>
                    <a:pt x="429" y="1004"/>
                  </a:lnTo>
                  <a:lnTo>
                    <a:pt x="422" y="986"/>
                  </a:lnTo>
                  <a:lnTo>
                    <a:pt x="417" y="967"/>
                  </a:lnTo>
                  <a:lnTo>
                    <a:pt x="412" y="947"/>
                  </a:lnTo>
                  <a:lnTo>
                    <a:pt x="409" y="927"/>
                  </a:lnTo>
                  <a:lnTo>
                    <a:pt x="407" y="907"/>
                  </a:lnTo>
                  <a:lnTo>
                    <a:pt x="405" y="887"/>
                  </a:lnTo>
                  <a:lnTo>
                    <a:pt x="405" y="866"/>
                  </a:lnTo>
                  <a:lnTo>
                    <a:pt x="405" y="846"/>
                  </a:lnTo>
                  <a:lnTo>
                    <a:pt x="406" y="825"/>
                  </a:lnTo>
                  <a:lnTo>
                    <a:pt x="409" y="804"/>
                  </a:lnTo>
                  <a:lnTo>
                    <a:pt x="425" y="704"/>
                  </a:lnTo>
                  <a:lnTo>
                    <a:pt x="427" y="685"/>
                  </a:lnTo>
                  <a:lnTo>
                    <a:pt x="428" y="669"/>
                  </a:lnTo>
                  <a:lnTo>
                    <a:pt x="428" y="661"/>
                  </a:lnTo>
                  <a:lnTo>
                    <a:pt x="428" y="654"/>
                  </a:lnTo>
                  <a:lnTo>
                    <a:pt x="427" y="647"/>
                  </a:lnTo>
                  <a:lnTo>
                    <a:pt x="426" y="641"/>
                  </a:lnTo>
                  <a:lnTo>
                    <a:pt x="424" y="636"/>
                  </a:lnTo>
                  <a:lnTo>
                    <a:pt x="423" y="630"/>
                  </a:lnTo>
                  <a:lnTo>
                    <a:pt x="421" y="626"/>
                  </a:lnTo>
                  <a:lnTo>
                    <a:pt x="418" y="622"/>
                  </a:lnTo>
                  <a:lnTo>
                    <a:pt x="415" y="618"/>
                  </a:lnTo>
                  <a:lnTo>
                    <a:pt x="412" y="615"/>
                  </a:lnTo>
                  <a:lnTo>
                    <a:pt x="409" y="612"/>
                  </a:lnTo>
                  <a:lnTo>
                    <a:pt x="405" y="610"/>
                  </a:lnTo>
                  <a:lnTo>
                    <a:pt x="400" y="608"/>
                  </a:lnTo>
                  <a:lnTo>
                    <a:pt x="396" y="607"/>
                  </a:lnTo>
                  <a:lnTo>
                    <a:pt x="391" y="607"/>
                  </a:lnTo>
                  <a:lnTo>
                    <a:pt x="386" y="607"/>
                  </a:lnTo>
                  <a:lnTo>
                    <a:pt x="381" y="608"/>
                  </a:lnTo>
                  <a:lnTo>
                    <a:pt x="375" y="609"/>
                  </a:lnTo>
                  <a:lnTo>
                    <a:pt x="370" y="611"/>
                  </a:lnTo>
                  <a:lnTo>
                    <a:pt x="364" y="614"/>
                  </a:lnTo>
                  <a:lnTo>
                    <a:pt x="358" y="617"/>
                  </a:lnTo>
                  <a:lnTo>
                    <a:pt x="352" y="621"/>
                  </a:lnTo>
                  <a:lnTo>
                    <a:pt x="339" y="630"/>
                  </a:lnTo>
                  <a:lnTo>
                    <a:pt x="325" y="641"/>
                  </a:lnTo>
                  <a:lnTo>
                    <a:pt x="311" y="655"/>
                  </a:lnTo>
                  <a:lnTo>
                    <a:pt x="304" y="662"/>
                  </a:lnTo>
                  <a:lnTo>
                    <a:pt x="298" y="669"/>
                  </a:lnTo>
                  <a:lnTo>
                    <a:pt x="284" y="687"/>
                  </a:lnTo>
                  <a:lnTo>
                    <a:pt x="269" y="709"/>
                  </a:lnTo>
                  <a:lnTo>
                    <a:pt x="252" y="734"/>
                  </a:lnTo>
                  <a:lnTo>
                    <a:pt x="154" y="1096"/>
                  </a:lnTo>
                  <a:lnTo>
                    <a:pt x="0" y="1017"/>
                  </a:lnTo>
                  <a:lnTo>
                    <a:pt x="110" y="632"/>
                  </a:lnTo>
                  <a:lnTo>
                    <a:pt x="154" y="492"/>
                  </a:lnTo>
                  <a:lnTo>
                    <a:pt x="189" y="387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7" name="Freeform 79">
              <a:extLst>
                <a:ext uri="{FF2B5EF4-FFF2-40B4-BE49-F238E27FC236}">
                  <a16:creationId xmlns:a16="http://schemas.microsoft.com/office/drawing/2014/main" id="{91B181E1-568D-44C7-9B8E-AE131AC96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2" y="2845"/>
              <a:ext cx="195" cy="240"/>
            </a:xfrm>
            <a:custGeom>
              <a:avLst/>
              <a:gdLst>
                <a:gd name="T0" fmla="*/ 114 w 862"/>
                <a:gd name="T1" fmla="*/ 0 h 1053"/>
                <a:gd name="T2" fmla="*/ 192 w 862"/>
                <a:gd name="T3" fmla="*/ 2 h 1053"/>
                <a:gd name="T4" fmla="*/ 155 w 862"/>
                <a:gd name="T5" fmla="*/ 42 h 1053"/>
                <a:gd name="T6" fmla="*/ 131 w 862"/>
                <a:gd name="T7" fmla="*/ 55 h 1053"/>
                <a:gd name="T8" fmla="*/ 116 w 862"/>
                <a:gd name="T9" fmla="*/ 66 h 1053"/>
                <a:gd name="T10" fmla="*/ 105 w 862"/>
                <a:gd name="T11" fmla="*/ 75 h 1053"/>
                <a:gd name="T12" fmla="*/ 95 w 862"/>
                <a:gd name="T13" fmla="*/ 85 h 1053"/>
                <a:gd name="T14" fmla="*/ 88 w 862"/>
                <a:gd name="T15" fmla="*/ 96 h 1053"/>
                <a:gd name="T16" fmla="*/ 81 w 862"/>
                <a:gd name="T17" fmla="*/ 107 h 1053"/>
                <a:gd name="T18" fmla="*/ 74 w 862"/>
                <a:gd name="T19" fmla="*/ 125 h 1053"/>
                <a:gd name="T20" fmla="*/ 72 w 862"/>
                <a:gd name="T21" fmla="*/ 133 h 1053"/>
                <a:gd name="T22" fmla="*/ 71 w 862"/>
                <a:gd name="T23" fmla="*/ 141 h 1053"/>
                <a:gd name="T24" fmla="*/ 70 w 862"/>
                <a:gd name="T25" fmla="*/ 149 h 1053"/>
                <a:gd name="T26" fmla="*/ 71 w 862"/>
                <a:gd name="T27" fmla="*/ 157 h 1053"/>
                <a:gd name="T28" fmla="*/ 72 w 862"/>
                <a:gd name="T29" fmla="*/ 164 h 1053"/>
                <a:gd name="T30" fmla="*/ 74 w 862"/>
                <a:gd name="T31" fmla="*/ 172 h 1053"/>
                <a:gd name="T32" fmla="*/ 75 w 862"/>
                <a:gd name="T33" fmla="*/ 175 h 1053"/>
                <a:gd name="T34" fmla="*/ 77 w 862"/>
                <a:gd name="T35" fmla="*/ 178 h 1053"/>
                <a:gd name="T36" fmla="*/ 78 w 862"/>
                <a:gd name="T37" fmla="*/ 180 h 1053"/>
                <a:gd name="T38" fmla="*/ 81 w 862"/>
                <a:gd name="T39" fmla="*/ 183 h 1053"/>
                <a:gd name="T40" fmla="*/ 83 w 862"/>
                <a:gd name="T41" fmla="*/ 185 h 1053"/>
                <a:gd name="T42" fmla="*/ 86 w 862"/>
                <a:gd name="T43" fmla="*/ 187 h 1053"/>
                <a:gd name="T44" fmla="*/ 88 w 862"/>
                <a:gd name="T45" fmla="*/ 188 h 1053"/>
                <a:gd name="T46" fmla="*/ 95 w 862"/>
                <a:gd name="T47" fmla="*/ 190 h 1053"/>
                <a:gd name="T48" fmla="*/ 101 w 862"/>
                <a:gd name="T49" fmla="*/ 192 h 1053"/>
                <a:gd name="T50" fmla="*/ 107 w 862"/>
                <a:gd name="T51" fmla="*/ 192 h 1053"/>
                <a:gd name="T52" fmla="*/ 113 w 862"/>
                <a:gd name="T53" fmla="*/ 192 h 1053"/>
                <a:gd name="T54" fmla="*/ 123 w 862"/>
                <a:gd name="T55" fmla="*/ 191 h 1053"/>
                <a:gd name="T56" fmla="*/ 136 w 862"/>
                <a:gd name="T57" fmla="*/ 187 h 1053"/>
                <a:gd name="T58" fmla="*/ 158 w 862"/>
                <a:gd name="T59" fmla="*/ 180 h 1053"/>
                <a:gd name="T60" fmla="*/ 187 w 862"/>
                <a:gd name="T61" fmla="*/ 214 h 1053"/>
                <a:gd name="T62" fmla="*/ 156 w 862"/>
                <a:gd name="T63" fmla="*/ 227 h 1053"/>
                <a:gd name="T64" fmla="*/ 133 w 862"/>
                <a:gd name="T65" fmla="*/ 235 h 1053"/>
                <a:gd name="T66" fmla="*/ 117 w 862"/>
                <a:gd name="T67" fmla="*/ 238 h 1053"/>
                <a:gd name="T68" fmla="*/ 103 w 862"/>
                <a:gd name="T69" fmla="*/ 239 h 1053"/>
                <a:gd name="T70" fmla="*/ 89 w 862"/>
                <a:gd name="T71" fmla="*/ 238 h 1053"/>
                <a:gd name="T72" fmla="*/ 76 w 862"/>
                <a:gd name="T73" fmla="*/ 236 h 1053"/>
                <a:gd name="T74" fmla="*/ 70 w 862"/>
                <a:gd name="T75" fmla="*/ 234 h 1053"/>
                <a:gd name="T76" fmla="*/ 64 w 862"/>
                <a:gd name="T77" fmla="*/ 231 h 1053"/>
                <a:gd name="T78" fmla="*/ 59 w 862"/>
                <a:gd name="T79" fmla="*/ 227 h 1053"/>
                <a:gd name="T80" fmla="*/ 54 w 862"/>
                <a:gd name="T81" fmla="*/ 223 h 1053"/>
                <a:gd name="T82" fmla="*/ 49 w 862"/>
                <a:gd name="T83" fmla="*/ 218 h 1053"/>
                <a:gd name="T84" fmla="*/ 45 w 862"/>
                <a:gd name="T85" fmla="*/ 212 h 1053"/>
                <a:gd name="T86" fmla="*/ 41 w 862"/>
                <a:gd name="T87" fmla="*/ 206 h 1053"/>
                <a:gd name="T88" fmla="*/ 38 w 862"/>
                <a:gd name="T89" fmla="*/ 199 h 1053"/>
                <a:gd name="T90" fmla="*/ 33 w 862"/>
                <a:gd name="T91" fmla="*/ 180 h 1053"/>
                <a:gd name="T92" fmla="*/ 30 w 862"/>
                <a:gd name="T93" fmla="*/ 161 h 1053"/>
                <a:gd name="T94" fmla="*/ 30 w 862"/>
                <a:gd name="T95" fmla="*/ 142 h 1053"/>
                <a:gd name="T96" fmla="*/ 33 w 862"/>
                <a:gd name="T97" fmla="*/ 122 h 1053"/>
                <a:gd name="T98" fmla="*/ 36 w 862"/>
                <a:gd name="T99" fmla="*/ 110 h 1053"/>
                <a:gd name="T100" fmla="*/ 40 w 862"/>
                <a:gd name="T101" fmla="*/ 99 h 1053"/>
                <a:gd name="T102" fmla="*/ 44 w 862"/>
                <a:gd name="T103" fmla="*/ 89 h 1053"/>
                <a:gd name="T104" fmla="*/ 50 w 862"/>
                <a:gd name="T105" fmla="*/ 80 h 1053"/>
                <a:gd name="T106" fmla="*/ 56 w 862"/>
                <a:gd name="T107" fmla="*/ 73 h 1053"/>
                <a:gd name="T108" fmla="*/ 64 w 862"/>
                <a:gd name="T109" fmla="*/ 64 h 1053"/>
                <a:gd name="T110" fmla="*/ 74 w 862"/>
                <a:gd name="T111" fmla="*/ 56 h 1053"/>
                <a:gd name="T112" fmla="*/ 0 w 862"/>
                <a:gd name="T113" fmla="*/ 60 h 1053"/>
                <a:gd name="T114" fmla="*/ 97 w 862"/>
                <a:gd name="T115" fmla="*/ 0 h 10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862" h="1053">
                  <a:moveTo>
                    <a:pt x="429" y="2"/>
                  </a:moveTo>
                  <a:lnTo>
                    <a:pt x="504" y="0"/>
                  </a:lnTo>
                  <a:lnTo>
                    <a:pt x="599" y="0"/>
                  </a:lnTo>
                  <a:lnTo>
                    <a:pt x="849" y="7"/>
                  </a:lnTo>
                  <a:lnTo>
                    <a:pt x="861" y="185"/>
                  </a:lnTo>
                  <a:lnTo>
                    <a:pt x="685" y="185"/>
                  </a:lnTo>
                  <a:lnTo>
                    <a:pt x="628" y="216"/>
                  </a:lnTo>
                  <a:lnTo>
                    <a:pt x="580" y="243"/>
                  </a:lnTo>
                  <a:lnTo>
                    <a:pt x="541" y="268"/>
                  </a:lnTo>
                  <a:lnTo>
                    <a:pt x="511" y="289"/>
                  </a:lnTo>
                  <a:lnTo>
                    <a:pt x="486" y="309"/>
                  </a:lnTo>
                  <a:lnTo>
                    <a:pt x="463" y="330"/>
                  </a:lnTo>
                  <a:lnTo>
                    <a:pt x="442" y="352"/>
                  </a:lnTo>
                  <a:lnTo>
                    <a:pt x="422" y="375"/>
                  </a:lnTo>
                  <a:lnTo>
                    <a:pt x="404" y="398"/>
                  </a:lnTo>
                  <a:lnTo>
                    <a:pt x="387" y="422"/>
                  </a:lnTo>
                  <a:lnTo>
                    <a:pt x="372" y="447"/>
                  </a:lnTo>
                  <a:lnTo>
                    <a:pt x="358" y="473"/>
                  </a:lnTo>
                  <a:lnTo>
                    <a:pt x="341" y="512"/>
                  </a:lnTo>
                  <a:lnTo>
                    <a:pt x="328" y="550"/>
                  </a:lnTo>
                  <a:lnTo>
                    <a:pt x="323" y="569"/>
                  </a:lnTo>
                  <a:lnTo>
                    <a:pt x="319" y="587"/>
                  </a:lnTo>
                  <a:lnTo>
                    <a:pt x="315" y="605"/>
                  </a:lnTo>
                  <a:lnTo>
                    <a:pt x="313" y="623"/>
                  </a:lnTo>
                  <a:lnTo>
                    <a:pt x="311" y="641"/>
                  </a:lnTo>
                  <a:lnTo>
                    <a:pt x="311" y="658"/>
                  </a:lnTo>
                  <a:lnTo>
                    <a:pt x="311" y="675"/>
                  </a:lnTo>
                  <a:lnTo>
                    <a:pt x="312" y="692"/>
                  </a:lnTo>
                  <a:lnTo>
                    <a:pt x="314" y="708"/>
                  </a:lnTo>
                  <a:lnTo>
                    <a:pt x="318" y="724"/>
                  </a:lnTo>
                  <a:lnTo>
                    <a:pt x="322" y="740"/>
                  </a:lnTo>
                  <a:lnTo>
                    <a:pt x="326" y="756"/>
                  </a:lnTo>
                  <a:lnTo>
                    <a:pt x="329" y="763"/>
                  </a:lnTo>
                  <a:lnTo>
                    <a:pt x="332" y="770"/>
                  </a:lnTo>
                  <a:lnTo>
                    <a:pt x="335" y="777"/>
                  </a:lnTo>
                  <a:lnTo>
                    <a:pt x="339" y="783"/>
                  </a:lnTo>
                  <a:lnTo>
                    <a:pt x="343" y="789"/>
                  </a:lnTo>
                  <a:lnTo>
                    <a:pt x="347" y="795"/>
                  </a:lnTo>
                  <a:lnTo>
                    <a:pt x="351" y="800"/>
                  </a:lnTo>
                  <a:lnTo>
                    <a:pt x="356" y="805"/>
                  </a:lnTo>
                  <a:lnTo>
                    <a:pt x="361" y="810"/>
                  </a:lnTo>
                  <a:lnTo>
                    <a:pt x="367" y="814"/>
                  </a:lnTo>
                  <a:lnTo>
                    <a:pt x="372" y="819"/>
                  </a:lnTo>
                  <a:lnTo>
                    <a:pt x="378" y="823"/>
                  </a:lnTo>
                  <a:lnTo>
                    <a:pt x="384" y="826"/>
                  </a:lnTo>
                  <a:lnTo>
                    <a:pt x="391" y="829"/>
                  </a:lnTo>
                  <a:lnTo>
                    <a:pt x="405" y="835"/>
                  </a:lnTo>
                  <a:lnTo>
                    <a:pt x="419" y="839"/>
                  </a:lnTo>
                  <a:lnTo>
                    <a:pt x="433" y="843"/>
                  </a:lnTo>
                  <a:lnTo>
                    <a:pt x="446" y="846"/>
                  </a:lnTo>
                  <a:lnTo>
                    <a:pt x="460" y="847"/>
                  </a:lnTo>
                  <a:lnTo>
                    <a:pt x="474" y="848"/>
                  </a:lnTo>
                  <a:lnTo>
                    <a:pt x="488" y="848"/>
                  </a:lnTo>
                  <a:lnTo>
                    <a:pt x="501" y="847"/>
                  </a:lnTo>
                  <a:lnTo>
                    <a:pt x="515" y="845"/>
                  </a:lnTo>
                  <a:lnTo>
                    <a:pt x="542" y="840"/>
                  </a:lnTo>
                  <a:lnTo>
                    <a:pt x="571" y="834"/>
                  </a:lnTo>
                  <a:lnTo>
                    <a:pt x="601" y="826"/>
                  </a:lnTo>
                  <a:lnTo>
                    <a:pt x="632" y="816"/>
                  </a:lnTo>
                  <a:lnTo>
                    <a:pt x="699" y="792"/>
                  </a:lnTo>
                  <a:lnTo>
                    <a:pt x="771" y="761"/>
                  </a:lnTo>
                  <a:lnTo>
                    <a:pt x="826" y="944"/>
                  </a:lnTo>
                  <a:lnTo>
                    <a:pt x="755" y="974"/>
                  </a:lnTo>
                  <a:lnTo>
                    <a:pt x="691" y="999"/>
                  </a:lnTo>
                  <a:lnTo>
                    <a:pt x="635" y="1019"/>
                  </a:lnTo>
                  <a:lnTo>
                    <a:pt x="586" y="1034"/>
                  </a:lnTo>
                  <a:lnTo>
                    <a:pt x="552" y="1041"/>
                  </a:lnTo>
                  <a:lnTo>
                    <a:pt x="519" y="1047"/>
                  </a:lnTo>
                  <a:lnTo>
                    <a:pt x="487" y="1051"/>
                  </a:lnTo>
                  <a:lnTo>
                    <a:pt x="455" y="1052"/>
                  </a:lnTo>
                  <a:lnTo>
                    <a:pt x="425" y="1052"/>
                  </a:lnTo>
                  <a:lnTo>
                    <a:pt x="395" y="1049"/>
                  </a:lnTo>
                  <a:lnTo>
                    <a:pt x="366" y="1045"/>
                  </a:lnTo>
                  <a:lnTo>
                    <a:pt x="338" y="1039"/>
                  </a:lnTo>
                  <a:lnTo>
                    <a:pt x="324" y="1035"/>
                  </a:lnTo>
                  <a:lnTo>
                    <a:pt x="310" y="1030"/>
                  </a:lnTo>
                  <a:lnTo>
                    <a:pt x="297" y="1024"/>
                  </a:lnTo>
                  <a:lnTo>
                    <a:pt x="284" y="1017"/>
                  </a:lnTo>
                  <a:lnTo>
                    <a:pt x="271" y="1010"/>
                  </a:lnTo>
                  <a:lnTo>
                    <a:pt x="259" y="1002"/>
                  </a:lnTo>
                  <a:lnTo>
                    <a:pt x="248" y="993"/>
                  </a:lnTo>
                  <a:lnTo>
                    <a:pt x="237" y="983"/>
                  </a:lnTo>
                  <a:lnTo>
                    <a:pt x="227" y="972"/>
                  </a:lnTo>
                  <a:lnTo>
                    <a:pt x="217" y="961"/>
                  </a:lnTo>
                  <a:lnTo>
                    <a:pt x="208" y="948"/>
                  </a:lnTo>
                  <a:lnTo>
                    <a:pt x="199" y="935"/>
                  </a:lnTo>
                  <a:lnTo>
                    <a:pt x="191" y="921"/>
                  </a:lnTo>
                  <a:lnTo>
                    <a:pt x="183" y="907"/>
                  </a:lnTo>
                  <a:lnTo>
                    <a:pt x="176" y="891"/>
                  </a:lnTo>
                  <a:lnTo>
                    <a:pt x="170" y="875"/>
                  </a:lnTo>
                  <a:lnTo>
                    <a:pt x="155" y="835"/>
                  </a:lnTo>
                  <a:lnTo>
                    <a:pt x="144" y="794"/>
                  </a:lnTo>
                  <a:lnTo>
                    <a:pt x="137" y="753"/>
                  </a:lnTo>
                  <a:lnTo>
                    <a:pt x="132" y="711"/>
                  </a:lnTo>
                  <a:lnTo>
                    <a:pt x="131" y="668"/>
                  </a:lnTo>
                  <a:lnTo>
                    <a:pt x="133" y="625"/>
                  </a:lnTo>
                  <a:lnTo>
                    <a:pt x="138" y="581"/>
                  </a:lnTo>
                  <a:lnTo>
                    <a:pt x="146" y="537"/>
                  </a:lnTo>
                  <a:lnTo>
                    <a:pt x="152" y="510"/>
                  </a:lnTo>
                  <a:lnTo>
                    <a:pt x="159" y="485"/>
                  </a:lnTo>
                  <a:lnTo>
                    <a:pt x="167" y="460"/>
                  </a:lnTo>
                  <a:lnTo>
                    <a:pt x="176" y="437"/>
                  </a:lnTo>
                  <a:lnTo>
                    <a:pt x="186" y="414"/>
                  </a:lnTo>
                  <a:lnTo>
                    <a:pt x="196" y="393"/>
                  </a:lnTo>
                  <a:lnTo>
                    <a:pt x="208" y="373"/>
                  </a:lnTo>
                  <a:lnTo>
                    <a:pt x="220" y="354"/>
                  </a:lnTo>
                  <a:lnTo>
                    <a:pt x="232" y="337"/>
                  </a:lnTo>
                  <a:lnTo>
                    <a:pt x="246" y="320"/>
                  </a:lnTo>
                  <a:lnTo>
                    <a:pt x="263" y="303"/>
                  </a:lnTo>
                  <a:lnTo>
                    <a:pt x="281" y="284"/>
                  </a:lnTo>
                  <a:lnTo>
                    <a:pt x="302" y="265"/>
                  </a:lnTo>
                  <a:lnTo>
                    <a:pt x="325" y="246"/>
                  </a:lnTo>
                  <a:lnTo>
                    <a:pt x="378" y="205"/>
                  </a:lnTo>
                  <a:lnTo>
                    <a:pt x="0" y="265"/>
                  </a:lnTo>
                  <a:lnTo>
                    <a:pt x="0" y="31"/>
                  </a:lnTo>
                  <a:lnTo>
                    <a:pt x="429" y="2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8" name="Freeform 80">
              <a:extLst>
                <a:ext uri="{FF2B5EF4-FFF2-40B4-BE49-F238E27FC236}">
                  <a16:creationId xmlns:a16="http://schemas.microsoft.com/office/drawing/2014/main" id="{540BE229-ABD7-4954-B5FA-ECCEA797B6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0" y="2825"/>
              <a:ext cx="218" cy="276"/>
            </a:xfrm>
            <a:custGeom>
              <a:avLst/>
              <a:gdLst>
                <a:gd name="T0" fmla="*/ 2 w 964"/>
                <a:gd name="T1" fmla="*/ 80 h 1218"/>
                <a:gd name="T2" fmla="*/ 2 w 964"/>
                <a:gd name="T3" fmla="*/ 34 h 1218"/>
                <a:gd name="T4" fmla="*/ 67 w 964"/>
                <a:gd name="T5" fmla="*/ 0 h 1218"/>
                <a:gd name="T6" fmla="*/ 96 w 964"/>
                <a:gd name="T7" fmla="*/ 30 h 1218"/>
                <a:gd name="T8" fmla="*/ 219 w 964"/>
                <a:gd name="T9" fmla="*/ 68 h 1218"/>
                <a:gd name="T10" fmla="*/ 80 w 964"/>
                <a:gd name="T11" fmla="*/ 70 h 1218"/>
                <a:gd name="T12" fmla="*/ 70 w 964"/>
                <a:gd name="T13" fmla="*/ 233 h 1218"/>
                <a:gd name="T14" fmla="*/ 34 w 964"/>
                <a:gd name="T15" fmla="*/ 274 h 1218"/>
                <a:gd name="T16" fmla="*/ 23 w 964"/>
                <a:gd name="T17" fmla="*/ 225 h 1218"/>
                <a:gd name="T18" fmla="*/ 0 w 964"/>
                <a:gd name="T19" fmla="*/ 173 h 1218"/>
                <a:gd name="T20" fmla="*/ 77 w 964"/>
                <a:gd name="T21" fmla="*/ 163 h 1218"/>
                <a:gd name="T22" fmla="*/ 128 w 964"/>
                <a:gd name="T23" fmla="*/ 134 h 1218"/>
                <a:gd name="T24" fmla="*/ 147 w 964"/>
                <a:gd name="T25" fmla="*/ 121 h 1218"/>
                <a:gd name="T26" fmla="*/ 95 w 964"/>
                <a:gd name="T27" fmla="*/ 85 h 1218"/>
                <a:gd name="T28" fmla="*/ 183 w 964"/>
                <a:gd name="T29" fmla="*/ 77 h 1218"/>
                <a:gd name="T30" fmla="*/ 186 w 964"/>
                <a:gd name="T31" fmla="*/ 77 h 1218"/>
                <a:gd name="T32" fmla="*/ 188 w 964"/>
                <a:gd name="T33" fmla="*/ 77 h 1218"/>
                <a:gd name="T34" fmla="*/ 191 w 964"/>
                <a:gd name="T35" fmla="*/ 78 h 1218"/>
                <a:gd name="T36" fmla="*/ 194 w 964"/>
                <a:gd name="T37" fmla="*/ 80 h 1218"/>
                <a:gd name="T38" fmla="*/ 197 w 964"/>
                <a:gd name="T39" fmla="*/ 82 h 1218"/>
                <a:gd name="T40" fmla="*/ 198 w 964"/>
                <a:gd name="T41" fmla="*/ 84 h 1218"/>
                <a:gd name="T42" fmla="*/ 199 w 964"/>
                <a:gd name="T43" fmla="*/ 85 h 1218"/>
                <a:gd name="T44" fmla="*/ 199 w 964"/>
                <a:gd name="T45" fmla="*/ 87 h 1218"/>
                <a:gd name="T46" fmla="*/ 200 w 964"/>
                <a:gd name="T47" fmla="*/ 89 h 1218"/>
                <a:gd name="T48" fmla="*/ 201 w 964"/>
                <a:gd name="T49" fmla="*/ 90 h 1218"/>
                <a:gd name="T50" fmla="*/ 201 w 964"/>
                <a:gd name="T51" fmla="*/ 92 h 1218"/>
                <a:gd name="T52" fmla="*/ 201 w 964"/>
                <a:gd name="T53" fmla="*/ 95 h 1218"/>
                <a:gd name="T54" fmla="*/ 200 w 964"/>
                <a:gd name="T55" fmla="*/ 98 h 1218"/>
                <a:gd name="T56" fmla="*/ 200 w 964"/>
                <a:gd name="T57" fmla="*/ 102 h 1218"/>
                <a:gd name="T58" fmla="*/ 198 w 964"/>
                <a:gd name="T59" fmla="*/ 105 h 1218"/>
                <a:gd name="T60" fmla="*/ 195 w 964"/>
                <a:gd name="T61" fmla="*/ 112 h 1218"/>
                <a:gd name="T62" fmla="*/ 189 w 964"/>
                <a:gd name="T63" fmla="*/ 120 h 1218"/>
                <a:gd name="T64" fmla="*/ 166 w 964"/>
                <a:gd name="T65" fmla="*/ 156 h 1218"/>
                <a:gd name="T66" fmla="*/ 219 w 964"/>
                <a:gd name="T67" fmla="*/ 192 h 1218"/>
                <a:gd name="T68" fmla="*/ 169 w 964"/>
                <a:gd name="T69" fmla="*/ 194 h 1218"/>
                <a:gd name="T70" fmla="*/ 172 w 964"/>
                <a:gd name="T71" fmla="*/ 216 h 1218"/>
                <a:gd name="T72" fmla="*/ 172 w 964"/>
                <a:gd name="T73" fmla="*/ 238 h 1218"/>
                <a:gd name="T74" fmla="*/ 172 w 964"/>
                <a:gd name="T75" fmla="*/ 250 h 1218"/>
                <a:gd name="T76" fmla="*/ 170 w 964"/>
                <a:gd name="T77" fmla="*/ 257 h 1218"/>
                <a:gd name="T78" fmla="*/ 169 w 964"/>
                <a:gd name="T79" fmla="*/ 261 h 1218"/>
                <a:gd name="T80" fmla="*/ 168 w 964"/>
                <a:gd name="T81" fmla="*/ 264 h 1218"/>
                <a:gd name="T82" fmla="*/ 166 w 964"/>
                <a:gd name="T83" fmla="*/ 267 h 1218"/>
                <a:gd name="T84" fmla="*/ 164 w 964"/>
                <a:gd name="T85" fmla="*/ 270 h 1218"/>
                <a:gd name="T86" fmla="*/ 161 w 964"/>
                <a:gd name="T87" fmla="*/ 272 h 1218"/>
                <a:gd name="T88" fmla="*/ 159 w 964"/>
                <a:gd name="T89" fmla="*/ 273 h 1218"/>
                <a:gd name="T90" fmla="*/ 156 w 964"/>
                <a:gd name="T91" fmla="*/ 274 h 1218"/>
                <a:gd name="T92" fmla="*/ 152 w 964"/>
                <a:gd name="T93" fmla="*/ 276 h 1218"/>
                <a:gd name="T94" fmla="*/ 145 w 964"/>
                <a:gd name="T95" fmla="*/ 276 h 1218"/>
                <a:gd name="T96" fmla="*/ 127 w 964"/>
                <a:gd name="T97" fmla="*/ 275 h 1218"/>
                <a:gd name="T98" fmla="*/ 100 w 964"/>
                <a:gd name="T99" fmla="*/ 232 h 1218"/>
                <a:gd name="T100" fmla="*/ 135 w 964"/>
                <a:gd name="T101" fmla="*/ 196 h 1218"/>
                <a:gd name="T102" fmla="*/ 77 w 964"/>
                <a:gd name="T103" fmla="*/ 163 h 121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964" h="1218">
                  <a:moveTo>
                    <a:pt x="161" y="328"/>
                  </a:moveTo>
                  <a:lnTo>
                    <a:pt x="8" y="353"/>
                  </a:lnTo>
                  <a:lnTo>
                    <a:pt x="4" y="348"/>
                  </a:lnTo>
                  <a:lnTo>
                    <a:pt x="8" y="149"/>
                  </a:lnTo>
                  <a:lnTo>
                    <a:pt x="239" y="139"/>
                  </a:lnTo>
                  <a:lnTo>
                    <a:pt x="295" y="0"/>
                  </a:lnTo>
                  <a:lnTo>
                    <a:pt x="452" y="60"/>
                  </a:lnTo>
                  <a:lnTo>
                    <a:pt x="421" y="134"/>
                  </a:lnTo>
                  <a:lnTo>
                    <a:pt x="963" y="139"/>
                  </a:lnTo>
                  <a:lnTo>
                    <a:pt x="963" y="298"/>
                  </a:lnTo>
                  <a:lnTo>
                    <a:pt x="503" y="298"/>
                  </a:lnTo>
                  <a:lnTo>
                    <a:pt x="353" y="308"/>
                  </a:lnTo>
                  <a:lnTo>
                    <a:pt x="322" y="387"/>
                  </a:lnTo>
                  <a:lnTo>
                    <a:pt x="307" y="1027"/>
                  </a:lnTo>
                  <a:lnTo>
                    <a:pt x="307" y="1211"/>
                  </a:lnTo>
                  <a:lnTo>
                    <a:pt x="149" y="1211"/>
                  </a:lnTo>
                  <a:lnTo>
                    <a:pt x="165" y="804"/>
                  </a:lnTo>
                  <a:lnTo>
                    <a:pt x="102" y="993"/>
                  </a:lnTo>
                  <a:lnTo>
                    <a:pt x="98" y="993"/>
                  </a:lnTo>
                  <a:lnTo>
                    <a:pt x="0" y="764"/>
                  </a:lnTo>
                  <a:lnTo>
                    <a:pt x="161" y="328"/>
                  </a:lnTo>
                  <a:close/>
                  <a:moveTo>
                    <a:pt x="338" y="720"/>
                  </a:moveTo>
                  <a:lnTo>
                    <a:pt x="578" y="695"/>
                  </a:lnTo>
                  <a:lnTo>
                    <a:pt x="562" y="591"/>
                  </a:lnTo>
                  <a:lnTo>
                    <a:pt x="601" y="591"/>
                  </a:lnTo>
                  <a:lnTo>
                    <a:pt x="648" y="536"/>
                  </a:lnTo>
                  <a:lnTo>
                    <a:pt x="417" y="571"/>
                  </a:lnTo>
                  <a:lnTo>
                    <a:pt x="417" y="377"/>
                  </a:lnTo>
                  <a:lnTo>
                    <a:pt x="421" y="367"/>
                  </a:lnTo>
                  <a:lnTo>
                    <a:pt x="806" y="338"/>
                  </a:lnTo>
                  <a:lnTo>
                    <a:pt x="812" y="338"/>
                  </a:lnTo>
                  <a:lnTo>
                    <a:pt x="818" y="339"/>
                  </a:lnTo>
                  <a:lnTo>
                    <a:pt x="823" y="340"/>
                  </a:lnTo>
                  <a:lnTo>
                    <a:pt x="829" y="342"/>
                  </a:lnTo>
                  <a:lnTo>
                    <a:pt x="835" y="344"/>
                  </a:lnTo>
                  <a:lnTo>
                    <a:pt x="841" y="346"/>
                  </a:lnTo>
                  <a:lnTo>
                    <a:pt x="847" y="349"/>
                  </a:lnTo>
                  <a:lnTo>
                    <a:pt x="853" y="353"/>
                  </a:lnTo>
                  <a:lnTo>
                    <a:pt x="859" y="358"/>
                  </a:lnTo>
                  <a:lnTo>
                    <a:pt x="865" y="364"/>
                  </a:lnTo>
                  <a:lnTo>
                    <a:pt x="867" y="367"/>
                  </a:lnTo>
                  <a:lnTo>
                    <a:pt x="870" y="370"/>
                  </a:lnTo>
                  <a:lnTo>
                    <a:pt x="872" y="373"/>
                  </a:lnTo>
                  <a:lnTo>
                    <a:pt x="874" y="376"/>
                  </a:lnTo>
                  <a:lnTo>
                    <a:pt x="876" y="380"/>
                  </a:lnTo>
                  <a:lnTo>
                    <a:pt x="878" y="383"/>
                  </a:lnTo>
                  <a:lnTo>
                    <a:pt x="880" y="387"/>
                  </a:lnTo>
                  <a:lnTo>
                    <a:pt x="881" y="391"/>
                  </a:lnTo>
                  <a:lnTo>
                    <a:pt x="882" y="395"/>
                  </a:lnTo>
                  <a:lnTo>
                    <a:pt x="883" y="399"/>
                  </a:lnTo>
                  <a:lnTo>
                    <a:pt x="884" y="403"/>
                  </a:lnTo>
                  <a:lnTo>
                    <a:pt x="884" y="407"/>
                  </a:lnTo>
                  <a:lnTo>
                    <a:pt x="884" y="413"/>
                  </a:lnTo>
                  <a:lnTo>
                    <a:pt x="884" y="420"/>
                  </a:lnTo>
                  <a:lnTo>
                    <a:pt x="884" y="426"/>
                  </a:lnTo>
                  <a:lnTo>
                    <a:pt x="882" y="433"/>
                  </a:lnTo>
                  <a:lnTo>
                    <a:pt x="881" y="441"/>
                  </a:lnTo>
                  <a:lnTo>
                    <a:pt x="879" y="448"/>
                  </a:lnTo>
                  <a:lnTo>
                    <a:pt x="876" y="455"/>
                  </a:lnTo>
                  <a:lnTo>
                    <a:pt x="873" y="463"/>
                  </a:lnTo>
                  <a:lnTo>
                    <a:pt x="866" y="479"/>
                  </a:lnTo>
                  <a:lnTo>
                    <a:pt x="857" y="496"/>
                  </a:lnTo>
                  <a:lnTo>
                    <a:pt x="846" y="513"/>
                  </a:lnTo>
                  <a:lnTo>
                    <a:pt x="833" y="531"/>
                  </a:lnTo>
                  <a:lnTo>
                    <a:pt x="731" y="665"/>
                  </a:lnTo>
                  <a:lnTo>
                    <a:pt x="731" y="690"/>
                  </a:lnTo>
                  <a:lnTo>
                    <a:pt x="959" y="680"/>
                  </a:lnTo>
                  <a:lnTo>
                    <a:pt x="963" y="849"/>
                  </a:lnTo>
                  <a:lnTo>
                    <a:pt x="963" y="854"/>
                  </a:lnTo>
                  <a:lnTo>
                    <a:pt x="746" y="854"/>
                  </a:lnTo>
                  <a:lnTo>
                    <a:pt x="752" y="904"/>
                  </a:lnTo>
                  <a:lnTo>
                    <a:pt x="755" y="953"/>
                  </a:lnTo>
                  <a:lnTo>
                    <a:pt x="758" y="1003"/>
                  </a:lnTo>
                  <a:lnTo>
                    <a:pt x="758" y="1052"/>
                  </a:lnTo>
                  <a:lnTo>
                    <a:pt x="758" y="1078"/>
                  </a:lnTo>
                  <a:lnTo>
                    <a:pt x="756" y="1102"/>
                  </a:lnTo>
                  <a:lnTo>
                    <a:pt x="752" y="1124"/>
                  </a:lnTo>
                  <a:lnTo>
                    <a:pt x="750" y="1133"/>
                  </a:lnTo>
                  <a:lnTo>
                    <a:pt x="748" y="1143"/>
                  </a:lnTo>
                  <a:lnTo>
                    <a:pt x="745" y="1151"/>
                  </a:lnTo>
                  <a:lnTo>
                    <a:pt x="742" y="1160"/>
                  </a:lnTo>
                  <a:lnTo>
                    <a:pt x="738" y="1167"/>
                  </a:lnTo>
                  <a:lnTo>
                    <a:pt x="734" y="1174"/>
                  </a:lnTo>
                  <a:lnTo>
                    <a:pt x="730" y="1180"/>
                  </a:lnTo>
                  <a:lnTo>
                    <a:pt x="725" y="1186"/>
                  </a:lnTo>
                  <a:lnTo>
                    <a:pt x="721" y="1191"/>
                  </a:lnTo>
                  <a:lnTo>
                    <a:pt x="715" y="1196"/>
                  </a:lnTo>
                  <a:lnTo>
                    <a:pt x="710" y="1200"/>
                  </a:lnTo>
                  <a:lnTo>
                    <a:pt x="704" y="1203"/>
                  </a:lnTo>
                  <a:lnTo>
                    <a:pt x="698" y="1206"/>
                  </a:lnTo>
                  <a:lnTo>
                    <a:pt x="692" y="1208"/>
                  </a:lnTo>
                  <a:lnTo>
                    <a:pt x="686" y="1211"/>
                  </a:lnTo>
                  <a:lnTo>
                    <a:pt x="680" y="1213"/>
                  </a:lnTo>
                  <a:lnTo>
                    <a:pt x="668" y="1216"/>
                  </a:lnTo>
                  <a:lnTo>
                    <a:pt x="653" y="1217"/>
                  </a:lnTo>
                  <a:lnTo>
                    <a:pt x="637" y="1217"/>
                  </a:lnTo>
                  <a:lnTo>
                    <a:pt x="600" y="1216"/>
                  </a:lnTo>
                  <a:lnTo>
                    <a:pt x="557" y="1212"/>
                  </a:lnTo>
                  <a:lnTo>
                    <a:pt x="507" y="1206"/>
                  </a:lnTo>
                  <a:lnTo>
                    <a:pt x="440" y="1022"/>
                  </a:lnTo>
                  <a:lnTo>
                    <a:pt x="601" y="1022"/>
                  </a:lnTo>
                  <a:lnTo>
                    <a:pt x="593" y="864"/>
                  </a:lnTo>
                  <a:lnTo>
                    <a:pt x="330" y="898"/>
                  </a:lnTo>
                  <a:lnTo>
                    <a:pt x="338" y="7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9" name="Freeform 81">
              <a:extLst>
                <a:ext uri="{FF2B5EF4-FFF2-40B4-BE49-F238E27FC236}">
                  <a16:creationId xmlns:a16="http://schemas.microsoft.com/office/drawing/2014/main" id="{E80BEFDB-EAD9-49E0-8244-F00C4120F4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7" y="2824"/>
              <a:ext cx="218" cy="275"/>
            </a:xfrm>
            <a:custGeom>
              <a:avLst/>
              <a:gdLst>
                <a:gd name="T0" fmla="*/ 39 w 968"/>
                <a:gd name="T1" fmla="*/ 86 h 1212"/>
                <a:gd name="T2" fmla="*/ 2 w 968"/>
                <a:gd name="T3" fmla="*/ 92 h 1212"/>
                <a:gd name="T4" fmla="*/ 1 w 968"/>
                <a:gd name="T5" fmla="*/ 45 h 1212"/>
                <a:gd name="T6" fmla="*/ 63 w 968"/>
                <a:gd name="T7" fmla="*/ 42 h 1212"/>
                <a:gd name="T8" fmla="*/ 86 w 968"/>
                <a:gd name="T9" fmla="*/ 0 h 1212"/>
                <a:gd name="T10" fmla="*/ 120 w 968"/>
                <a:gd name="T11" fmla="*/ 16 h 1212"/>
                <a:gd name="T12" fmla="*/ 107 w 968"/>
                <a:gd name="T13" fmla="*/ 41 h 1212"/>
                <a:gd name="T14" fmla="*/ 220 w 968"/>
                <a:gd name="T15" fmla="*/ 41 h 1212"/>
                <a:gd name="T16" fmla="*/ 218 w 968"/>
                <a:gd name="T17" fmla="*/ 78 h 1212"/>
                <a:gd name="T18" fmla="*/ 86 w 968"/>
                <a:gd name="T19" fmla="*/ 81 h 1212"/>
                <a:gd name="T20" fmla="*/ 75 w 968"/>
                <a:gd name="T21" fmla="*/ 101 h 1212"/>
                <a:gd name="T22" fmla="*/ 70 w 968"/>
                <a:gd name="T23" fmla="*/ 233 h 1212"/>
                <a:gd name="T24" fmla="*/ 70 w 968"/>
                <a:gd name="T25" fmla="*/ 275 h 1212"/>
                <a:gd name="T26" fmla="*/ 32 w 968"/>
                <a:gd name="T27" fmla="*/ 275 h 1212"/>
                <a:gd name="T28" fmla="*/ 38 w 968"/>
                <a:gd name="T29" fmla="*/ 173 h 1212"/>
                <a:gd name="T30" fmla="*/ 18 w 968"/>
                <a:gd name="T31" fmla="*/ 212 h 1212"/>
                <a:gd name="T32" fmla="*/ 0 w 968"/>
                <a:gd name="T33" fmla="*/ 163 h 1212"/>
                <a:gd name="T34" fmla="*/ 39 w 968"/>
                <a:gd name="T35" fmla="*/ 86 h 1212"/>
                <a:gd name="T36" fmla="*/ 78 w 968"/>
                <a:gd name="T37" fmla="*/ 224 h 1212"/>
                <a:gd name="T38" fmla="*/ 129 w 968"/>
                <a:gd name="T39" fmla="*/ 221 h 1212"/>
                <a:gd name="T40" fmla="*/ 130 w 968"/>
                <a:gd name="T41" fmla="*/ 178 h 1212"/>
                <a:gd name="T42" fmla="*/ 86 w 968"/>
                <a:gd name="T43" fmla="*/ 182 h 1212"/>
                <a:gd name="T44" fmla="*/ 87 w 968"/>
                <a:gd name="T45" fmla="*/ 136 h 1212"/>
                <a:gd name="T46" fmla="*/ 131 w 968"/>
                <a:gd name="T47" fmla="*/ 135 h 1212"/>
                <a:gd name="T48" fmla="*/ 130 w 968"/>
                <a:gd name="T49" fmla="*/ 92 h 1212"/>
                <a:gd name="T50" fmla="*/ 168 w 968"/>
                <a:gd name="T51" fmla="*/ 92 h 1212"/>
                <a:gd name="T52" fmla="*/ 167 w 968"/>
                <a:gd name="T53" fmla="*/ 133 h 1212"/>
                <a:gd name="T54" fmla="*/ 209 w 968"/>
                <a:gd name="T55" fmla="*/ 133 h 1212"/>
                <a:gd name="T56" fmla="*/ 209 w 968"/>
                <a:gd name="T57" fmla="*/ 174 h 1212"/>
                <a:gd name="T58" fmla="*/ 166 w 968"/>
                <a:gd name="T59" fmla="*/ 176 h 1212"/>
                <a:gd name="T60" fmla="*/ 165 w 968"/>
                <a:gd name="T61" fmla="*/ 221 h 1212"/>
                <a:gd name="T62" fmla="*/ 217 w 968"/>
                <a:gd name="T63" fmla="*/ 220 h 1212"/>
                <a:gd name="T64" fmla="*/ 218 w 968"/>
                <a:gd name="T65" fmla="*/ 260 h 1212"/>
                <a:gd name="T66" fmla="*/ 217 w 968"/>
                <a:gd name="T67" fmla="*/ 260 h 1212"/>
                <a:gd name="T68" fmla="*/ 77 w 968"/>
                <a:gd name="T69" fmla="*/ 269 h 1212"/>
                <a:gd name="T70" fmla="*/ 78 w 968"/>
                <a:gd name="T71" fmla="*/ 224 h 121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968" h="1212">
                  <a:moveTo>
                    <a:pt x="173" y="377"/>
                  </a:moveTo>
                  <a:lnTo>
                    <a:pt x="8" y="407"/>
                  </a:lnTo>
                  <a:lnTo>
                    <a:pt x="4" y="199"/>
                  </a:lnTo>
                  <a:lnTo>
                    <a:pt x="275" y="184"/>
                  </a:lnTo>
                  <a:lnTo>
                    <a:pt x="377" y="0"/>
                  </a:lnTo>
                  <a:lnTo>
                    <a:pt x="527" y="70"/>
                  </a:lnTo>
                  <a:lnTo>
                    <a:pt x="471" y="179"/>
                  </a:lnTo>
                  <a:lnTo>
                    <a:pt x="967" y="179"/>
                  </a:lnTo>
                  <a:lnTo>
                    <a:pt x="959" y="343"/>
                  </a:lnTo>
                  <a:lnTo>
                    <a:pt x="377" y="358"/>
                  </a:lnTo>
                  <a:lnTo>
                    <a:pt x="330" y="447"/>
                  </a:lnTo>
                  <a:lnTo>
                    <a:pt x="307" y="1027"/>
                  </a:lnTo>
                  <a:lnTo>
                    <a:pt x="307" y="1211"/>
                  </a:lnTo>
                  <a:lnTo>
                    <a:pt x="141" y="1211"/>
                  </a:lnTo>
                  <a:lnTo>
                    <a:pt x="165" y="764"/>
                  </a:lnTo>
                  <a:lnTo>
                    <a:pt x="78" y="933"/>
                  </a:lnTo>
                  <a:lnTo>
                    <a:pt x="0" y="720"/>
                  </a:lnTo>
                  <a:lnTo>
                    <a:pt x="173" y="377"/>
                  </a:lnTo>
                  <a:close/>
                  <a:moveTo>
                    <a:pt x="341" y="988"/>
                  </a:moveTo>
                  <a:lnTo>
                    <a:pt x="566" y="973"/>
                  </a:lnTo>
                  <a:lnTo>
                    <a:pt x="570" y="784"/>
                  </a:lnTo>
                  <a:lnTo>
                    <a:pt x="377" y="804"/>
                  </a:lnTo>
                  <a:lnTo>
                    <a:pt x="381" y="601"/>
                  </a:lnTo>
                  <a:lnTo>
                    <a:pt x="578" y="596"/>
                  </a:lnTo>
                  <a:lnTo>
                    <a:pt x="574" y="407"/>
                  </a:lnTo>
                  <a:lnTo>
                    <a:pt x="738" y="407"/>
                  </a:lnTo>
                  <a:lnTo>
                    <a:pt x="735" y="586"/>
                  </a:lnTo>
                  <a:lnTo>
                    <a:pt x="920" y="586"/>
                  </a:lnTo>
                  <a:lnTo>
                    <a:pt x="920" y="769"/>
                  </a:lnTo>
                  <a:lnTo>
                    <a:pt x="731" y="774"/>
                  </a:lnTo>
                  <a:lnTo>
                    <a:pt x="727" y="973"/>
                  </a:lnTo>
                  <a:lnTo>
                    <a:pt x="955" y="968"/>
                  </a:lnTo>
                  <a:lnTo>
                    <a:pt x="959" y="1146"/>
                  </a:lnTo>
                  <a:lnTo>
                    <a:pt x="955" y="1146"/>
                  </a:lnTo>
                  <a:lnTo>
                    <a:pt x="338" y="1186"/>
                  </a:lnTo>
                  <a:lnTo>
                    <a:pt x="341" y="98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0" name="Freeform 82">
              <a:extLst>
                <a:ext uri="{FF2B5EF4-FFF2-40B4-BE49-F238E27FC236}">
                  <a16:creationId xmlns:a16="http://schemas.microsoft.com/office/drawing/2014/main" id="{589B72F1-6F4D-4008-BE7D-317E23F2D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5" y="2825"/>
              <a:ext cx="217" cy="275"/>
            </a:xfrm>
            <a:custGeom>
              <a:avLst/>
              <a:gdLst>
                <a:gd name="T0" fmla="*/ 73 w 968"/>
                <a:gd name="T1" fmla="*/ 15 h 1212"/>
                <a:gd name="T2" fmla="*/ 57 w 968"/>
                <a:gd name="T3" fmla="*/ 171 h 1212"/>
                <a:gd name="T4" fmla="*/ 20 w 968"/>
                <a:gd name="T5" fmla="*/ 275 h 1212"/>
                <a:gd name="T6" fmla="*/ 16 w 968"/>
                <a:gd name="T7" fmla="*/ 152 h 1212"/>
                <a:gd name="T8" fmla="*/ 46 w 968"/>
                <a:gd name="T9" fmla="*/ 0 h 1212"/>
                <a:gd name="T10" fmla="*/ 114 w 968"/>
                <a:gd name="T11" fmla="*/ 77 h 1212"/>
                <a:gd name="T12" fmla="*/ 73 w 968"/>
                <a:gd name="T13" fmla="*/ 61 h 1212"/>
                <a:gd name="T14" fmla="*/ 160 w 968"/>
                <a:gd name="T15" fmla="*/ 9 h 1212"/>
                <a:gd name="T16" fmla="*/ 220 w 968"/>
                <a:gd name="T17" fmla="*/ 43 h 1212"/>
                <a:gd name="T18" fmla="*/ 180 w 968"/>
                <a:gd name="T19" fmla="*/ 69 h 1212"/>
                <a:gd name="T20" fmla="*/ 190 w 968"/>
                <a:gd name="T21" fmla="*/ 70 h 1212"/>
                <a:gd name="T22" fmla="*/ 198 w 968"/>
                <a:gd name="T23" fmla="*/ 73 h 1212"/>
                <a:gd name="T24" fmla="*/ 202 w 968"/>
                <a:gd name="T25" fmla="*/ 74 h 1212"/>
                <a:gd name="T26" fmla="*/ 205 w 968"/>
                <a:gd name="T27" fmla="*/ 77 h 1212"/>
                <a:gd name="T28" fmla="*/ 208 w 968"/>
                <a:gd name="T29" fmla="*/ 79 h 1212"/>
                <a:gd name="T30" fmla="*/ 210 w 968"/>
                <a:gd name="T31" fmla="*/ 82 h 1212"/>
                <a:gd name="T32" fmla="*/ 211 w 968"/>
                <a:gd name="T33" fmla="*/ 84 h 1212"/>
                <a:gd name="T34" fmla="*/ 213 w 968"/>
                <a:gd name="T35" fmla="*/ 90 h 1212"/>
                <a:gd name="T36" fmla="*/ 215 w 968"/>
                <a:gd name="T37" fmla="*/ 96 h 1212"/>
                <a:gd name="T38" fmla="*/ 217 w 968"/>
                <a:gd name="T39" fmla="*/ 105 h 1212"/>
                <a:gd name="T40" fmla="*/ 218 w 968"/>
                <a:gd name="T41" fmla="*/ 120 h 1212"/>
                <a:gd name="T42" fmla="*/ 219 w 968"/>
                <a:gd name="T43" fmla="*/ 147 h 1212"/>
                <a:gd name="T44" fmla="*/ 219 w 968"/>
                <a:gd name="T45" fmla="*/ 259 h 1212"/>
                <a:gd name="T46" fmla="*/ 71 w 968"/>
                <a:gd name="T47" fmla="*/ 83 h 1212"/>
                <a:gd name="T48" fmla="*/ 112 w 968"/>
                <a:gd name="T49" fmla="*/ 122 h 1212"/>
                <a:gd name="T50" fmla="*/ 96 w 968"/>
                <a:gd name="T51" fmla="*/ 227 h 1212"/>
                <a:gd name="T52" fmla="*/ 149 w 968"/>
                <a:gd name="T53" fmla="*/ 222 h 1212"/>
                <a:gd name="T54" fmla="*/ 140 w 968"/>
                <a:gd name="T55" fmla="*/ 117 h 1212"/>
                <a:gd name="T56" fmla="*/ 149 w 968"/>
                <a:gd name="T57" fmla="*/ 222 h 1212"/>
                <a:gd name="T58" fmla="*/ 153 w 968"/>
                <a:gd name="T59" fmla="*/ 49 h 1212"/>
                <a:gd name="T60" fmla="*/ 142 w 968"/>
                <a:gd name="T61" fmla="*/ 73 h 1212"/>
                <a:gd name="T62" fmla="*/ 186 w 968"/>
                <a:gd name="T63" fmla="*/ 220 h 1212"/>
                <a:gd name="T64" fmla="*/ 180 w 968"/>
                <a:gd name="T65" fmla="*/ 114 h 1212"/>
                <a:gd name="T66" fmla="*/ 186 w 968"/>
                <a:gd name="T67" fmla="*/ 220 h 121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968" h="1212">
                  <a:moveTo>
                    <a:pt x="204" y="0"/>
                  </a:moveTo>
                  <a:lnTo>
                    <a:pt x="322" y="65"/>
                  </a:lnTo>
                  <a:lnTo>
                    <a:pt x="267" y="229"/>
                  </a:lnTo>
                  <a:lnTo>
                    <a:pt x="251" y="754"/>
                  </a:lnTo>
                  <a:lnTo>
                    <a:pt x="243" y="1206"/>
                  </a:lnTo>
                  <a:lnTo>
                    <a:pt x="86" y="1211"/>
                  </a:lnTo>
                  <a:lnTo>
                    <a:pt x="110" y="581"/>
                  </a:lnTo>
                  <a:lnTo>
                    <a:pt x="71" y="670"/>
                  </a:lnTo>
                  <a:lnTo>
                    <a:pt x="0" y="477"/>
                  </a:lnTo>
                  <a:lnTo>
                    <a:pt x="204" y="0"/>
                  </a:lnTo>
                  <a:close/>
                  <a:moveTo>
                    <a:pt x="311" y="367"/>
                  </a:moveTo>
                  <a:lnTo>
                    <a:pt x="503" y="338"/>
                  </a:lnTo>
                  <a:lnTo>
                    <a:pt x="507" y="234"/>
                  </a:lnTo>
                  <a:lnTo>
                    <a:pt x="319" y="268"/>
                  </a:lnTo>
                  <a:lnTo>
                    <a:pt x="326" y="75"/>
                  </a:lnTo>
                  <a:lnTo>
                    <a:pt x="704" y="40"/>
                  </a:lnTo>
                  <a:lnTo>
                    <a:pt x="963" y="35"/>
                  </a:lnTo>
                  <a:lnTo>
                    <a:pt x="967" y="189"/>
                  </a:lnTo>
                  <a:lnTo>
                    <a:pt x="794" y="204"/>
                  </a:lnTo>
                  <a:lnTo>
                    <a:pt x="794" y="303"/>
                  </a:lnTo>
                  <a:lnTo>
                    <a:pt x="816" y="305"/>
                  </a:lnTo>
                  <a:lnTo>
                    <a:pt x="837" y="308"/>
                  </a:lnTo>
                  <a:lnTo>
                    <a:pt x="856" y="313"/>
                  </a:lnTo>
                  <a:lnTo>
                    <a:pt x="873" y="320"/>
                  </a:lnTo>
                  <a:lnTo>
                    <a:pt x="881" y="324"/>
                  </a:lnTo>
                  <a:lnTo>
                    <a:pt x="889" y="328"/>
                  </a:lnTo>
                  <a:lnTo>
                    <a:pt x="896" y="333"/>
                  </a:lnTo>
                  <a:lnTo>
                    <a:pt x="902" y="338"/>
                  </a:lnTo>
                  <a:lnTo>
                    <a:pt x="908" y="343"/>
                  </a:lnTo>
                  <a:lnTo>
                    <a:pt x="914" y="349"/>
                  </a:lnTo>
                  <a:lnTo>
                    <a:pt x="919" y="355"/>
                  </a:lnTo>
                  <a:lnTo>
                    <a:pt x="924" y="362"/>
                  </a:lnTo>
                  <a:lnTo>
                    <a:pt x="927" y="367"/>
                  </a:lnTo>
                  <a:lnTo>
                    <a:pt x="929" y="372"/>
                  </a:lnTo>
                  <a:lnTo>
                    <a:pt x="934" y="383"/>
                  </a:lnTo>
                  <a:lnTo>
                    <a:pt x="939" y="395"/>
                  </a:lnTo>
                  <a:lnTo>
                    <a:pt x="943" y="410"/>
                  </a:lnTo>
                  <a:lnTo>
                    <a:pt x="947" y="425"/>
                  </a:lnTo>
                  <a:lnTo>
                    <a:pt x="950" y="443"/>
                  </a:lnTo>
                  <a:lnTo>
                    <a:pt x="953" y="461"/>
                  </a:lnTo>
                  <a:lnTo>
                    <a:pt x="955" y="482"/>
                  </a:lnTo>
                  <a:lnTo>
                    <a:pt x="958" y="529"/>
                  </a:lnTo>
                  <a:lnTo>
                    <a:pt x="961" y="585"/>
                  </a:lnTo>
                  <a:lnTo>
                    <a:pt x="962" y="650"/>
                  </a:lnTo>
                  <a:lnTo>
                    <a:pt x="963" y="725"/>
                  </a:lnTo>
                  <a:lnTo>
                    <a:pt x="963" y="1141"/>
                  </a:lnTo>
                  <a:lnTo>
                    <a:pt x="283" y="1201"/>
                  </a:lnTo>
                  <a:lnTo>
                    <a:pt x="311" y="367"/>
                  </a:lnTo>
                  <a:close/>
                  <a:moveTo>
                    <a:pt x="483" y="993"/>
                  </a:moveTo>
                  <a:lnTo>
                    <a:pt x="491" y="536"/>
                  </a:lnTo>
                  <a:lnTo>
                    <a:pt x="444" y="541"/>
                  </a:lnTo>
                  <a:lnTo>
                    <a:pt x="421" y="1002"/>
                  </a:lnTo>
                  <a:lnTo>
                    <a:pt x="483" y="993"/>
                  </a:lnTo>
                  <a:close/>
                  <a:moveTo>
                    <a:pt x="656" y="978"/>
                  </a:moveTo>
                  <a:lnTo>
                    <a:pt x="668" y="511"/>
                  </a:lnTo>
                  <a:lnTo>
                    <a:pt x="617" y="516"/>
                  </a:lnTo>
                  <a:lnTo>
                    <a:pt x="609" y="983"/>
                  </a:lnTo>
                  <a:lnTo>
                    <a:pt x="656" y="978"/>
                  </a:lnTo>
                  <a:close/>
                  <a:moveTo>
                    <a:pt x="668" y="318"/>
                  </a:moveTo>
                  <a:lnTo>
                    <a:pt x="672" y="214"/>
                  </a:lnTo>
                  <a:lnTo>
                    <a:pt x="633" y="219"/>
                  </a:lnTo>
                  <a:lnTo>
                    <a:pt x="625" y="323"/>
                  </a:lnTo>
                  <a:lnTo>
                    <a:pt x="668" y="318"/>
                  </a:lnTo>
                  <a:close/>
                  <a:moveTo>
                    <a:pt x="818" y="968"/>
                  </a:moveTo>
                  <a:lnTo>
                    <a:pt x="818" y="501"/>
                  </a:lnTo>
                  <a:lnTo>
                    <a:pt x="790" y="501"/>
                  </a:lnTo>
                  <a:lnTo>
                    <a:pt x="774" y="968"/>
                  </a:lnTo>
                  <a:lnTo>
                    <a:pt x="818" y="96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1" name="Freeform 83">
              <a:extLst>
                <a:ext uri="{FF2B5EF4-FFF2-40B4-BE49-F238E27FC236}">
                  <a16:creationId xmlns:a16="http://schemas.microsoft.com/office/drawing/2014/main" id="{C7C02C2D-206B-42E0-A6C4-362A4BECE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4" y="2825"/>
              <a:ext cx="220" cy="276"/>
            </a:xfrm>
            <a:custGeom>
              <a:avLst/>
              <a:gdLst>
                <a:gd name="T0" fmla="*/ 73 w 968"/>
                <a:gd name="T1" fmla="*/ 22 h 1217"/>
                <a:gd name="T2" fmla="*/ 48 w 968"/>
                <a:gd name="T3" fmla="*/ 222 h 1217"/>
                <a:gd name="T4" fmla="*/ 15 w 968"/>
                <a:gd name="T5" fmla="*/ 275 h 1217"/>
                <a:gd name="T6" fmla="*/ 11 w 968"/>
                <a:gd name="T7" fmla="*/ 145 h 1217"/>
                <a:gd name="T8" fmla="*/ 45 w 968"/>
                <a:gd name="T9" fmla="*/ 1 h 1217"/>
                <a:gd name="T10" fmla="*/ 90 w 968"/>
                <a:gd name="T11" fmla="*/ 73 h 1217"/>
                <a:gd name="T12" fmla="*/ 86 w 968"/>
                <a:gd name="T13" fmla="*/ 236 h 1217"/>
                <a:gd name="T14" fmla="*/ 220 w 968"/>
                <a:gd name="T15" fmla="*/ 266 h 1217"/>
                <a:gd name="T16" fmla="*/ 95 w 968"/>
                <a:gd name="T17" fmla="*/ 270 h 1217"/>
                <a:gd name="T18" fmla="*/ 57 w 968"/>
                <a:gd name="T19" fmla="*/ 74 h 1217"/>
                <a:gd name="T20" fmla="*/ 139 w 968"/>
                <a:gd name="T21" fmla="*/ 0 h 1217"/>
                <a:gd name="T22" fmla="*/ 173 w 968"/>
                <a:gd name="T23" fmla="*/ 30 h 1217"/>
                <a:gd name="T24" fmla="*/ 218 w 968"/>
                <a:gd name="T25" fmla="*/ 62 h 1217"/>
                <a:gd name="T26" fmla="*/ 168 w 968"/>
                <a:gd name="T27" fmla="*/ 76 h 1217"/>
                <a:gd name="T28" fmla="*/ 193 w 968"/>
                <a:gd name="T29" fmla="*/ 76 h 1217"/>
                <a:gd name="T30" fmla="*/ 196 w 968"/>
                <a:gd name="T31" fmla="*/ 77 h 1217"/>
                <a:gd name="T32" fmla="*/ 200 w 968"/>
                <a:gd name="T33" fmla="*/ 78 h 1217"/>
                <a:gd name="T34" fmla="*/ 201 w 968"/>
                <a:gd name="T35" fmla="*/ 79 h 1217"/>
                <a:gd name="T36" fmla="*/ 203 w 968"/>
                <a:gd name="T37" fmla="*/ 80 h 1217"/>
                <a:gd name="T38" fmla="*/ 204 w 968"/>
                <a:gd name="T39" fmla="*/ 81 h 1217"/>
                <a:gd name="T40" fmla="*/ 205 w 968"/>
                <a:gd name="T41" fmla="*/ 83 h 1217"/>
                <a:gd name="T42" fmla="*/ 206 w 968"/>
                <a:gd name="T43" fmla="*/ 84 h 1217"/>
                <a:gd name="T44" fmla="*/ 206 w 968"/>
                <a:gd name="T45" fmla="*/ 85 h 1217"/>
                <a:gd name="T46" fmla="*/ 207 w 968"/>
                <a:gd name="T47" fmla="*/ 88 h 1217"/>
                <a:gd name="T48" fmla="*/ 209 w 968"/>
                <a:gd name="T49" fmla="*/ 95 h 1217"/>
                <a:gd name="T50" fmla="*/ 210 w 968"/>
                <a:gd name="T51" fmla="*/ 103 h 1217"/>
                <a:gd name="T52" fmla="*/ 211 w 968"/>
                <a:gd name="T53" fmla="*/ 114 h 1217"/>
                <a:gd name="T54" fmla="*/ 213 w 968"/>
                <a:gd name="T55" fmla="*/ 221 h 1217"/>
                <a:gd name="T56" fmla="*/ 93 w 968"/>
                <a:gd name="T57" fmla="*/ 228 h 1217"/>
                <a:gd name="T58" fmla="*/ 133 w 968"/>
                <a:gd name="T59" fmla="*/ 77 h 1217"/>
                <a:gd name="T60" fmla="*/ 73 w 968"/>
                <a:gd name="T61" fmla="*/ 70 h 1217"/>
                <a:gd name="T62" fmla="*/ 137 w 968"/>
                <a:gd name="T63" fmla="*/ 29 h 1217"/>
                <a:gd name="T64" fmla="*/ 178 w 968"/>
                <a:gd name="T65" fmla="*/ 181 h 1217"/>
                <a:gd name="T66" fmla="*/ 129 w 968"/>
                <a:gd name="T67" fmla="*/ 194 h 1217"/>
                <a:gd name="T68" fmla="*/ 177 w 968"/>
                <a:gd name="T69" fmla="*/ 156 h 1217"/>
                <a:gd name="T70" fmla="*/ 129 w 968"/>
                <a:gd name="T71" fmla="*/ 150 h 1217"/>
                <a:gd name="T72" fmla="*/ 177 w 968"/>
                <a:gd name="T73" fmla="*/ 156 h 1217"/>
                <a:gd name="T74" fmla="*/ 175 w 968"/>
                <a:gd name="T75" fmla="*/ 108 h 1217"/>
                <a:gd name="T76" fmla="*/ 130 w 968"/>
                <a:gd name="T77" fmla="*/ 123 h 121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968" h="1217">
                  <a:moveTo>
                    <a:pt x="200" y="5"/>
                  </a:moveTo>
                  <a:lnTo>
                    <a:pt x="319" y="95"/>
                  </a:lnTo>
                  <a:lnTo>
                    <a:pt x="228" y="273"/>
                  </a:lnTo>
                  <a:lnTo>
                    <a:pt x="212" y="978"/>
                  </a:lnTo>
                  <a:lnTo>
                    <a:pt x="212" y="1216"/>
                  </a:lnTo>
                  <a:lnTo>
                    <a:pt x="67" y="1211"/>
                  </a:lnTo>
                  <a:lnTo>
                    <a:pt x="86" y="566"/>
                  </a:lnTo>
                  <a:lnTo>
                    <a:pt x="47" y="640"/>
                  </a:lnTo>
                  <a:lnTo>
                    <a:pt x="0" y="402"/>
                  </a:lnTo>
                  <a:lnTo>
                    <a:pt x="200" y="5"/>
                  </a:lnTo>
                  <a:close/>
                  <a:moveTo>
                    <a:pt x="251" y="328"/>
                  </a:moveTo>
                  <a:lnTo>
                    <a:pt x="397" y="323"/>
                  </a:lnTo>
                  <a:lnTo>
                    <a:pt x="377" y="908"/>
                  </a:lnTo>
                  <a:lnTo>
                    <a:pt x="377" y="1042"/>
                  </a:lnTo>
                  <a:lnTo>
                    <a:pt x="963" y="1027"/>
                  </a:lnTo>
                  <a:lnTo>
                    <a:pt x="967" y="1171"/>
                  </a:lnTo>
                  <a:lnTo>
                    <a:pt x="696" y="1171"/>
                  </a:lnTo>
                  <a:lnTo>
                    <a:pt x="417" y="1191"/>
                  </a:lnTo>
                  <a:lnTo>
                    <a:pt x="239" y="1206"/>
                  </a:lnTo>
                  <a:lnTo>
                    <a:pt x="251" y="328"/>
                  </a:lnTo>
                  <a:close/>
                  <a:moveTo>
                    <a:pt x="601" y="129"/>
                  </a:moveTo>
                  <a:lnTo>
                    <a:pt x="613" y="0"/>
                  </a:lnTo>
                  <a:lnTo>
                    <a:pt x="774" y="0"/>
                  </a:lnTo>
                  <a:lnTo>
                    <a:pt x="762" y="134"/>
                  </a:lnTo>
                  <a:lnTo>
                    <a:pt x="955" y="129"/>
                  </a:lnTo>
                  <a:lnTo>
                    <a:pt x="959" y="273"/>
                  </a:lnTo>
                  <a:lnTo>
                    <a:pt x="746" y="273"/>
                  </a:lnTo>
                  <a:lnTo>
                    <a:pt x="738" y="333"/>
                  </a:lnTo>
                  <a:lnTo>
                    <a:pt x="821" y="334"/>
                  </a:lnTo>
                  <a:lnTo>
                    <a:pt x="848" y="336"/>
                  </a:lnTo>
                  <a:lnTo>
                    <a:pt x="857" y="337"/>
                  </a:lnTo>
                  <a:lnTo>
                    <a:pt x="864" y="338"/>
                  </a:lnTo>
                  <a:lnTo>
                    <a:pt x="872" y="341"/>
                  </a:lnTo>
                  <a:lnTo>
                    <a:pt x="879" y="344"/>
                  </a:lnTo>
                  <a:lnTo>
                    <a:pt x="882" y="346"/>
                  </a:lnTo>
                  <a:lnTo>
                    <a:pt x="886" y="348"/>
                  </a:lnTo>
                  <a:lnTo>
                    <a:pt x="888" y="350"/>
                  </a:lnTo>
                  <a:lnTo>
                    <a:pt x="891" y="353"/>
                  </a:lnTo>
                  <a:lnTo>
                    <a:pt x="894" y="355"/>
                  </a:lnTo>
                  <a:lnTo>
                    <a:pt x="896" y="358"/>
                  </a:lnTo>
                  <a:lnTo>
                    <a:pt x="899" y="361"/>
                  </a:lnTo>
                  <a:lnTo>
                    <a:pt x="901" y="364"/>
                  </a:lnTo>
                  <a:lnTo>
                    <a:pt x="903" y="367"/>
                  </a:lnTo>
                  <a:lnTo>
                    <a:pt x="905" y="370"/>
                  </a:lnTo>
                  <a:lnTo>
                    <a:pt x="906" y="373"/>
                  </a:lnTo>
                  <a:lnTo>
                    <a:pt x="908" y="377"/>
                  </a:lnTo>
                  <a:lnTo>
                    <a:pt x="910" y="383"/>
                  </a:lnTo>
                  <a:lnTo>
                    <a:pt x="912" y="389"/>
                  </a:lnTo>
                  <a:lnTo>
                    <a:pt x="916" y="403"/>
                  </a:lnTo>
                  <a:lnTo>
                    <a:pt x="920" y="419"/>
                  </a:lnTo>
                  <a:lnTo>
                    <a:pt x="923" y="437"/>
                  </a:lnTo>
                  <a:lnTo>
                    <a:pt x="925" y="456"/>
                  </a:lnTo>
                  <a:lnTo>
                    <a:pt x="926" y="478"/>
                  </a:lnTo>
                  <a:lnTo>
                    <a:pt x="927" y="501"/>
                  </a:lnTo>
                  <a:lnTo>
                    <a:pt x="928" y="526"/>
                  </a:lnTo>
                  <a:lnTo>
                    <a:pt x="935" y="973"/>
                  </a:lnTo>
                  <a:lnTo>
                    <a:pt x="566" y="988"/>
                  </a:lnTo>
                  <a:lnTo>
                    <a:pt x="409" y="1007"/>
                  </a:lnTo>
                  <a:lnTo>
                    <a:pt x="429" y="348"/>
                  </a:lnTo>
                  <a:lnTo>
                    <a:pt x="586" y="338"/>
                  </a:lnTo>
                  <a:lnTo>
                    <a:pt x="586" y="283"/>
                  </a:lnTo>
                  <a:lnTo>
                    <a:pt x="319" y="308"/>
                  </a:lnTo>
                  <a:lnTo>
                    <a:pt x="322" y="139"/>
                  </a:lnTo>
                  <a:lnTo>
                    <a:pt x="601" y="129"/>
                  </a:lnTo>
                  <a:close/>
                  <a:moveTo>
                    <a:pt x="786" y="844"/>
                  </a:moveTo>
                  <a:lnTo>
                    <a:pt x="782" y="799"/>
                  </a:lnTo>
                  <a:lnTo>
                    <a:pt x="566" y="814"/>
                  </a:lnTo>
                  <a:lnTo>
                    <a:pt x="566" y="854"/>
                  </a:lnTo>
                  <a:lnTo>
                    <a:pt x="786" y="844"/>
                  </a:lnTo>
                  <a:close/>
                  <a:moveTo>
                    <a:pt x="778" y="690"/>
                  </a:moveTo>
                  <a:lnTo>
                    <a:pt x="778" y="645"/>
                  </a:lnTo>
                  <a:lnTo>
                    <a:pt x="566" y="660"/>
                  </a:lnTo>
                  <a:lnTo>
                    <a:pt x="566" y="695"/>
                  </a:lnTo>
                  <a:lnTo>
                    <a:pt x="778" y="690"/>
                  </a:lnTo>
                  <a:close/>
                  <a:moveTo>
                    <a:pt x="774" y="541"/>
                  </a:moveTo>
                  <a:lnTo>
                    <a:pt x="770" y="477"/>
                  </a:lnTo>
                  <a:lnTo>
                    <a:pt x="574" y="491"/>
                  </a:lnTo>
                  <a:lnTo>
                    <a:pt x="570" y="541"/>
                  </a:lnTo>
                  <a:lnTo>
                    <a:pt x="774" y="54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2" name="Freeform 84">
              <a:extLst>
                <a:ext uri="{FF2B5EF4-FFF2-40B4-BE49-F238E27FC236}">
                  <a16:creationId xmlns:a16="http://schemas.microsoft.com/office/drawing/2014/main" id="{009CD357-8147-4533-8244-C918859EA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" y="2837"/>
              <a:ext cx="199" cy="253"/>
            </a:xfrm>
            <a:custGeom>
              <a:avLst/>
              <a:gdLst>
                <a:gd name="T0" fmla="*/ 82 w 878"/>
                <a:gd name="T1" fmla="*/ 9 h 1117"/>
                <a:gd name="T2" fmla="*/ 102 w 878"/>
                <a:gd name="T3" fmla="*/ 69 h 1117"/>
                <a:gd name="T4" fmla="*/ 0 w 878"/>
                <a:gd name="T5" fmla="*/ 178 h 1117"/>
                <a:gd name="T6" fmla="*/ 0 w 878"/>
                <a:gd name="T7" fmla="*/ 44 h 1117"/>
                <a:gd name="T8" fmla="*/ 159 w 878"/>
                <a:gd name="T9" fmla="*/ 77 h 1117"/>
                <a:gd name="T10" fmla="*/ 189 w 878"/>
                <a:gd name="T11" fmla="*/ 180 h 1117"/>
                <a:gd name="T12" fmla="*/ 160 w 878"/>
                <a:gd name="T13" fmla="*/ 179 h 1117"/>
                <a:gd name="T14" fmla="*/ 158 w 878"/>
                <a:gd name="T15" fmla="*/ 197 h 1117"/>
                <a:gd name="T16" fmla="*/ 154 w 878"/>
                <a:gd name="T17" fmla="*/ 210 h 1117"/>
                <a:gd name="T18" fmla="*/ 147 w 878"/>
                <a:gd name="T19" fmla="*/ 224 h 1117"/>
                <a:gd name="T20" fmla="*/ 137 w 878"/>
                <a:gd name="T21" fmla="*/ 235 h 1117"/>
                <a:gd name="T22" fmla="*/ 125 w 878"/>
                <a:gd name="T23" fmla="*/ 244 h 1117"/>
                <a:gd name="T24" fmla="*/ 113 w 878"/>
                <a:gd name="T25" fmla="*/ 250 h 1117"/>
                <a:gd name="T26" fmla="*/ 100 w 878"/>
                <a:gd name="T27" fmla="*/ 253 h 1117"/>
                <a:gd name="T28" fmla="*/ 89 w 878"/>
                <a:gd name="T29" fmla="*/ 252 h 1117"/>
                <a:gd name="T30" fmla="*/ 79 w 878"/>
                <a:gd name="T31" fmla="*/ 249 h 1117"/>
                <a:gd name="T32" fmla="*/ 70 w 878"/>
                <a:gd name="T33" fmla="*/ 244 h 1117"/>
                <a:gd name="T34" fmla="*/ 62 w 878"/>
                <a:gd name="T35" fmla="*/ 237 h 1117"/>
                <a:gd name="T36" fmla="*/ 56 w 878"/>
                <a:gd name="T37" fmla="*/ 228 h 1117"/>
                <a:gd name="T38" fmla="*/ 50 w 878"/>
                <a:gd name="T39" fmla="*/ 212 h 1117"/>
                <a:gd name="T40" fmla="*/ 47 w 878"/>
                <a:gd name="T41" fmla="*/ 201 h 1117"/>
                <a:gd name="T42" fmla="*/ 46 w 878"/>
                <a:gd name="T43" fmla="*/ 190 h 1117"/>
                <a:gd name="T44" fmla="*/ 47 w 878"/>
                <a:gd name="T45" fmla="*/ 178 h 1117"/>
                <a:gd name="T46" fmla="*/ 49 w 878"/>
                <a:gd name="T47" fmla="*/ 168 h 1117"/>
                <a:gd name="T48" fmla="*/ 54 w 878"/>
                <a:gd name="T49" fmla="*/ 155 h 1117"/>
                <a:gd name="T50" fmla="*/ 65 w 878"/>
                <a:gd name="T51" fmla="*/ 140 h 1117"/>
                <a:gd name="T52" fmla="*/ 78 w 878"/>
                <a:gd name="T53" fmla="*/ 129 h 1117"/>
                <a:gd name="T54" fmla="*/ 92 w 878"/>
                <a:gd name="T55" fmla="*/ 123 h 1117"/>
                <a:gd name="T56" fmla="*/ 113 w 878"/>
                <a:gd name="T57" fmla="*/ 117 h 1117"/>
                <a:gd name="T58" fmla="*/ 119 w 878"/>
                <a:gd name="T59" fmla="*/ 198 h 1117"/>
                <a:gd name="T60" fmla="*/ 122 w 878"/>
                <a:gd name="T61" fmla="*/ 193 h 1117"/>
                <a:gd name="T62" fmla="*/ 125 w 878"/>
                <a:gd name="T63" fmla="*/ 183 h 1117"/>
                <a:gd name="T64" fmla="*/ 127 w 878"/>
                <a:gd name="T65" fmla="*/ 168 h 1117"/>
                <a:gd name="T66" fmla="*/ 114 w 878"/>
                <a:gd name="T67" fmla="*/ 161 h 1117"/>
                <a:gd name="T68" fmla="*/ 106 w 878"/>
                <a:gd name="T69" fmla="*/ 162 h 1117"/>
                <a:gd name="T70" fmla="*/ 98 w 878"/>
                <a:gd name="T71" fmla="*/ 165 h 1117"/>
                <a:gd name="T72" fmla="*/ 94 w 878"/>
                <a:gd name="T73" fmla="*/ 168 h 1117"/>
                <a:gd name="T74" fmla="*/ 91 w 878"/>
                <a:gd name="T75" fmla="*/ 171 h 1117"/>
                <a:gd name="T76" fmla="*/ 88 w 878"/>
                <a:gd name="T77" fmla="*/ 174 h 1117"/>
                <a:gd name="T78" fmla="*/ 86 w 878"/>
                <a:gd name="T79" fmla="*/ 179 h 1117"/>
                <a:gd name="T80" fmla="*/ 85 w 878"/>
                <a:gd name="T81" fmla="*/ 182 h 1117"/>
                <a:gd name="T82" fmla="*/ 84 w 878"/>
                <a:gd name="T83" fmla="*/ 185 h 1117"/>
                <a:gd name="T84" fmla="*/ 84 w 878"/>
                <a:gd name="T85" fmla="*/ 188 h 1117"/>
                <a:gd name="T86" fmla="*/ 84 w 878"/>
                <a:gd name="T87" fmla="*/ 191 h 1117"/>
                <a:gd name="T88" fmla="*/ 85 w 878"/>
                <a:gd name="T89" fmla="*/ 195 h 1117"/>
                <a:gd name="T90" fmla="*/ 87 w 878"/>
                <a:gd name="T91" fmla="*/ 200 h 1117"/>
                <a:gd name="T92" fmla="*/ 89 w 878"/>
                <a:gd name="T93" fmla="*/ 204 h 1117"/>
                <a:gd name="T94" fmla="*/ 91 w 878"/>
                <a:gd name="T95" fmla="*/ 206 h 1117"/>
                <a:gd name="T96" fmla="*/ 93 w 878"/>
                <a:gd name="T97" fmla="*/ 208 h 1117"/>
                <a:gd name="T98" fmla="*/ 96 w 878"/>
                <a:gd name="T99" fmla="*/ 209 h 1117"/>
                <a:gd name="T100" fmla="*/ 101 w 878"/>
                <a:gd name="T101" fmla="*/ 210 h 1117"/>
                <a:gd name="T102" fmla="*/ 106 w 878"/>
                <a:gd name="T103" fmla="*/ 210 h 1117"/>
                <a:gd name="T104" fmla="*/ 110 w 878"/>
                <a:gd name="T105" fmla="*/ 208 h 1117"/>
                <a:gd name="T106" fmla="*/ 114 w 878"/>
                <a:gd name="T107" fmla="*/ 204 h 1117"/>
                <a:gd name="T108" fmla="*/ 118 w 878"/>
                <a:gd name="T109" fmla="*/ 200 h 1117"/>
                <a:gd name="T110" fmla="*/ 199 w 878"/>
                <a:gd name="T111" fmla="*/ 46 h 1117"/>
                <a:gd name="T112" fmla="*/ 138 w 87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878" h="1117">
                  <a:moveTo>
                    <a:pt x="150" y="174"/>
                  </a:moveTo>
                  <a:lnTo>
                    <a:pt x="204" y="0"/>
                  </a:lnTo>
                  <a:lnTo>
                    <a:pt x="362" y="40"/>
                  </a:lnTo>
                  <a:lnTo>
                    <a:pt x="322" y="164"/>
                  </a:lnTo>
                  <a:lnTo>
                    <a:pt x="460" y="159"/>
                  </a:lnTo>
                  <a:lnTo>
                    <a:pt x="452" y="303"/>
                  </a:lnTo>
                  <a:lnTo>
                    <a:pt x="276" y="322"/>
                  </a:lnTo>
                  <a:lnTo>
                    <a:pt x="150" y="848"/>
                  </a:lnTo>
                  <a:lnTo>
                    <a:pt x="0" y="784"/>
                  </a:lnTo>
                  <a:lnTo>
                    <a:pt x="98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50" y="174"/>
                  </a:lnTo>
                  <a:close/>
                  <a:moveTo>
                    <a:pt x="535" y="327"/>
                  </a:moveTo>
                  <a:lnTo>
                    <a:pt x="700" y="342"/>
                  </a:lnTo>
                  <a:lnTo>
                    <a:pt x="708" y="521"/>
                  </a:lnTo>
                  <a:lnTo>
                    <a:pt x="877" y="595"/>
                  </a:lnTo>
                  <a:lnTo>
                    <a:pt x="834" y="794"/>
                  </a:lnTo>
                  <a:lnTo>
                    <a:pt x="712" y="729"/>
                  </a:lnTo>
                  <a:lnTo>
                    <a:pt x="710" y="761"/>
                  </a:lnTo>
                  <a:lnTo>
                    <a:pt x="708" y="792"/>
                  </a:lnTo>
                  <a:lnTo>
                    <a:pt x="705" y="820"/>
                  </a:lnTo>
                  <a:lnTo>
                    <a:pt x="702" y="846"/>
                  </a:lnTo>
                  <a:lnTo>
                    <a:pt x="698" y="870"/>
                  </a:lnTo>
                  <a:lnTo>
                    <a:pt x="693" y="891"/>
                  </a:lnTo>
                  <a:lnTo>
                    <a:pt x="687" y="911"/>
                  </a:lnTo>
                  <a:lnTo>
                    <a:pt x="681" y="928"/>
                  </a:lnTo>
                  <a:lnTo>
                    <a:pt x="670" y="949"/>
                  </a:lnTo>
                  <a:lnTo>
                    <a:pt x="659" y="968"/>
                  </a:lnTo>
                  <a:lnTo>
                    <a:pt x="647" y="987"/>
                  </a:lnTo>
                  <a:lnTo>
                    <a:pt x="633" y="1005"/>
                  </a:lnTo>
                  <a:lnTo>
                    <a:pt x="619" y="1022"/>
                  </a:lnTo>
                  <a:lnTo>
                    <a:pt x="604" y="1038"/>
                  </a:lnTo>
                  <a:lnTo>
                    <a:pt x="588" y="1053"/>
                  </a:lnTo>
                  <a:lnTo>
                    <a:pt x="570" y="1067"/>
                  </a:lnTo>
                  <a:lnTo>
                    <a:pt x="553" y="1079"/>
                  </a:lnTo>
                  <a:lnTo>
                    <a:pt x="535" y="1089"/>
                  </a:lnTo>
                  <a:lnTo>
                    <a:pt x="517" y="1097"/>
                  </a:lnTo>
                  <a:lnTo>
                    <a:pt x="498" y="1104"/>
                  </a:lnTo>
                  <a:lnTo>
                    <a:pt x="480" y="1109"/>
                  </a:lnTo>
                  <a:lnTo>
                    <a:pt x="462" y="1113"/>
                  </a:lnTo>
                  <a:lnTo>
                    <a:pt x="443" y="1115"/>
                  </a:lnTo>
                  <a:lnTo>
                    <a:pt x="425" y="1116"/>
                  </a:lnTo>
                  <a:lnTo>
                    <a:pt x="408" y="1115"/>
                  </a:lnTo>
                  <a:lnTo>
                    <a:pt x="392" y="1113"/>
                  </a:lnTo>
                  <a:lnTo>
                    <a:pt x="376" y="1110"/>
                  </a:lnTo>
                  <a:lnTo>
                    <a:pt x="361" y="1105"/>
                  </a:lnTo>
                  <a:lnTo>
                    <a:pt x="347" y="1100"/>
                  </a:lnTo>
                  <a:lnTo>
                    <a:pt x="333" y="1094"/>
                  </a:lnTo>
                  <a:lnTo>
                    <a:pt x="320" y="1086"/>
                  </a:lnTo>
                  <a:lnTo>
                    <a:pt x="308" y="1078"/>
                  </a:lnTo>
                  <a:lnTo>
                    <a:pt x="296" y="1068"/>
                  </a:lnTo>
                  <a:lnTo>
                    <a:pt x="285" y="1058"/>
                  </a:lnTo>
                  <a:lnTo>
                    <a:pt x="274" y="1046"/>
                  </a:lnTo>
                  <a:lnTo>
                    <a:pt x="265" y="1033"/>
                  </a:lnTo>
                  <a:lnTo>
                    <a:pt x="256" y="1020"/>
                  </a:lnTo>
                  <a:lnTo>
                    <a:pt x="247" y="1005"/>
                  </a:lnTo>
                  <a:lnTo>
                    <a:pt x="239" y="989"/>
                  </a:lnTo>
                  <a:lnTo>
                    <a:pt x="232" y="972"/>
                  </a:lnTo>
                  <a:lnTo>
                    <a:pt x="220" y="938"/>
                  </a:lnTo>
                  <a:lnTo>
                    <a:pt x="215" y="921"/>
                  </a:lnTo>
                  <a:lnTo>
                    <a:pt x="211" y="904"/>
                  </a:lnTo>
                  <a:lnTo>
                    <a:pt x="208" y="887"/>
                  </a:lnTo>
                  <a:lnTo>
                    <a:pt x="206" y="870"/>
                  </a:lnTo>
                  <a:lnTo>
                    <a:pt x="204" y="854"/>
                  </a:lnTo>
                  <a:lnTo>
                    <a:pt x="204" y="837"/>
                  </a:lnTo>
                  <a:lnTo>
                    <a:pt x="204" y="821"/>
                  </a:lnTo>
                  <a:lnTo>
                    <a:pt x="205" y="804"/>
                  </a:lnTo>
                  <a:lnTo>
                    <a:pt x="207" y="788"/>
                  </a:lnTo>
                  <a:lnTo>
                    <a:pt x="209" y="772"/>
                  </a:lnTo>
                  <a:lnTo>
                    <a:pt x="213" y="756"/>
                  </a:lnTo>
                  <a:lnTo>
                    <a:pt x="217" y="740"/>
                  </a:lnTo>
                  <a:lnTo>
                    <a:pt x="222" y="725"/>
                  </a:lnTo>
                  <a:lnTo>
                    <a:pt x="228" y="709"/>
                  </a:lnTo>
                  <a:lnTo>
                    <a:pt x="240" y="684"/>
                  </a:lnTo>
                  <a:lnTo>
                    <a:pt x="253" y="661"/>
                  </a:lnTo>
                  <a:lnTo>
                    <a:pt x="268" y="639"/>
                  </a:lnTo>
                  <a:lnTo>
                    <a:pt x="285" y="619"/>
                  </a:lnTo>
                  <a:lnTo>
                    <a:pt x="304" y="601"/>
                  </a:lnTo>
                  <a:lnTo>
                    <a:pt x="324" y="584"/>
                  </a:lnTo>
                  <a:lnTo>
                    <a:pt x="346" y="569"/>
                  </a:lnTo>
                  <a:lnTo>
                    <a:pt x="370" y="556"/>
                  </a:lnTo>
                  <a:lnTo>
                    <a:pt x="387" y="549"/>
                  </a:lnTo>
                  <a:lnTo>
                    <a:pt x="405" y="542"/>
                  </a:lnTo>
                  <a:lnTo>
                    <a:pt x="425" y="535"/>
                  </a:lnTo>
                  <a:lnTo>
                    <a:pt x="447" y="528"/>
                  </a:lnTo>
                  <a:lnTo>
                    <a:pt x="497" y="516"/>
                  </a:lnTo>
                  <a:lnTo>
                    <a:pt x="555" y="506"/>
                  </a:lnTo>
                  <a:lnTo>
                    <a:pt x="535" y="327"/>
                  </a:lnTo>
                  <a:close/>
                  <a:moveTo>
                    <a:pt x="527" y="873"/>
                  </a:moveTo>
                  <a:lnTo>
                    <a:pt x="531" y="867"/>
                  </a:lnTo>
                  <a:lnTo>
                    <a:pt x="534" y="860"/>
                  </a:lnTo>
                  <a:lnTo>
                    <a:pt x="538" y="852"/>
                  </a:lnTo>
                  <a:lnTo>
                    <a:pt x="541" y="845"/>
                  </a:lnTo>
                  <a:lnTo>
                    <a:pt x="547" y="827"/>
                  </a:lnTo>
                  <a:lnTo>
                    <a:pt x="552" y="809"/>
                  </a:lnTo>
                  <a:lnTo>
                    <a:pt x="556" y="788"/>
                  </a:lnTo>
                  <a:lnTo>
                    <a:pt x="559" y="765"/>
                  </a:lnTo>
                  <a:lnTo>
                    <a:pt x="561" y="740"/>
                  </a:lnTo>
                  <a:lnTo>
                    <a:pt x="563" y="714"/>
                  </a:lnTo>
                  <a:lnTo>
                    <a:pt x="529" y="713"/>
                  </a:lnTo>
                  <a:lnTo>
                    <a:pt x="501" y="713"/>
                  </a:lnTo>
                  <a:lnTo>
                    <a:pt x="488" y="714"/>
                  </a:lnTo>
                  <a:lnTo>
                    <a:pt x="476" y="715"/>
                  </a:lnTo>
                  <a:lnTo>
                    <a:pt x="466" y="717"/>
                  </a:lnTo>
                  <a:lnTo>
                    <a:pt x="456" y="719"/>
                  </a:lnTo>
                  <a:lnTo>
                    <a:pt x="443" y="723"/>
                  </a:lnTo>
                  <a:lnTo>
                    <a:pt x="431" y="729"/>
                  </a:lnTo>
                  <a:lnTo>
                    <a:pt x="425" y="732"/>
                  </a:lnTo>
                  <a:lnTo>
                    <a:pt x="420" y="736"/>
                  </a:lnTo>
                  <a:lnTo>
                    <a:pt x="414" y="740"/>
                  </a:lnTo>
                  <a:lnTo>
                    <a:pt x="409" y="744"/>
                  </a:lnTo>
                  <a:lnTo>
                    <a:pt x="404" y="748"/>
                  </a:lnTo>
                  <a:lnTo>
                    <a:pt x="400" y="753"/>
                  </a:lnTo>
                  <a:lnTo>
                    <a:pt x="395" y="758"/>
                  </a:lnTo>
                  <a:lnTo>
                    <a:pt x="391" y="764"/>
                  </a:lnTo>
                  <a:lnTo>
                    <a:pt x="388" y="770"/>
                  </a:lnTo>
                  <a:lnTo>
                    <a:pt x="384" y="776"/>
                  </a:lnTo>
                  <a:lnTo>
                    <a:pt x="381" y="782"/>
                  </a:lnTo>
                  <a:lnTo>
                    <a:pt x="378" y="789"/>
                  </a:lnTo>
                  <a:lnTo>
                    <a:pt x="376" y="793"/>
                  </a:lnTo>
                  <a:lnTo>
                    <a:pt x="374" y="798"/>
                  </a:lnTo>
                  <a:lnTo>
                    <a:pt x="373" y="802"/>
                  </a:lnTo>
                  <a:lnTo>
                    <a:pt x="372" y="807"/>
                  </a:lnTo>
                  <a:lnTo>
                    <a:pt x="371" y="811"/>
                  </a:lnTo>
                  <a:lnTo>
                    <a:pt x="370" y="816"/>
                  </a:lnTo>
                  <a:lnTo>
                    <a:pt x="369" y="820"/>
                  </a:lnTo>
                  <a:lnTo>
                    <a:pt x="369" y="825"/>
                  </a:lnTo>
                  <a:lnTo>
                    <a:pt x="369" y="830"/>
                  </a:lnTo>
                  <a:lnTo>
                    <a:pt x="369" y="834"/>
                  </a:lnTo>
                  <a:lnTo>
                    <a:pt x="369" y="839"/>
                  </a:lnTo>
                  <a:lnTo>
                    <a:pt x="370" y="844"/>
                  </a:lnTo>
                  <a:lnTo>
                    <a:pt x="370" y="848"/>
                  </a:lnTo>
                  <a:lnTo>
                    <a:pt x="371" y="853"/>
                  </a:lnTo>
                  <a:lnTo>
                    <a:pt x="374" y="863"/>
                  </a:lnTo>
                  <a:lnTo>
                    <a:pt x="378" y="875"/>
                  </a:lnTo>
                  <a:lnTo>
                    <a:pt x="380" y="880"/>
                  </a:lnTo>
                  <a:lnTo>
                    <a:pt x="383" y="885"/>
                  </a:lnTo>
                  <a:lnTo>
                    <a:pt x="386" y="890"/>
                  </a:lnTo>
                  <a:lnTo>
                    <a:pt x="388" y="895"/>
                  </a:lnTo>
                  <a:lnTo>
                    <a:pt x="391" y="899"/>
                  </a:lnTo>
                  <a:lnTo>
                    <a:pt x="394" y="903"/>
                  </a:lnTo>
                  <a:lnTo>
                    <a:pt x="398" y="906"/>
                  </a:lnTo>
                  <a:lnTo>
                    <a:pt x="401" y="910"/>
                  </a:lnTo>
                  <a:lnTo>
                    <a:pt x="404" y="913"/>
                  </a:lnTo>
                  <a:lnTo>
                    <a:pt x="408" y="915"/>
                  </a:lnTo>
                  <a:lnTo>
                    <a:pt x="412" y="918"/>
                  </a:lnTo>
                  <a:lnTo>
                    <a:pt x="416" y="920"/>
                  </a:lnTo>
                  <a:lnTo>
                    <a:pt x="420" y="922"/>
                  </a:lnTo>
                  <a:lnTo>
                    <a:pt x="425" y="923"/>
                  </a:lnTo>
                  <a:lnTo>
                    <a:pt x="432" y="925"/>
                  </a:lnTo>
                  <a:lnTo>
                    <a:pt x="439" y="926"/>
                  </a:lnTo>
                  <a:lnTo>
                    <a:pt x="446" y="927"/>
                  </a:lnTo>
                  <a:lnTo>
                    <a:pt x="453" y="927"/>
                  </a:lnTo>
                  <a:lnTo>
                    <a:pt x="460" y="926"/>
                  </a:lnTo>
                  <a:lnTo>
                    <a:pt x="467" y="925"/>
                  </a:lnTo>
                  <a:lnTo>
                    <a:pt x="473" y="923"/>
                  </a:lnTo>
                  <a:lnTo>
                    <a:pt x="480" y="920"/>
                  </a:lnTo>
                  <a:lnTo>
                    <a:pt x="486" y="917"/>
                  </a:lnTo>
                  <a:lnTo>
                    <a:pt x="492" y="912"/>
                  </a:lnTo>
                  <a:lnTo>
                    <a:pt x="499" y="908"/>
                  </a:lnTo>
                  <a:lnTo>
                    <a:pt x="504" y="902"/>
                  </a:lnTo>
                  <a:lnTo>
                    <a:pt x="510" y="896"/>
                  </a:lnTo>
                  <a:lnTo>
                    <a:pt x="516" y="889"/>
                  </a:lnTo>
                  <a:lnTo>
                    <a:pt x="521" y="881"/>
                  </a:lnTo>
                  <a:lnTo>
                    <a:pt x="527" y="873"/>
                  </a:lnTo>
                  <a:close/>
                  <a:moveTo>
                    <a:pt x="609" y="0"/>
                  </a:moveTo>
                  <a:lnTo>
                    <a:pt x="877" y="203"/>
                  </a:lnTo>
                  <a:lnTo>
                    <a:pt x="794" y="342"/>
                  </a:lnTo>
                  <a:lnTo>
                    <a:pt x="515" y="124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73" name="Freeform 85">
              <a:extLst>
                <a:ext uri="{FF2B5EF4-FFF2-40B4-BE49-F238E27FC236}">
                  <a16:creationId xmlns:a16="http://schemas.microsoft.com/office/drawing/2014/main" id="{02EF539F-72E0-4804-85E7-6C4E55571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2" y="2836"/>
              <a:ext cx="195" cy="248"/>
            </a:xfrm>
            <a:custGeom>
              <a:avLst/>
              <a:gdLst>
                <a:gd name="T0" fmla="*/ 51 w 862"/>
                <a:gd name="T1" fmla="*/ 39 h 1093"/>
                <a:gd name="T2" fmla="*/ 42 w 862"/>
                <a:gd name="T3" fmla="*/ 75 h 1093"/>
                <a:gd name="T4" fmla="*/ 39 w 862"/>
                <a:gd name="T5" fmla="*/ 90 h 1093"/>
                <a:gd name="T6" fmla="*/ 37 w 862"/>
                <a:gd name="T7" fmla="*/ 104 h 1093"/>
                <a:gd name="T8" fmla="*/ 36 w 862"/>
                <a:gd name="T9" fmla="*/ 123 h 1093"/>
                <a:gd name="T10" fmla="*/ 37 w 862"/>
                <a:gd name="T11" fmla="*/ 171 h 1093"/>
                <a:gd name="T12" fmla="*/ 90 w 862"/>
                <a:gd name="T13" fmla="*/ 146 h 1093"/>
                <a:gd name="T14" fmla="*/ 60 w 862"/>
                <a:gd name="T15" fmla="*/ 217 h 1093"/>
                <a:gd name="T16" fmla="*/ 54 w 862"/>
                <a:gd name="T17" fmla="*/ 230 h 1093"/>
                <a:gd name="T18" fmla="*/ 52 w 862"/>
                <a:gd name="T19" fmla="*/ 234 h 1093"/>
                <a:gd name="T20" fmla="*/ 48 w 862"/>
                <a:gd name="T21" fmla="*/ 239 h 1093"/>
                <a:gd name="T22" fmla="*/ 44 w 862"/>
                <a:gd name="T23" fmla="*/ 243 h 1093"/>
                <a:gd name="T24" fmla="*/ 40 w 862"/>
                <a:gd name="T25" fmla="*/ 246 h 1093"/>
                <a:gd name="T26" fmla="*/ 35 w 862"/>
                <a:gd name="T27" fmla="*/ 248 h 1093"/>
                <a:gd name="T28" fmla="*/ 30 w 862"/>
                <a:gd name="T29" fmla="*/ 248 h 1093"/>
                <a:gd name="T30" fmla="*/ 26 w 862"/>
                <a:gd name="T31" fmla="*/ 247 h 1093"/>
                <a:gd name="T32" fmla="*/ 21 w 862"/>
                <a:gd name="T33" fmla="*/ 245 h 1093"/>
                <a:gd name="T34" fmla="*/ 18 w 862"/>
                <a:gd name="T35" fmla="*/ 242 h 1093"/>
                <a:gd name="T36" fmla="*/ 14 w 862"/>
                <a:gd name="T37" fmla="*/ 237 h 1093"/>
                <a:gd name="T38" fmla="*/ 11 w 862"/>
                <a:gd name="T39" fmla="*/ 232 h 1093"/>
                <a:gd name="T40" fmla="*/ 9 w 862"/>
                <a:gd name="T41" fmla="*/ 225 h 1093"/>
                <a:gd name="T42" fmla="*/ 5 w 862"/>
                <a:gd name="T43" fmla="*/ 212 h 1093"/>
                <a:gd name="T44" fmla="*/ 3 w 862"/>
                <a:gd name="T45" fmla="*/ 199 h 1093"/>
                <a:gd name="T46" fmla="*/ 1 w 862"/>
                <a:gd name="T47" fmla="*/ 177 h 1093"/>
                <a:gd name="T48" fmla="*/ 0 w 862"/>
                <a:gd name="T49" fmla="*/ 140 h 1093"/>
                <a:gd name="T50" fmla="*/ 2 w 862"/>
                <a:gd name="T51" fmla="*/ 101 h 1093"/>
                <a:gd name="T52" fmla="*/ 7 w 862"/>
                <a:gd name="T53" fmla="*/ 65 h 1093"/>
                <a:gd name="T54" fmla="*/ 17 w 862"/>
                <a:gd name="T55" fmla="*/ 25 h 1093"/>
                <a:gd name="T56" fmla="*/ 58 w 862"/>
                <a:gd name="T57" fmla="*/ 17 h 1093"/>
                <a:gd name="T58" fmla="*/ 181 w 862"/>
                <a:gd name="T59" fmla="*/ 54 h 1093"/>
                <a:gd name="T60" fmla="*/ 187 w 862"/>
                <a:gd name="T61" fmla="*/ 93 h 1093"/>
                <a:gd name="T62" fmla="*/ 192 w 862"/>
                <a:gd name="T63" fmla="*/ 141 h 1093"/>
                <a:gd name="T64" fmla="*/ 195 w 862"/>
                <a:gd name="T65" fmla="*/ 204 h 1093"/>
                <a:gd name="T66" fmla="*/ 153 w 862"/>
                <a:gd name="T67" fmla="*/ 146 h 1093"/>
                <a:gd name="T68" fmla="*/ 150 w 862"/>
                <a:gd name="T69" fmla="*/ 106 h 1093"/>
                <a:gd name="T70" fmla="*/ 145 w 862"/>
                <a:gd name="T71" fmla="*/ 69 h 1093"/>
                <a:gd name="T72" fmla="*/ 172 w 862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862" h="1093">
                  <a:moveTo>
                    <a:pt x="256" y="74"/>
                  </a:moveTo>
                  <a:lnTo>
                    <a:pt x="227" y="171"/>
                  </a:lnTo>
                  <a:lnTo>
                    <a:pt x="204" y="257"/>
                  </a:lnTo>
                  <a:lnTo>
                    <a:pt x="186" y="332"/>
                  </a:lnTo>
                  <a:lnTo>
                    <a:pt x="179" y="366"/>
                  </a:lnTo>
                  <a:lnTo>
                    <a:pt x="174" y="397"/>
                  </a:lnTo>
                  <a:lnTo>
                    <a:pt x="169" y="427"/>
                  </a:lnTo>
                  <a:lnTo>
                    <a:pt x="165" y="460"/>
                  </a:lnTo>
                  <a:lnTo>
                    <a:pt x="163" y="499"/>
                  </a:lnTo>
                  <a:lnTo>
                    <a:pt x="161" y="541"/>
                  </a:lnTo>
                  <a:lnTo>
                    <a:pt x="159" y="639"/>
                  </a:lnTo>
                  <a:lnTo>
                    <a:pt x="162" y="754"/>
                  </a:lnTo>
                  <a:lnTo>
                    <a:pt x="264" y="536"/>
                  </a:lnTo>
                  <a:lnTo>
                    <a:pt x="397" y="645"/>
                  </a:lnTo>
                  <a:lnTo>
                    <a:pt x="283" y="918"/>
                  </a:lnTo>
                  <a:lnTo>
                    <a:pt x="267" y="957"/>
                  </a:lnTo>
                  <a:lnTo>
                    <a:pt x="252" y="989"/>
                  </a:lnTo>
                  <a:lnTo>
                    <a:pt x="239" y="1014"/>
                  </a:lnTo>
                  <a:lnTo>
                    <a:pt x="234" y="1024"/>
                  </a:lnTo>
                  <a:lnTo>
                    <a:pt x="228" y="1032"/>
                  </a:lnTo>
                  <a:lnTo>
                    <a:pt x="220" y="1044"/>
                  </a:lnTo>
                  <a:lnTo>
                    <a:pt x="212" y="1054"/>
                  </a:lnTo>
                  <a:lnTo>
                    <a:pt x="203" y="1064"/>
                  </a:lnTo>
                  <a:lnTo>
                    <a:pt x="194" y="1072"/>
                  </a:lnTo>
                  <a:lnTo>
                    <a:pt x="185" y="1078"/>
                  </a:lnTo>
                  <a:lnTo>
                    <a:pt x="175" y="1084"/>
                  </a:lnTo>
                  <a:lnTo>
                    <a:pt x="164" y="1088"/>
                  </a:lnTo>
                  <a:lnTo>
                    <a:pt x="154" y="1091"/>
                  </a:lnTo>
                  <a:lnTo>
                    <a:pt x="143" y="1092"/>
                  </a:lnTo>
                  <a:lnTo>
                    <a:pt x="133" y="1092"/>
                  </a:lnTo>
                  <a:lnTo>
                    <a:pt x="123" y="1091"/>
                  </a:lnTo>
                  <a:lnTo>
                    <a:pt x="113" y="1088"/>
                  </a:lnTo>
                  <a:lnTo>
                    <a:pt x="104" y="1084"/>
                  </a:lnTo>
                  <a:lnTo>
                    <a:pt x="95" y="1079"/>
                  </a:lnTo>
                  <a:lnTo>
                    <a:pt x="87" y="1073"/>
                  </a:lnTo>
                  <a:lnTo>
                    <a:pt x="79" y="1065"/>
                  </a:lnTo>
                  <a:lnTo>
                    <a:pt x="71" y="1056"/>
                  </a:lnTo>
                  <a:lnTo>
                    <a:pt x="64" y="1046"/>
                  </a:lnTo>
                  <a:lnTo>
                    <a:pt x="57" y="1034"/>
                  </a:lnTo>
                  <a:lnTo>
                    <a:pt x="50" y="1022"/>
                  </a:lnTo>
                  <a:lnTo>
                    <a:pt x="44" y="1007"/>
                  </a:lnTo>
                  <a:lnTo>
                    <a:pt x="38" y="992"/>
                  </a:lnTo>
                  <a:lnTo>
                    <a:pt x="28" y="957"/>
                  </a:lnTo>
                  <a:lnTo>
                    <a:pt x="22" y="933"/>
                  </a:lnTo>
                  <a:lnTo>
                    <a:pt x="17" y="907"/>
                  </a:lnTo>
                  <a:lnTo>
                    <a:pt x="13" y="878"/>
                  </a:lnTo>
                  <a:lnTo>
                    <a:pt x="9" y="848"/>
                  </a:lnTo>
                  <a:lnTo>
                    <a:pt x="4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3" y="530"/>
                  </a:lnTo>
                  <a:lnTo>
                    <a:pt x="10" y="443"/>
                  </a:lnTo>
                  <a:lnTo>
                    <a:pt x="20" y="357"/>
                  </a:lnTo>
                  <a:lnTo>
                    <a:pt x="33" y="286"/>
                  </a:lnTo>
                  <a:lnTo>
                    <a:pt x="50" y="203"/>
                  </a:lnTo>
                  <a:lnTo>
                    <a:pt x="74" y="108"/>
                  </a:lnTo>
                  <a:lnTo>
                    <a:pt x="102" y="0"/>
                  </a:lnTo>
                  <a:lnTo>
                    <a:pt x="256" y="74"/>
                  </a:lnTo>
                  <a:close/>
                  <a:moveTo>
                    <a:pt x="759" y="30"/>
                  </a:moveTo>
                  <a:lnTo>
                    <a:pt x="799" y="237"/>
                  </a:lnTo>
                  <a:lnTo>
                    <a:pt x="814" y="329"/>
                  </a:lnTo>
                  <a:lnTo>
                    <a:pt x="826" y="412"/>
                  </a:lnTo>
                  <a:lnTo>
                    <a:pt x="837" y="509"/>
                  </a:lnTo>
                  <a:lnTo>
                    <a:pt x="847" y="623"/>
                  </a:lnTo>
                  <a:lnTo>
                    <a:pt x="855" y="752"/>
                  </a:lnTo>
                  <a:lnTo>
                    <a:pt x="861" y="898"/>
                  </a:lnTo>
                  <a:lnTo>
                    <a:pt x="688" y="903"/>
                  </a:lnTo>
                  <a:lnTo>
                    <a:pt x="678" y="645"/>
                  </a:lnTo>
                  <a:lnTo>
                    <a:pt x="672" y="546"/>
                  </a:lnTo>
                  <a:lnTo>
                    <a:pt x="665" y="466"/>
                  </a:lnTo>
                  <a:lnTo>
                    <a:pt x="654" y="395"/>
                  </a:lnTo>
                  <a:lnTo>
                    <a:pt x="639" y="306"/>
                  </a:lnTo>
                  <a:lnTo>
                    <a:pt x="594" y="74"/>
                  </a:lnTo>
                  <a:lnTo>
                    <a:pt x="759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58" name="Group 86">
            <a:extLst>
              <a:ext uri="{FF2B5EF4-FFF2-40B4-BE49-F238E27FC236}">
                <a16:creationId xmlns:a16="http://schemas.microsoft.com/office/drawing/2014/main" id="{F85AC38F-7EA3-41B0-AD64-7529E6CE8CA4}"/>
              </a:ext>
            </a:extLst>
          </p:cNvPr>
          <p:cNvGrpSpPr>
            <a:grpSpLocks/>
          </p:cNvGrpSpPr>
          <p:nvPr/>
        </p:nvGrpSpPr>
        <p:grpSpPr bwMode="auto">
          <a:xfrm>
            <a:off x="5075238" y="4622800"/>
            <a:ext cx="2446337" cy="395288"/>
            <a:chOff x="3524" y="3210"/>
            <a:chExt cx="1699" cy="275"/>
          </a:xfrm>
        </p:grpSpPr>
        <p:sp>
          <p:nvSpPr>
            <p:cNvPr id="14357" name="Freeform 87">
              <a:extLst>
                <a:ext uri="{FF2B5EF4-FFF2-40B4-BE49-F238E27FC236}">
                  <a16:creationId xmlns:a16="http://schemas.microsoft.com/office/drawing/2014/main" id="{F73D1B45-54A9-42A1-BA73-6364E09E8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3222"/>
              <a:ext cx="247" cy="247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8" name="Freeform 88">
              <a:extLst>
                <a:ext uri="{FF2B5EF4-FFF2-40B4-BE49-F238E27FC236}">
                  <a16:creationId xmlns:a16="http://schemas.microsoft.com/office/drawing/2014/main" id="{2D6D428C-B468-4E68-B762-C82AEE69D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7" y="3218"/>
              <a:ext cx="246" cy="256"/>
            </a:xfrm>
            <a:custGeom>
              <a:avLst/>
              <a:gdLst>
                <a:gd name="T0" fmla="*/ 80 w 1083"/>
                <a:gd name="T1" fmla="*/ 102 h 1127"/>
                <a:gd name="T2" fmla="*/ 119 w 1083"/>
                <a:gd name="T3" fmla="*/ 94 h 1127"/>
                <a:gd name="T4" fmla="*/ 156 w 1083"/>
                <a:gd name="T5" fmla="*/ 92 h 1127"/>
                <a:gd name="T6" fmla="*/ 192 w 1083"/>
                <a:gd name="T7" fmla="*/ 96 h 1127"/>
                <a:gd name="T8" fmla="*/ 207 w 1083"/>
                <a:gd name="T9" fmla="*/ 101 h 1127"/>
                <a:gd name="T10" fmla="*/ 219 w 1083"/>
                <a:gd name="T11" fmla="*/ 108 h 1127"/>
                <a:gd name="T12" fmla="*/ 230 w 1083"/>
                <a:gd name="T13" fmla="*/ 118 h 1127"/>
                <a:gd name="T14" fmla="*/ 238 w 1083"/>
                <a:gd name="T15" fmla="*/ 129 h 1127"/>
                <a:gd name="T16" fmla="*/ 243 w 1083"/>
                <a:gd name="T17" fmla="*/ 142 h 1127"/>
                <a:gd name="T18" fmla="*/ 246 w 1083"/>
                <a:gd name="T19" fmla="*/ 155 h 1127"/>
                <a:gd name="T20" fmla="*/ 246 w 1083"/>
                <a:gd name="T21" fmla="*/ 169 h 1127"/>
                <a:gd name="T22" fmla="*/ 242 w 1083"/>
                <a:gd name="T23" fmla="*/ 185 h 1127"/>
                <a:gd name="T24" fmla="*/ 235 w 1083"/>
                <a:gd name="T25" fmla="*/ 201 h 1127"/>
                <a:gd name="T26" fmla="*/ 224 w 1083"/>
                <a:gd name="T27" fmla="*/ 216 h 1127"/>
                <a:gd name="T28" fmla="*/ 212 w 1083"/>
                <a:gd name="T29" fmla="*/ 229 h 1127"/>
                <a:gd name="T30" fmla="*/ 175 w 1083"/>
                <a:gd name="T31" fmla="*/ 256 h 1127"/>
                <a:gd name="T32" fmla="*/ 165 w 1083"/>
                <a:gd name="T33" fmla="*/ 206 h 1127"/>
                <a:gd name="T34" fmla="*/ 176 w 1083"/>
                <a:gd name="T35" fmla="*/ 198 h 1127"/>
                <a:gd name="T36" fmla="*/ 185 w 1083"/>
                <a:gd name="T37" fmla="*/ 190 h 1127"/>
                <a:gd name="T38" fmla="*/ 191 w 1083"/>
                <a:gd name="T39" fmla="*/ 181 h 1127"/>
                <a:gd name="T40" fmla="*/ 193 w 1083"/>
                <a:gd name="T41" fmla="*/ 175 h 1127"/>
                <a:gd name="T42" fmla="*/ 194 w 1083"/>
                <a:gd name="T43" fmla="*/ 170 h 1127"/>
                <a:gd name="T44" fmla="*/ 194 w 1083"/>
                <a:gd name="T45" fmla="*/ 166 h 1127"/>
                <a:gd name="T46" fmla="*/ 194 w 1083"/>
                <a:gd name="T47" fmla="*/ 162 h 1127"/>
                <a:gd name="T48" fmla="*/ 191 w 1083"/>
                <a:gd name="T49" fmla="*/ 155 h 1127"/>
                <a:gd name="T50" fmla="*/ 186 w 1083"/>
                <a:gd name="T51" fmla="*/ 148 h 1127"/>
                <a:gd name="T52" fmla="*/ 180 w 1083"/>
                <a:gd name="T53" fmla="*/ 142 h 1127"/>
                <a:gd name="T54" fmla="*/ 173 w 1083"/>
                <a:gd name="T55" fmla="*/ 137 h 1127"/>
                <a:gd name="T56" fmla="*/ 164 w 1083"/>
                <a:gd name="T57" fmla="*/ 135 h 1127"/>
                <a:gd name="T58" fmla="*/ 154 w 1083"/>
                <a:gd name="T59" fmla="*/ 134 h 1127"/>
                <a:gd name="T60" fmla="*/ 130 w 1083"/>
                <a:gd name="T61" fmla="*/ 136 h 1127"/>
                <a:gd name="T62" fmla="*/ 98 w 1083"/>
                <a:gd name="T63" fmla="*/ 145 h 1127"/>
                <a:gd name="T64" fmla="*/ 71 w 1083"/>
                <a:gd name="T65" fmla="*/ 156 h 1127"/>
                <a:gd name="T66" fmla="*/ 26 w 1083"/>
                <a:gd name="T67" fmla="*/ 179 h 1127"/>
                <a:gd name="T68" fmla="*/ 20 w 1083"/>
                <a:gd name="T69" fmla="*/ 180 h 1127"/>
                <a:gd name="T70" fmla="*/ 15 w 1083"/>
                <a:gd name="T71" fmla="*/ 181 h 1127"/>
                <a:gd name="T72" fmla="*/ 11 w 1083"/>
                <a:gd name="T73" fmla="*/ 180 h 1127"/>
                <a:gd name="T74" fmla="*/ 7 w 1083"/>
                <a:gd name="T75" fmla="*/ 178 h 1127"/>
                <a:gd name="T76" fmla="*/ 4 w 1083"/>
                <a:gd name="T77" fmla="*/ 175 h 1127"/>
                <a:gd name="T78" fmla="*/ 2 w 1083"/>
                <a:gd name="T79" fmla="*/ 172 h 1127"/>
                <a:gd name="T80" fmla="*/ 1 w 1083"/>
                <a:gd name="T81" fmla="*/ 169 h 1127"/>
                <a:gd name="T82" fmla="*/ 0 w 1083"/>
                <a:gd name="T83" fmla="*/ 162 h 1127"/>
                <a:gd name="T84" fmla="*/ 1 w 1083"/>
                <a:gd name="T85" fmla="*/ 144 h 1127"/>
                <a:gd name="T86" fmla="*/ 7 w 1083"/>
                <a:gd name="T87" fmla="*/ 113 h 1127"/>
                <a:gd name="T88" fmla="*/ 47 w 1083"/>
                <a:gd name="T89" fmla="*/ 0 h 1127"/>
                <a:gd name="T90" fmla="*/ 168 w 1083"/>
                <a:gd name="T91" fmla="*/ 24 h 1127"/>
                <a:gd name="T92" fmla="*/ 144 w 1083"/>
                <a:gd name="T93" fmla="*/ 61 h 1127"/>
                <a:gd name="T94" fmla="*/ 35 w 1083"/>
                <a:gd name="T95" fmla="*/ 43 h 112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083" h="1127">
                  <a:moveTo>
                    <a:pt x="324" y="288"/>
                  </a:moveTo>
                  <a:lnTo>
                    <a:pt x="274" y="471"/>
                  </a:lnTo>
                  <a:lnTo>
                    <a:pt x="354" y="449"/>
                  </a:lnTo>
                  <a:lnTo>
                    <a:pt x="427" y="431"/>
                  </a:lnTo>
                  <a:lnTo>
                    <a:pt x="493" y="419"/>
                  </a:lnTo>
                  <a:lnTo>
                    <a:pt x="523" y="415"/>
                  </a:lnTo>
                  <a:lnTo>
                    <a:pt x="552" y="412"/>
                  </a:lnTo>
                  <a:lnTo>
                    <a:pt x="621" y="406"/>
                  </a:lnTo>
                  <a:lnTo>
                    <a:pt x="685" y="405"/>
                  </a:lnTo>
                  <a:lnTo>
                    <a:pt x="745" y="407"/>
                  </a:lnTo>
                  <a:lnTo>
                    <a:pt x="799" y="413"/>
                  </a:lnTo>
                  <a:lnTo>
                    <a:pt x="847" y="423"/>
                  </a:lnTo>
                  <a:lnTo>
                    <a:pt x="870" y="429"/>
                  </a:lnTo>
                  <a:lnTo>
                    <a:pt x="891" y="437"/>
                  </a:lnTo>
                  <a:lnTo>
                    <a:pt x="911" y="445"/>
                  </a:lnTo>
                  <a:lnTo>
                    <a:pt x="930" y="454"/>
                  </a:lnTo>
                  <a:lnTo>
                    <a:pt x="948" y="465"/>
                  </a:lnTo>
                  <a:lnTo>
                    <a:pt x="964" y="476"/>
                  </a:lnTo>
                  <a:lnTo>
                    <a:pt x="981" y="490"/>
                  </a:lnTo>
                  <a:lnTo>
                    <a:pt x="997" y="505"/>
                  </a:lnTo>
                  <a:lnTo>
                    <a:pt x="1011" y="520"/>
                  </a:lnTo>
                  <a:lnTo>
                    <a:pt x="1024" y="535"/>
                  </a:lnTo>
                  <a:lnTo>
                    <a:pt x="1036" y="552"/>
                  </a:lnTo>
                  <a:lnTo>
                    <a:pt x="1047" y="569"/>
                  </a:lnTo>
                  <a:lnTo>
                    <a:pt x="1056" y="586"/>
                  </a:lnTo>
                  <a:lnTo>
                    <a:pt x="1063" y="604"/>
                  </a:lnTo>
                  <a:lnTo>
                    <a:pt x="1070" y="623"/>
                  </a:lnTo>
                  <a:lnTo>
                    <a:pt x="1075" y="642"/>
                  </a:lnTo>
                  <a:lnTo>
                    <a:pt x="1079" y="662"/>
                  </a:lnTo>
                  <a:lnTo>
                    <a:pt x="1081" y="682"/>
                  </a:lnTo>
                  <a:lnTo>
                    <a:pt x="1082" y="703"/>
                  </a:lnTo>
                  <a:lnTo>
                    <a:pt x="1082" y="724"/>
                  </a:lnTo>
                  <a:lnTo>
                    <a:pt x="1081" y="746"/>
                  </a:lnTo>
                  <a:lnTo>
                    <a:pt x="1078" y="769"/>
                  </a:lnTo>
                  <a:lnTo>
                    <a:pt x="1073" y="793"/>
                  </a:lnTo>
                  <a:lnTo>
                    <a:pt x="1066" y="816"/>
                  </a:lnTo>
                  <a:lnTo>
                    <a:pt x="1058" y="839"/>
                  </a:lnTo>
                  <a:lnTo>
                    <a:pt x="1048" y="862"/>
                  </a:lnTo>
                  <a:lnTo>
                    <a:pt x="1036" y="885"/>
                  </a:lnTo>
                  <a:lnTo>
                    <a:pt x="1021" y="908"/>
                  </a:lnTo>
                  <a:lnTo>
                    <a:pt x="1006" y="930"/>
                  </a:lnTo>
                  <a:lnTo>
                    <a:pt x="988" y="953"/>
                  </a:lnTo>
                  <a:lnTo>
                    <a:pt x="972" y="971"/>
                  </a:lnTo>
                  <a:lnTo>
                    <a:pt x="954" y="990"/>
                  </a:lnTo>
                  <a:lnTo>
                    <a:pt x="932" y="1010"/>
                  </a:lnTo>
                  <a:lnTo>
                    <a:pt x="906" y="1031"/>
                  </a:lnTo>
                  <a:lnTo>
                    <a:pt x="845" y="1076"/>
                  </a:lnTo>
                  <a:lnTo>
                    <a:pt x="770" y="1126"/>
                  </a:lnTo>
                  <a:lnTo>
                    <a:pt x="646" y="958"/>
                  </a:lnTo>
                  <a:lnTo>
                    <a:pt x="689" y="932"/>
                  </a:lnTo>
                  <a:lnTo>
                    <a:pt x="725" y="909"/>
                  </a:lnTo>
                  <a:lnTo>
                    <a:pt x="754" y="890"/>
                  </a:lnTo>
                  <a:lnTo>
                    <a:pt x="765" y="881"/>
                  </a:lnTo>
                  <a:lnTo>
                    <a:pt x="775" y="873"/>
                  </a:lnTo>
                  <a:lnTo>
                    <a:pt x="789" y="861"/>
                  </a:lnTo>
                  <a:lnTo>
                    <a:pt x="802" y="848"/>
                  </a:lnTo>
                  <a:lnTo>
                    <a:pt x="813" y="835"/>
                  </a:lnTo>
                  <a:lnTo>
                    <a:pt x="823" y="822"/>
                  </a:lnTo>
                  <a:lnTo>
                    <a:pt x="832" y="809"/>
                  </a:lnTo>
                  <a:lnTo>
                    <a:pt x="839" y="796"/>
                  </a:lnTo>
                  <a:lnTo>
                    <a:pt x="845" y="782"/>
                  </a:lnTo>
                  <a:lnTo>
                    <a:pt x="847" y="776"/>
                  </a:lnTo>
                  <a:lnTo>
                    <a:pt x="849" y="769"/>
                  </a:lnTo>
                  <a:lnTo>
                    <a:pt x="850" y="763"/>
                  </a:lnTo>
                  <a:lnTo>
                    <a:pt x="852" y="757"/>
                  </a:lnTo>
                  <a:lnTo>
                    <a:pt x="853" y="750"/>
                  </a:lnTo>
                  <a:lnTo>
                    <a:pt x="853" y="744"/>
                  </a:lnTo>
                  <a:lnTo>
                    <a:pt x="854" y="738"/>
                  </a:lnTo>
                  <a:lnTo>
                    <a:pt x="854" y="732"/>
                  </a:lnTo>
                  <a:lnTo>
                    <a:pt x="853" y="726"/>
                  </a:lnTo>
                  <a:lnTo>
                    <a:pt x="853" y="720"/>
                  </a:lnTo>
                  <a:lnTo>
                    <a:pt x="852" y="713"/>
                  </a:lnTo>
                  <a:lnTo>
                    <a:pt x="850" y="707"/>
                  </a:lnTo>
                  <a:lnTo>
                    <a:pt x="846" y="695"/>
                  </a:lnTo>
                  <a:lnTo>
                    <a:pt x="841" y="682"/>
                  </a:lnTo>
                  <a:lnTo>
                    <a:pt x="835" y="670"/>
                  </a:lnTo>
                  <a:lnTo>
                    <a:pt x="828" y="660"/>
                  </a:lnTo>
                  <a:lnTo>
                    <a:pt x="820" y="651"/>
                  </a:lnTo>
                  <a:lnTo>
                    <a:pt x="812" y="642"/>
                  </a:lnTo>
                  <a:lnTo>
                    <a:pt x="803" y="634"/>
                  </a:lnTo>
                  <a:lnTo>
                    <a:pt x="793" y="626"/>
                  </a:lnTo>
                  <a:lnTo>
                    <a:pt x="783" y="619"/>
                  </a:lnTo>
                  <a:lnTo>
                    <a:pt x="772" y="612"/>
                  </a:lnTo>
                  <a:lnTo>
                    <a:pt x="760" y="605"/>
                  </a:lnTo>
                  <a:lnTo>
                    <a:pt x="748" y="600"/>
                  </a:lnTo>
                  <a:lnTo>
                    <a:pt x="735" y="597"/>
                  </a:lnTo>
                  <a:lnTo>
                    <a:pt x="721" y="594"/>
                  </a:lnTo>
                  <a:lnTo>
                    <a:pt x="707" y="591"/>
                  </a:lnTo>
                  <a:lnTo>
                    <a:pt x="692" y="590"/>
                  </a:lnTo>
                  <a:lnTo>
                    <a:pt x="677" y="589"/>
                  </a:lnTo>
                  <a:lnTo>
                    <a:pt x="644" y="589"/>
                  </a:lnTo>
                  <a:lnTo>
                    <a:pt x="609" y="593"/>
                  </a:lnTo>
                  <a:lnTo>
                    <a:pt x="571" y="599"/>
                  </a:lnTo>
                  <a:lnTo>
                    <a:pt x="530" y="608"/>
                  </a:lnTo>
                  <a:lnTo>
                    <a:pt x="487" y="620"/>
                  </a:lnTo>
                  <a:lnTo>
                    <a:pt x="430" y="638"/>
                  </a:lnTo>
                  <a:lnTo>
                    <a:pt x="379" y="656"/>
                  </a:lnTo>
                  <a:lnTo>
                    <a:pt x="333" y="675"/>
                  </a:lnTo>
                  <a:lnTo>
                    <a:pt x="313" y="685"/>
                  </a:lnTo>
                  <a:lnTo>
                    <a:pt x="294" y="695"/>
                  </a:lnTo>
                  <a:lnTo>
                    <a:pt x="130" y="779"/>
                  </a:lnTo>
                  <a:lnTo>
                    <a:pt x="113" y="786"/>
                  </a:lnTo>
                  <a:lnTo>
                    <a:pt x="105" y="789"/>
                  </a:lnTo>
                  <a:lnTo>
                    <a:pt x="97" y="792"/>
                  </a:lnTo>
                  <a:lnTo>
                    <a:pt x="89" y="793"/>
                  </a:lnTo>
                  <a:lnTo>
                    <a:pt x="82" y="794"/>
                  </a:lnTo>
                  <a:lnTo>
                    <a:pt x="75" y="795"/>
                  </a:lnTo>
                  <a:lnTo>
                    <a:pt x="68" y="795"/>
                  </a:lnTo>
                  <a:lnTo>
                    <a:pt x="61" y="794"/>
                  </a:lnTo>
                  <a:lnTo>
                    <a:pt x="54" y="793"/>
                  </a:lnTo>
                  <a:lnTo>
                    <a:pt x="48" y="791"/>
                  </a:lnTo>
                  <a:lnTo>
                    <a:pt x="42" y="789"/>
                  </a:lnTo>
                  <a:lnTo>
                    <a:pt x="36" y="786"/>
                  </a:lnTo>
                  <a:lnTo>
                    <a:pt x="31" y="783"/>
                  </a:lnTo>
                  <a:lnTo>
                    <a:pt x="26" y="779"/>
                  </a:lnTo>
                  <a:lnTo>
                    <a:pt x="21" y="774"/>
                  </a:lnTo>
                  <a:lnTo>
                    <a:pt x="18" y="771"/>
                  </a:lnTo>
                  <a:lnTo>
                    <a:pt x="15" y="767"/>
                  </a:lnTo>
                  <a:lnTo>
                    <a:pt x="12" y="763"/>
                  </a:lnTo>
                  <a:lnTo>
                    <a:pt x="10" y="759"/>
                  </a:lnTo>
                  <a:lnTo>
                    <a:pt x="8" y="754"/>
                  </a:lnTo>
                  <a:lnTo>
                    <a:pt x="6" y="750"/>
                  </a:lnTo>
                  <a:lnTo>
                    <a:pt x="5" y="745"/>
                  </a:lnTo>
                  <a:lnTo>
                    <a:pt x="3" y="739"/>
                  </a:lnTo>
                  <a:lnTo>
                    <a:pt x="1" y="728"/>
                  </a:lnTo>
                  <a:lnTo>
                    <a:pt x="0" y="715"/>
                  </a:lnTo>
                  <a:lnTo>
                    <a:pt x="0" y="700"/>
                  </a:lnTo>
                  <a:lnTo>
                    <a:pt x="1" y="685"/>
                  </a:lnTo>
                  <a:lnTo>
                    <a:pt x="4" y="636"/>
                  </a:lnTo>
                  <a:lnTo>
                    <a:pt x="10" y="588"/>
                  </a:lnTo>
                  <a:lnTo>
                    <a:pt x="19" y="542"/>
                  </a:lnTo>
                  <a:lnTo>
                    <a:pt x="31" y="496"/>
                  </a:lnTo>
                  <a:lnTo>
                    <a:pt x="105" y="253"/>
                  </a:lnTo>
                  <a:lnTo>
                    <a:pt x="324" y="288"/>
                  </a:lnTo>
                  <a:close/>
                  <a:moveTo>
                    <a:pt x="205" y="0"/>
                  </a:moveTo>
                  <a:lnTo>
                    <a:pt x="398" y="32"/>
                  </a:lnTo>
                  <a:lnTo>
                    <a:pt x="576" y="66"/>
                  </a:lnTo>
                  <a:lnTo>
                    <a:pt x="740" y="104"/>
                  </a:lnTo>
                  <a:lnTo>
                    <a:pt x="889" y="144"/>
                  </a:lnTo>
                  <a:lnTo>
                    <a:pt x="830" y="318"/>
                  </a:lnTo>
                  <a:lnTo>
                    <a:pt x="633" y="268"/>
                  </a:lnTo>
                  <a:lnTo>
                    <a:pt x="556" y="250"/>
                  </a:lnTo>
                  <a:lnTo>
                    <a:pt x="492" y="238"/>
                  </a:lnTo>
                  <a:lnTo>
                    <a:pt x="155" y="1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9" name="Freeform 89">
              <a:extLst>
                <a:ext uri="{FF2B5EF4-FFF2-40B4-BE49-F238E27FC236}">
                  <a16:creationId xmlns:a16="http://schemas.microsoft.com/office/drawing/2014/main" id="{3440C9D9-463B-416B-B12E-AAD4081E0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0" y="3223"/>
              <a:ext cx="250" cy="253"/>
            </a:xfrm>
            <a:custGeom>
              <a:avLst/>
              <a:gdLst>
                <a:gd name="T0" fmla="*/ 104 w 1108"/>
                <a:gd name="T1" fmla="*/ 9 h 1117"/>
                <a:gd name="T2" fmla="*/ 129 w 1108"/>
                <a:gd name="T3" fmla="*/ 69 h 1117"/>
                <a:gd name="T4" fmla="*/ 0 w 1108"/>
                <a:gd name="T5" fmla="*/ 178 h 1117"/>
                <a:gd name="T6" fmla="*/ 0 w 1108"/>
                <a:gd name="T7" fmla="*/ 44 h 1117"/>
                <a:gd name="T8" fmla="*/ 200 w 1108"/>
                <a:gd name="T9" fmla="*/ 77 h 1117"/>
                <a:gd name="T10" fmla="*/ 238 w 1108"/>
                <a:gd name="T11" fmla="*/ 180 h 1117"/>
                <a:gd name="T12" fmla="*/ 203 w 1108"/>
                <a:gd name="T13" fmla="*/ 179 h 1117"/>
                <a:gd name="T14" fmla="*/ 200 w 1108"/>
                <a:gd name="T15" fmla="*/ 197 h 1117"/>
                <a:gd name="T16" fmla="*/ 195 w 1108"/>
                <a:gd name="T17" fmla="*/ 210 h 1117"/>
                <a:gd name="T18" fmla="*/ 185 w 1108"/>
                <a:gd name="T19" fmla="*/ 224 h 1117"/>
                <a:gd name="T20" fmla="*/ 173 w 1108"/>
                <a:gd name="T21" fmla="*/ 235 h 1117"/>
                <a:gd name="T22" fmla="*/ 158 w 1108"/>
                <a:gd name="T23" fmla="*/ 244 h 1117"/>
                <a:gd name="T24" fmla="*/ 142 w 1108"/>
                <a:gd name="T25" fmla="*/ 250 h 1117"/>
                <a:gd name="T26" fmla="*/ 127 w 1108"/>
                <a:gd name="T27" fmla="*/ 253 h 1117"/>
                <a:gd name="T28" fmla="*/ 112 w 1108"/>
                <a:gd name="T29" fmla="*/ 252 h 1117"/>
                <a:gd name="T30" fmla="*/ 99 w 1108"/>
                <a:gd name="T31" fmla="*/ 249 h 1117"/>
                <a:gd name="T32" fmla="*/ 88 w 1108"/>
                <a:gd name="T33" fmla="*/ 244 h 1117"/>
                <a:gd name="T34" fmla="*/ 78 w 1108"/>
                <a:gd name="T35" fmla="*/ 237 h 1117"/>
                <a:gd name="T36" fmla="*/ 71 w 1108"/>
                <a:gd name="T37" fmla="*/ 228 h 1117"/>
                <a:gd name="T38" fmla="*/ 63 w 1108"/>
                <a:gd name="T39" fmla="*/ 212 h 1117"/>
                <a:gd name="T40" fmla="*/ 60 w 1108"/>
                <a:gd name="T41" fmla="*/ 201 h 1117"/>
                <a:gd name="T42" fmla="*/ 58 w 1108"/>
                <a:gd name="T43" fmla="*/ 190 h 1117"/>
                <a:gd name="T44" fmla="*/ 59 w 1108"/>
                <a:gd name="T45" fmla="*/ 178 h 1117"/>
                <a:gd name="T46" fmla="*/ 62 w 1108"/>
                <a:gd name="T47" fmla="*/ 168 h 1117"/>
                <a:gd name="T48" fmla="*/ 69 w 1108"/>
                <a:gd name="T49" fmla="*/ 155 h 1117"/>
                <a:gd name="T50" fmla="*/ 82 w 1108"/>
                <a:gd name="T51" fmla="*/ 140 h 1117"/>
                <a:gd name="T52" fmla="*/ 99 w 1108"/>
                <a:gd name="T53" fmla="*/ 129 h 1117"/>
                <a:gd name="T54" fmla="*/ 116 w 1108"/>
                <a:gd name="T55" fmla="*/ 123 h 1117"/>
                <a:gd name="T56" fmla="*/ 142 w 1108"/>
                <a:gd name="T57" fmla="*/ 117 h 1117"/>
                <a:gd name="T58" fmla="*/ 151 w 1108"/>
                <a:gd name="T59" fmla="*/ 198 h 1117"/>
                <a:gd name="T60" fmla="*/ 154 w 1108"/>
                <a:gd name="T61" fmla="*/ 193 h 1117"/>
                <a:gd name="T62" fmla="*/ 158 w 1108"/>
                <a:gd name="T63" fmla="*/ 183 h 1117"/>
                <a:gd name="T64" fmla="*/ 160 w 1108"/>
                <a:gd name="T65" fmla="*/ 168 h 1117"/>
                <a:gd name="T66" fmla="*/ 143 w 1108"/>
                <a:gd name="T67" fmla="*/ 161 h 1117"/>
                <a:gd name="T68" fmla="*/ 133 w 1108"/>
                <a:gd name="T69" fmla="*/ 162 h 1117"/>
                <a:gd name="T70" fmla="*/ 123 w 1108"/>
                <a:gd name="T71" fmla="*/ 165 h 1117"/>
                <a:gd name="T72" fmla="*/ 118 w 1108"/>
                <a:gd name="T73" fmla="*/ 168 h 1117"/>
                <a:gd name="T74" fmla="*/ 114 w 1108"/>
                <a:gd name="T75" fmla="*/ 171 h 1117"/>
                <a:gd name="T76" fmla="*/ 111 w 1108"/>
                <a:gd name="T77" fmla="*/ 174 h 1117"/>
                <a:gd name="T78" fmla="*/ 108 w 1108"/>
                <a:gd name="T79" fmla="*/ 179 h 1117"/>
                <a:gd name="T80" fmla="*/ 106 w 1108"/>
                <a:gd name="T81" fmla="*/ 182 h 1117"/>
                <a:gd name="T82" fmla="*/ 106 w 1108"/>
                <a:gd name="T83" fmla="*/ 185 h 1117"/>
                <a:gd name="T84" fmla="*/ 105 w 1108"/>
                <a:gd name="T85" fmla="*/ 188 h 1117"/>
                <a:gd name="T86" fmla="*/ 106 w 1108"/>
                <a:gd name="T87" fmla="*/ 191 h 1117"/>
                <a:gd name="T88" fmla="*/ 107 w 1108"/>
                <a:gd name="T89" fmla="*/ 195 h 1117"/>
                <a:gd name="T90" fmla="*/ 109 w 1108"/>
                <a:gd name="T91" fmla="*/ 200 h 1117"/>
                <a:gd name="T92" fmla="*/ 112 w 1108"/>
                <a:gd name="T93" fmla="*/ 204 h 1117"/>
                <a:gd name="T94" fmla="*/ 115 w 1108"/>
                <a:gd name="T95" fmla="*/ 206 h 1117"/>
                <a:gd name="T96" fmla="*/ 118 w 1108"/>
                <a:gd name="T97" fmla="*/ 208 h 1117"/>
                <a:gd name="T98" fmla="*/ 121 w 1108"/>
                <a:gd name="T99" fmla="*/ 209 h 1117"/>
                <a:gd name="T100" fmla="*/ 128 w 1108"/>
                <a:gd name="T101" fmla="*/ 210 h 1117"/>
                <a:gd name="T102" fmla="*/ 133 w 1108"/>
                <a:gd name="T103" fmla="*/ 210 h 1117"/>
                <a:gd name="T104" fmla="*/ 139 w 1108"/>
                <a:gd name="T105" fmla="*/ 208 h 1117"/>
                <a:gd name="T106" fmla="*/ 144 w 1108"/>
                <a:gd name="T107" fmla="*/ 204 h 1117"/>
                <a:gd name="T108" fmla="*/ 149 w 1108"/>
                <a:gd name="T109" fmla="*/ 200 h 1117"/>
                <a:gd name="T110" fmla="*/ 251 w 1108"/>
                <a:gd name="T111" fmla="*/ 46 h 1117"/>
                <a:gd name="T112" fmla="*/ 174 w 110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8" h="1117">
                  <a:moveTo>
                    <a:pt x="189" y="174"/>
                  </a:moveTo>
                  <a:lnTo>
                    <a:pt x="258" y="0"/>
                  </a:lnTo>
                  <a:lnTo>
                    <a:pt x="457" y="40"/>
                  </a:lnTo>
                  <a:lnTo>
                    <a:pt x="407" y="164"/>
                  </a:lnTo>
                  <a:lnTo>
                    <a:pt x="581" y="159"/>
                  </a:lnTo>
                  <a:lnTo>
                    <a:pt x="571" y="303"/>
                  </a:lnTo>
                  <a:lnTo>
                    <a:pt x="348" y="322"/>
                  </a:lnTo>
                  <a:lnTo>
                    <a:pt x="189" y="848"/>
                  </a:lnTo>
                  <a:lnTo>
                    <a:pt x="0" y="784"/>
                  </a:lnTo>
                  <a:lnTo>
                    <a:pt x="124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89" y="174"/>
                  </a:lnTo>
                  <a:close/>
                  <a:moveTo>
                    <a:pt x="675" y="327"/>
                  </a:moveTo>
                  <a:lnTo>
                    <a:pt x="883" y="342"/>
                  </a:lnTo>
                  <a:lnTo>
                    <a:pt x="893" y="521"/>
                  </a:lnTo>
                  <a:lnTo>
                    <a:pt x="1107" y="595"/>
                  </a:lnTo>
                  <a:lnTo>
                    <a:pt x="1052" y="794"/>
                  </a:lnTo>
                  <a:lnTo>
                    <a:pt x="898" y="729"/>
                  </a:lnTo>
                  <a:lnTo>
                    <a:pt x="896" y="761"/>
                  </a:lnTo>
                  <a:lnTo>
                    <a:pt x="894" y="792"/>
                  </a:lnTo>
                  <a:lnTo>
                    <a:pt x="890" y="820"/>
                  </a:lnTo>
                  <a:lnTo>
                    <a:pt x="886" y="846"/>
                  </a:lnTo>
                  <a:lnTo>
                    <a:pt x="881" y="870"/>
                  </a:lnTo>
                  <a:lnTo>
                    <a:pt x="874" y="891"/>
                  </a:lnTo>
                  <a:lnTo>
                    <a:pt x="867" y="911"/>
                  </a:lnTo>
                  <a:lnTo>
                    <a:pt x="859" y="928"/>
                  </a:lnTo>
                  <a:lnTo>
                    <a:pt x="846" y="949"/>
                  </a:lnTo>
                  <a:lnTo>
                    <a:pt x="832" y="968"/>
                  </a:lnTo>
                  <a:lnTo>
                    <a:pt x="816" y="987"/>
                  </a:lnTo>
                  <a:lnTo>
                    <a:pt x="799" y="1005"/>
                  </a:lnTo>
                  <a:lnTo>
                    <a:pt x="781" y="1022"/>
                  </a:lnTo>
                  <a:lnTo>
                    <a:pt x="762" y="1038"/>
                  </a:lnTo>
                  <a:lnTo>
                    <a:pt x="742" y="1053"/>
                  </a:lnTo>
                  <a:lnTo>
                    <a:pt x="720" y="1067"/>
                  </a:lnTo>
                  <a:lnTo>
                    <a:pt x="697" y="1079"/>
                  </a:lnTo>
                  <a:lnTo>
                    <a:pt x="675" y="1089"/>
                  </a:lnTo>
                  <a:lnTo>
                    <a:pt x="652" y="1097"/>
                  </a:lnTo>
                  <a:lnTo>
                    <a:pt x="629" y="1104"/>
                  </a:lnTo>
                  <a:lnTo>
                    <a:pt x="606" y="1109"/>
                  </a:lnTo>
                  <a:lnTo>
                    <a:pt x="583" y="1113"/>
                  </a:lnTo>
                  <a:lnTo>
                    <a:pt x="560" y="1115"/>
                  </a:lnTo>
                  <a:lnTo>
                    <a:pt x="536" y="1116"/>
                  </a:lnTo>
                  <a:lnTo>
                    <a:pt x="515" y="1115"/>
                  </a:lnTo>
                  <a:lnTo>
                    <a:pt x="494" y="1113"/>
                  </a:lnTo>
                  <a:lnTo>
                    <a:pt x="474" y="1110"/>
                  </a:lnTo>
                  <a:lnTo>
                    <a:pt x="456" y="1105"/>
                  </a:lnTo>
                  <a:lnTo>
                    <a:pt x="438" y="1100"/>
                  </a:lnTo>
                  <a:lnTo>
                    <a:pt x="420" y="1094"/>
                  </a:lnTo>
                  <a:lnTo>
                    <a:pt x="404" y="1086"/>
                  </a:lnTo>
                  <a:lnTo>
                    <a:pt x="388" y="1078"/>
                  </a:lnTo>
                  <a:lnTo>
                    <a:pt x="373" y="1068"/>
                  </a:lnTo>
                  <a:lnTo>
                    <a:pt x="360" y="1058"/>
                  </a:lnTo>
                  <a:lnTo>
                    <a:pt x="346" y="1046"/>
                  </a:lnTo>
                  <a:lnTo>
                    <a:pt x="334" y="1033"/>
                  </a:lnTo>
                  <a:lnTo>
                    <a:pt x="323" y="1020"/>
                  </a:lnTo>
                  <a:lnTo>
                    <a:pt x="312" y="1005"/>
                  </a:lnTo>
                  <a:lnTo>
                    <a:pt x="302" y="989"/>
                  </a:lnTo>
                  <a:lnTo>
                    <a:pt x="293" y="972"/>
                  </a:lnTo>
                  <a:lnTo>
                    <a:pt x="278" y="938"/>
                  </a:lnTo>
                  <a:lnTo>
                    <a:pt x="272" y="921"/>
                  </a:lnTo>
                  <a:lnTo>
                    <a:pt x="267" y="904"/>
                  </a:lnTo>
                  <a:lnTo>
                    <a:pt x="263" y="887"/>
                  </a:lnTo>
                  <a:lnTo>
                    <a:pt x="260" y="870"/>
                  </a:lnTo>
                  <a:lnTo>
                    <a:pt x="258" y="854"/>
                  </a:lnTo>
                  <a:lnTo>
                    <a:pt x="257" y="837"/>
                  </a:lnTo>
                  <a:lnTo>
                    <a:pt x="257" y="821"/>
                  </a:lnTo>
                  <a:lnTo>
                    <a:pt x="259" y="804"/>
                  </a:lnTo>
                  <a:lnTo>
                    <a:pt x="261" y="788"/>
                  </a:lnTo>
                  <a:lnTo>
                    <a:pt x="264" y="772"/>
                  </a:lnTo>
                  <a:lnTo>
                    <a:pt x="269" y="756"/>
                  </a:lnTo>
                  <a:lnTo>
                    <a:pt x="274" y="740"/>
                  </a:lnTo>
                  <a:lnTo>
                    <a:pt x="280" y="725"/>
                  </a:lnTo>
                  <a:lnTo>
                    <a:pt x="288" y="709"/>
                  </a:lnTo>
                  <a:lnTo>
                    <a:pt x="303" y="684"/>
                  </a:lnTo>
                  <a:lnTo>
                    <a:pt x="319" y="661"/>
                  </a:lnTo>
                  <a:lnTo>
                    <a:pt x="339" y="639"/>
                  </a:lnTo>
                  <a:lnTo>
                    <a:pt x="360" y="619"/>
                  </a:lnTo>
                  <a:lnTo>
                    <a:pt x="383" y="601"/>
                  </a:lnTo>
                  <a:lnTo>
                    <a:pt x="409" y="584"/>
                  </a:lnTo>
                  <a:lnTo>
                    <a:pt x="437" y="569"/>
                  </a:lnTo>
                  <a:lnTo>
                    <a:pt x="467" y="556"/>
                  </a:lnTo>
                  <a:lnTo>
                    <a:pt x="488" y="549"/>
                  </a:lnTo>
                  <a:lnTo>
                    <a:pt x="511" y="542"/>
                  </a:lnTo>
                  <a:lnTo>
                    <a:pt x="537" y="535"/>
                  </a:lnTo>
                  <a:lnTo>
                    <a:pt x="565" y="528"/>
                  </a:lnTo>
                  <a:lnTo>
                    <a:pt x="628" y="516"/>
                  </a:lnTo>
                  <a:lnTo>
                    <a:pt x="700" y="506"/>
                  </a:lnTo>
                  <a:lnTo>
                    <a:pt x="675" y="327"/>
                  </a:lnTo>
                  <a:close/>
                  <a:moveTo>
                    <a:pt x="665" y="873"/>
                  </a:moveTo>
                  <a:lnTo>
                    <a:pt x="670" y="867"/>
                  </a:lnTo>
                  <a:lnTo>
                    <a:pt x="675" y="860"/>
                  </a:lnTo>
                  <a:lnTo>
                    <a:pt x="679" y="852"/>
                  </a:lnTo>
                  <a:lnTo>
                    <a:pt x="683" y="845"/>
                  </a:lnTo>
                  <a:lnTo>
                    <a:pt x="690" y="827"/>
                  </a:lnTo>
                  <a:lnTo>
                    <a:pt x="696" y="809"/>
                  </a:lnTo>
                  <a:lnTo>
                    <a:pt x="701" y="788"/>
                  </a:lnTo>
                  <a:lnTo>
                    <a:pt x="705" y="765"/>
                  </a:lnTo>
                  <a:lnTo>
                    <a:pt x="708" y="740"/>
                  </a:lnTo>
                  <a:lnTo>
                    <a:pt x="710" y="714"/>
                  </a:lnTo>
                  <a:lnTo>
                    <a:pt x="668" y="713"/>
                  </a:lnTo>
                  <a:lnTo>
                    <a:pt x="632" y="713"/>
                  </a:lnTo>
                  <a:lnTo>
                    <a:pt x="616" y="714"/>
                  </a:lnTo>
                  <a:lnTo>
                    <a:pt x="601" y="715"/>
                  </a:lnTo>
                  <a:lnTo>
                    <a:pt x="588" y="717"/>
                  </a:lnTo>
                  <a:lnTo>
                    <a:pt x="576" y="719"/>
                  </a:lnTo>
                  <a:lnTo>
                    <a:pt x="559" y="723"/>
                  </a:lnTo>
                  <a:lnTo>
                    <a:pt x="544" y="729"/>
                  </a:lnTo>
                  <a:lnTo>
                    <a:pt x="536" y="732"/>
                  </a:lnTo>
                  <a:lnTo>
                    <a:pt x="529" y="736"/>
                  </a:lnTo>
                  <a:lnTo>
                    <a:pt x="523" y="740"/>
                  </a:lnTo>
                  <a:lnTo>
                    <a:pt x="516" y="744"/>
                  </a:lnTo>
                  <a:lnTo>
                    <a:pt x="510" y="748"/>
                  </a:lnTo>
                  <a:lnTo>
                    <a:pt x="505" y="753"/>
                  </a:lnTo>
                  <a:lnTo>
                    <a:pt x="499" y="758"/>
                  </a:lnTo>
                  <a:lnTo>
                    <a:pt x="494" y="764"/>
                  </a:lnTo>
                  <a:lnTo>
                    <a:pt x="489" y="770"/>
                  </a:lnTo>
                  <a:lnTo>
                    <a:pt x="485" y="776"/>
                  </a:lnTo>
                  <a:lnTo>
                    <a:pt x="481" y="782"/>
                  </a:lnTo>
                  <a:lnTo>
                    <a:pt x="477" y="789"/>
                  </a:lnTo>
                  <a:lnTo>
                    <a:pt x="475" y="793"/>
                  </a:lnTo>
                  <a:lnTo>
                    <a:pt x="472" y="798"/>
                  </a:lnTo>
                  <a:lnTo>
                    <a:pt x="470" y="802"/>
                  </a:lnTo>
                  <a:lnTo>
                    <a:pt x="469" y="807"/>
                  </a:lnTo>
                  <a:lnTo>
                    <a:pt x="468" y="811"/>
                  </a:lnTo>
                  <a:lnTo>
                    <a:pt x="467" y="816"/>
                  </a:lnTo>
                  <a:lnTo>
                    <a:pt x="466" y="820"/>
                  </a:lnTo>
                  <a:lnTo>
                    <a:pt x="466" y="825"/>
                  </a:lnTo>
                  <a:lnTo>
                    <a:pt x="465" y="830"/>
                  </a:lnTo>
                  <a:lnTo>
                    <a:pt x="465" y="834"/>
                  </a:lnTo>
                  <a:lnTo>
                    <a:pt x="466" y="839"/>
                  </a:lnTo>
                  <a:lnTo>
                    <a:pt x="467" y="844"/>
                  </a:lnTo>
                  <a:lnTo>
                    <a:pt x="468" y="848"/>
                  </a:lnTo>
                  <a:lnTo>
                    <a:pt x="469" y="853"/>
                  </a:lnTo>
                  <a:lnTo>
                    <a:pt x="472" y="863"/>
                  </a:lnTo>
                  <a:lnTo>
                    <a:pt x="477" y="875"/>
                  </a:lnTo>
                  <a:lnTo>
                    <a:pt x="480" y="880"/>
                  </a:lnTo>
                  <a:lnTo>
                    <a:pt x="483" y="885"/>
                  </a:lnTo>
                  <a:lnTo>
                    <a:pt x="487" y="890"/>
                  </a:lnTo>
                  <a:lnTo>
                    <a:pt x="490" y="895"/>
                  </a:lnTo>
                  <a:lnTo>
                    <a:pt x="494" y="899"/>
                  </a:lnTo>
                  <a:lnTo>
                    <a:pt x="498" y="903"/>
                  </a:lnTo>
                  <a:lnTo>
                    <a:pt x="502" y="906"/>
                  </a:lnTo>
                  <a:lnTo>
                    <a:pt x="506" y="910"/>
                  </a:lnTo>
                  <a:lnTo>
                    <a:pt x="510" y="913"/>
                  </a:lnTo>
                  <a:lnTo>
                    <a:pt x="515" y="915"/>
                  </a:lnTo>
                  <a:lnTo>
                    <a:pt x="520" y="918"/>
                  </a:lnTo>
                  <a:lnTo>
                    <a:pt x="525" y="920"/>
                  </a:lnTo>
                  <a:lnTo>
                    <a:pt x="530" y="922"/>
                  </a:lnTo>
                  <a:lnTo>
                    <a:pt x="536" y="923"/>
                  </a:lnTo>
                  <a:lnTo>
                    <a:pt x="545" y="925"/>
                  </a:lnTo>
                  <a:lnTo>
                    <a:pt x="554" y="926"/>
                  </a:lnTo>
                  <a:lnTo>
                    <a:pt x="563" y="927"/>
                  </a:lnTo>
                  <a:lnTo>
                    <a:pt x="572" y="927"/>
                  </a:lnTo>
                  <a:lnTo>
                    <a:pt x="581" y="926"/>
                  </a:lnTo>
                  <a:lnTo>
                    <a:pt x="589" y="925"/>
                  </a:lnTo>
                  <a:lnTo>
                    <a:pt x="598" y="923"/>
                  </a:lnTo>
                  <a:lnTo>
                    <a:pt x="606" y="920"/>
                  </a:lnTo>
                  <a:lnTo>
                    <a:pt x="614" y="917"/>
                  </a:lnTo>
                  <a:lnTo>
                    <a:pt x="622" y="912"/>
                  </a:lnTo>
                  <a:lnTo>
                    <a:pt x="629" y="908"/>
                  </a:lnTo>
                  <a:lnTo>
                    <a:pt x="637" y="902"/>
                  </a:lnTo>
                  <a:lnTo>
                    <a:pt x="644" y="896"/>
                  </a:lnTo>
                  <a:lnTo>
                    <a:pt x="651" y="889"/>
                  </a:lnTo>
                  <a:lnTo>
                    <a:pt x="658" y="881"/>
                  </a:lnTo>
                  <a:lnTo>
                    <a:pt x="665" y="873"/>
                  </a:lnTo>
                  <a:close/>
                  <a:moveTo>
                    <a:pt x="769" y="0"/>
                  </a:moveTo>
                  <a:lnTo>
                    <a:pt x="1107" y="203"/>
                  </a:lnTo>
                  <a:lnTo>
                    <a:pt x="1002" y="342"/>
                  </a:lnTo>
                  <a:lnTo>
                    <a:pt x="650" y="124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0" name="Freeform 90">
              <a:extLst>
                <a:ext uri="{FF2B5EF4-FFF2-40B4-BE49-F238E27FC236}">
                  <a16:creationId xmlns:a16="http://schemas.microsoft.com/office/drawing/2014/main" id="{8AB200A0-6C4C-44F9-A208-B59C117CA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8" y="3222"/>
              <a:ext cx="247" cy="247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1" name="Freeform 91">
              <a:extLst>
                <a:ext uri="{FF2B5EF4-FFF2-40B4-BE49-F238E27FC236}">
                  <a16:creationId xmlns:a16="http://schemas.microsoft.com/office/drawing/2014/main" id="{041BE46B-409E-411F-BF1F-5C7A4A8CA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4" y="3210"/>
              <a:ext cx="273" cy="275"/>
            </a:xfrm>
            <a:custGeom>
              <a:avLst/>
              <a:gdLst>
                <a:gd name="T0" fmla="*/ 146 w 1206"/>
                <a:gd name="T1" fmla="*/ 0 h 1212"/>
                <a:gd name="T2" fmla="*/ 195 w 1206"/>
                <a:gd name="T3" fmla="*/ 25 h 1212"/>
                <a:gd name="T4" fmla="*/ 138 w 1206"/>
                <a:gd name="T5" fmla="*/ 111 h 1212"/>
                <a:gd name="T6" fmla="*/ 249 w 1206"/>
                <a:gd name="T7" fmla="*/ 204 h 1212"/>
                <a:gd name="T8" fmla="*/ 273 w 1206"/>
                <a:gd name="T9" fmla="*/ 224 h 1212"/>
                <a:gd name="T10" fmla="*/ 271 w 1206"/>
                <a:gd name="T11" fmla="*/ 231 h 1212"/>
                <a:gd name="T12" fmla="*/ 249 w 1206"/>
                <a:gd name="T13" fmla="*/ 267 h 1212"/>
                <a:gd name="T14" fmla="*/ 245 w 1206"/>
                <a:gd name="T15" fmla="*/ 273 h 1212"/>
                <a:gd name="T16" fmla="*/ 145 w 1206"/>
                <a:gd name="T17" fmla="*/ 186 h 1212"/>
                <a:gd name="T18" fmla="*/ 110 w 1206"/>
                <a:gd name="T19" fmla="*/ 159 h 1212"/>
                <a:gd name="T20" fmla="*/ 67 w 1206"/>
                <a:gd name="T21" fmla="*/ 243 h 1212"/>
                <a:gd name="T22" fmla="*/ 53 w 1206"/>
                <a:gd name="T23" fmla="*/ 275 h 1212"/>
                <a:gd name="T24" fmla="*/ 41 w 1206"/>
                <a:gd name="T25" fmla="*/ 271 h 1212"/>
                <a:gd name="T26" fmla="*/ 28 w 1206"/>
                <a:gd name="T27" fmla="*/ 266 h 1212"/>
                <a:gd name="T28" fmla="*/ 14 w 1206"/>
                <a:gd name="T29" fmla="*/ 261 h 1212"/>
                <a:gd name="T30" fmla="*/ 0 w 1206"/>
                <a:gd name="T31" fmla="*/ 255 h 1212"/>
                <a:gd name="T32" fmla="*/ 37 w 1206"/>
                <a:gd name="T33" fmla="*/ 177 h 1212"/>
                <a:gd name="T34" fmla="*/ 49 w 1206"/>
                <a:gd name="T35" fmla="*/ 153 h 1212"/>
                <a:gd name="T36" fmla="*/ 63 w 1206"/>
                <a:gd name="T37" fmla="*/ 129 h 1212"/>
                <a:gd name="T38" fmla="*/ 78 w 1206"/>
                <a:gd name="T39" fmla="*/ 104 h 1212"/>
                <a:gd name="T40" fmla="*/ 94 w 1206"/>
                <a:gd name="T41" fmla="*/ 79 h 1212"/>
                <a:gd name="T42" fmla="*/ 146 w 1206"/>
                <a:gd name="T43" fmla="*/ 0 h 121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206" h="1212">
                  <a:moveTo>
                    <a:pt x="645" y="0"/>
                  </a:moveTo>
                  <a:lnTo>
                    <a:pt x="863" y="109"/>
                  </a:lnTo>
                  <a:lnTo>
                    <a:pt x="610" y="491"/>
                  </a:lnTo>
                  <a:lnTo>
                    <a:pt x="1101" y="898"/>
                  </a:lnTo>
                  <a:lnTo>
                    <a:pt x="1205" y="988"/>
                  </a:lnTo>
                  <a:lnTo>
                    <a:pt x="1195" y="1017"/>
                  </a:lnTo>
                  <a:lnTo>
                    <a:pt x="1101" y="1176"/>
                  </a:lnTo>
                  <a:lnTo>
                    <a:pt x="1081" y="1201"/>
                  </a:lnTo>
                  <a:lnTo>
                    <a:pt x="640" y="819"/>
                  </a:lnTo>
                  <a:lnTo>
                    <a:pt x="486" y="700"/>
                  </a:lnTo>
                  <a:lnTo>
                    <a:pt x="297" y="1072"/>
                  </a:lnTo>
                  <a:lnTo>
                    <a:pt x="233" y="1211"/>
                  </a:lnTo>
                  <a:lnTo>
                    <a:pt x="179" y="1194"/>
                  </a:lnTo>
                  <a:lnTo>
                    <a:pt x="123" y="1174"/>
                  </a:lnTo>
                  <a:lnTo>
                    <a:pt x="63" y="1150"/>
                  </a:lnTo>
                  <a:lnTo>
                    <a:pt x="0" y="1122"/>
                  </a:lnTo>
                  <a:lnTo>
                    <a:pt x="163" y="779"/>
                  </a:lnTo>
                  <a:lnTo>
                    <a:pt x="218" y="674"/>
                  </a:lnTo>
                  <a:lnTo>
                    <a:pt x="279" y="567"/>
                  </a:lnTo>
                  <a:lnTo>
                    <a:pt x="345" y="458"/>
                  </a:lnTo>
                  <a:lnTo>
                    <a:pt x="416" y="348"/>
                  </a:lnTo>
                  <a:lnTo>
                    <a:pt x="645" y="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62" name="Freeform 92">
              <a:extLst>
                <a:ext uri="{FF2B5EF4-FFF2-40B4-BE49-F238E27FC236}">
                  <a16:creationId xmlns:a16="http://schemas.microsoft.com/office/drawing/2014/main" id="{D34046BD-250D-475E-A1B8-AFC49D8C3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2" y="3210"/>
              <a:ext cx="272" cy="276"/>
            </a:xfrm>
            <a:custGeom>
              <a:avLst/>
              <a:gdLst>
                <a:gd name="T0" fmla="*/ 45 w 1201"/>
                <a:gd name="T1" fmla="*/ 5 h 1219"/>
                <a:gd name="T2" fmla="*/ 89 w 1201"/>
                <a:gd name="T3" fmla="*/ 3 h 1219"/>
                <a:gd name="T4" fmla="*/ 100 w 1201"/>
                <a:gd name="T5" fmla="*/ 5 h 1219"/>
                <a:gd name="T6" fmla="*/ 109 w 1201"/>
                <a:gd name="T7" fmla="*/ 8 h 1219"/>
                <a:gd name="T8" fmla="*/ 116 w 1201"/>
                <a:gd name="T9" fmla="*/ 14 h 1219"/>
                <a:gd name="T10" fmla="*/ 122 w 1201"/>
                <a:gd name="T11" fmla="*/ 21 h 1219"/>
                <a:gd name="T12" fmla="*/ 126 w 1201"/>
                <a:gd name="T13" fmla="*/ 30 h 1219"/>
                <a:gd name="T14" fmla="*/ 128 w 1201"/>
                <a:gd name="T15" fmla="*/ 43 h 1219"/>
                <a:gd name="T16" fmla="*/ 129 w 1201"/>
                <a:gd name="T17" fmla="*/ 66 h 1219"/>
                <a:gd name="T18" fmla="*/ 129 w 1201"/>
                <a:gd name="T19" fmla="*/ 107 h 1219"/>
                <a:gd name="T20" fmla="*/ 44 w 1201"/>
                <a:gd name="T21" fmla="*/ 275 h 1219"/>
                <a:gd name="T22" fmla="*/ 84 w 1201"/>
                <a:gd name="T23" fmla="*/ 94 h 1219"/>
                <a:gd name="T24" fmla="*/ 49 w 1201"/>
                <a:gd name="T25" fmla="*/ 96 h 1219"/>
                <a:gd name="T26" fmla="*/ 84 w 1201"/>
                <a:gd name="T27" fmla="*/ 39 h 1219"/>
                <a:gd name="T28" fmla="*/ 84 w 1201"/>
                <a:gd name="T29" fmla="*/ 52 h 1219"/>
                <a:gd name="T30" fmla="*/ 68 w 1201"/>
                <a:gd name="T31" fmla="*/ 239 h 1219"/>
                <a:gd name="T32" fmla="*/ 169 w 1201"/>
                <a:gd name="T33" fmla="*/ 127 h 1219"/>
                <a:gd name="T34" fmla="*/ 176 w 1201"/>
                <a:gd name="T35" fmla="*/ 128 h 1219"/>
                <a:gd name="T36" fmla="*/ 182 w 1201"/>
                <a:gd name="T37" fmla="*/ 130 h 1219"/>
                <a:gd name="T38" fmla="*/ 188 w 1201"/>
                <a:gd name="T39" fmla="*/ 133 h 1219"/>
                <a:gd name="T40" fmla="*/ 193 w 1201"/>
                <a:gd name="T41" fmla="*/ 137 h 1219"/>
                <a:gd name="T42" fmla="*/ 198 w 1201"/>
                <a:gd name="T43" fmla="*/ 142 h 1219"/>
                <a:gd name="T44" fmla="*/ 203 w 1201"/>
                <a:gd name="T45" fmla="*/ 153 h 1219"/>
                <a:gd name="T46" fmla="*/ 206 w 1201"/>
                <a:gd name="T47" fmla="*/ 166 h 1219"/>
                <a:gd name="T48" fmla="*/ 161 w 1201"/>
                <a:gd name="T49" fmla="*/ 204 h 1219"/>
                <a:gd name="T50" fmla="*/ 110 w 1201"/>
                <a:gd name="T51" fmla="*/ 206 h 1219"/>
                <a:gd name="T52" fmla="*/ 161 w 1201"/>
                <a:gd name="T53" fmla="*/ 154 h 1219"/>
                <a:gd name="T54" fmla="*/ 161 w 1201"/>
                <a:gd name="T55" fmla="*/ 168 h 1219"/>
                <a:gd name="T56" fmla="*/ 207 w 1201"/>
                <a:gd name="T57" fmla="*/ 0 h 1219"/>
                <a:gd name="T58" fmla="*/ 221 w 1201"/>
                <a:gd name="T59" fmla="*/ 0 h 1219"/>
                <a:gd name="T60" fmla="*/ 233 w 1201"/>
                <a:gd name="T61" fmla="*/ 3 h 1219"/>
                <a:gd name="T62" fmla="*/ 243 w 1201"/>
                <a:gd name="T63" fmla="*/ 8 h 1219"/>
                <a:gd name="T64" fmla="*/ 251 w 1201"/>
                <a:gd name="T65" fmla="*/ 13 h 1219"/>
                <a:gd name="T66" fmla="*/ 255 w 1201"/>
                <a:gd name="T67" fmla="*/ 19 h 1219"/>
                <a:gd name="T68" fmla="*/ 260 w 1201"/>
                <a:gd name="T69" fmla="*/ 29 h 1219"/>
                <a:gd name="T70" fmla="*/ 265 w 1201"/>
                <a:gd name="T71" fmla="*/ 50 h 1219"/>
                <a:gd name="T72" fmla="*/ 270 w 1201"/>
                <a:gd name="T73" fmla="*/ 98 h 1219"/>
                <a:gd name="T74" fmla="*/ 272 w 1201"/>
                <a:gd name="T75" fmla="*/ 239 h 1219"/>
                <a:gd name="T76" fmla="*/ 268 w 1201"/>
                <a:gd name="T77" fmla="*/ 251 h 1219"/>
                <a:gd name="T78" fmla="*/ 264 w 1201"/>
                <a:gd name="T79" fmla="*/ 260 h 1219"/>
                <a:gd name="T80" fmla="*/ 259 w 1201"/>
                <a:gd name="T81" fmla="*/ 266 h 1219"/>
                <a:gd name="T82" fmla="*/ 255 w 1201"/>
                <a:gd name="T83" fmla="*/ 270 h 1219"/>
                <a:gd name="T84" fmla="*/ 252 w 1201"/>
                <a:gd name="T85" fmla="*/ 271 h 1219"/>
                <a:gd name="T86" fmla="*/ 249 w 1201"/>
                <a:gd name="T87" fmla="*/ 272 h 1219"/>
                <a:gd name="T88" fmla="*/ 246 w 1201"/>
                <a:gd name="T89" fmla="*/ 272 h 1219"/>
                <a:gd name="T90" fmla="*/ 228 w 1201"/>
                <a:gd name="T91" fmla="*/ 232 h 1219"/>
                <a:gd name="T92" fmla="*/ 147 w 1201"/>
                <a:gd name="T93" fmla="*/ 2 h 1219"/>
                <a:gd name="T94" fmla="*/ 185 w 1201"/>
                <a:gd name="T95" fmla="*/ 74 h 1219"/>
                <a:gd name="T96" fmla="*/ 220 w 1201"/>
                <a:gd name="T97" fmla="*/ 49 h 1219"/>
                <a:gd name="T98" fmla="*/ 185 w 1201"/>
                <a:gd name="T99" fmla="*/ 49 h 121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201" h="1219">
                  <a:moveTo>
                    <a:pt x="44" y="37"/>
                  </a:moveTo>
                  <a:lnTo>
                    <a:pt x="121" y="28"/>
                  </a:lnTo>
                  <a:lnTo>
                    <a:pt x="199" y="21"/>
                  </a:lnTo>
                  <a:lnTo>
                    <a:pt x="278" y="16"/>
                  </a:lnTo>
                  <a:lnTo>
                    <a:pt x="357" y="12"/>
                  </a:lnTo>
                  <a:lnTo>
                    <a:pt x="394" y="13"/>
                  </a:lnTo>
                  <a:lnTo>
                    <a:pt x="410" y="15"/>
                  </a:lnTo>
                  <a:lnTo>
                    <a:pt x="427" y="17"/>
                  </a:lnTo>
                  <a:lnTo>
                    <a:pt x="442" y="21"/>
                  </a:lnTo>
                  <a:lnTo>
                    <a:pt x="456" y="25"/>
                  </a:lnTo>
                  <a:lnTo>
                    <a:pt x="469" y="30"/>
                  </a:lnTo>
                  <a:lnTo>
                    <a:pt x="482" y="36"/>
                  </a:lnTo>
                  <a:lnTo>
                    <a:pt x="494" y="43"/>
                  </a:lnTo>
                  <a:lnTo>
                    <a:pt x="504" y="51"/>
                  </a:lnTo>
                  <a:lnTo>
                    <a:pt x="514" y="60"/>
                  </a:lnTo>
                  <a:lnTo>
                    <a:pt x="523" y="69"/>
                  </a:lnTo>
                  <a:lnTo>
                    <a:pt x="531" y="80"/>
                  </a:lnTo>
                  <a:lnTo>
                    <a:pt x="538" y="91"/>
                  </a:lnTo>
                  <a:lnTo>
                    <a:pt x="545" y="103"/>
                  </a:lnTo>
                  <a:lnTo>
                    <a:pt x="550" y="116"/>
                  </a:lnTo>
                  <a:lnTo>
                    <a:pt x="555" y="131"/>
                  </a:lnTo>
                  <a:lnTo>
                    <a:pt x="559" y="148"/>
                  </a:lnTo>
                  <a:lnTo>
                    <a:pt x="562" y="167"/>
                  </a:lnTo>
                  <a:lnTo>
                    <a:pt x="565" y="188"/>
                  </a:lnTo>
                  <a:lnTo>
                    <a:pt x="567" y="210"/>
                  </a:lnTo>
                  <a:lnTo>
                    <a:pt x="569" y="235"/>
                  </a:lnTo>
                  <a:lnTo>
                    <a:pt x="570" y="290"/>
                  </a:lnTo>
                  <a:lnTo>
                    <a:pt x="572" y="352"/>
                  </a:lnTo>
                  <a:lnTo>
                    <a:pt x="572" y="413"/>
                  </a:lnTo>
                  <a:lnTo>
                    <a:pt x="569" y="474"/>
                  </a:lnTo>
                  <a:lnTo>
                    <a:pt x="565" y="533"/>
                  </a:lnTo>
                  <a:lnTo>
                    <a:pt x="213" y="553"/>
                  </a:lnTo>
                  <a:lnTo>
                    <a:pt x="193" y="1213"/>
                  </a:lnTo>
                  <a:lnTo>
                    <a:pt x="0" y="1208"/>
                  </a:lnTo>
                  <a:lnTo>
                    <a:pt x="44" y="37"/>
                  </a:lnTo>
                  <a:close/>
                  <a:moveTo>
                    <a:pt x="372" y="414"/>
                  </a:moveTo>
                  <a:lnTo>
                    <a:pt x="372" y="345"/>
                  </a:lnTo>
                  <a:lnTo>
                    <a:pt x="223" y="360"/>
                  </a:lnTo>
                  <a:lnTo>
                    <a:pt x="218" y="424"/>
                  </a:lnTo>
                  <a:lnTo>
                    <a:pt x="372" y="414"/>
                  </a:lnTo>
                  <a:close/>
                  <a:moveTo>
                    <a:pt x="372" y="231"/>
                  </a:moveTo>
                  <a:lnTo>
                    <a:pt x="372" y="171"/>
                  </a:lnTo>
                  <a:lnTo>
                    <a:pt x="238" y="176"/>
                  </a:lnTo>
                  <a:lnTo>
                    <a:pt x="233" y="240"/>
                  </a:lnTo>
                  <a:lnTo>
                    <a:pt x="372" y="231"/>
                  </a:lnTo>
                  <a:close/>
                  <a:moveTo>
                    <a:pt x="913" y="781"/>
                  </a:moveTo>
                  <a:lnTo>
                    <a:pt x="908" y="1009"/>
                  </a:lnTo>
                  <a:lnTo>
                    <a:pt x="302" y="1054"/>
                  </a:lnTo>
                  <a:lnTo>
                    <a:pt x="327" y="588"/>
                  </a:lnTo>
                  <a:lnTo>
                    <a:pt x="734" y="563"/>
                  </a:lnTo>
                  <a:lnTo>
                    <a:pt x="745" y="563"/>
                  </a:lnTo>
                  <a:lnTo>
                    <a:pt x="756" y="563"/>
                  </a:lnTo>
                  <a:lnTo>
                    <a:pt x="766" y="564"/>
                  </a:lnTo>
                  <a:lnTo>
                    <a:pt x="776" y="566"/>
                  </a:lnTo>
                  <a:lnTo>
                    <a:pt x="786" y="567"/>
                  </a:lnTo>
                  <a:lnTo>
                    <a:pt x="795" y="570"/>
                  </a:lnTo>
                  <a:lnTo>
                    <a:pt x="804" y="573"/>
                  </a:lnTo>
                  <a:lnTo>
                    <a:pt x="813" y="577"/>
                  </a:lnTo>
                  <a:lnTo>
                    <a:pt x="822" y="581"/>
                  </a:lnTo>
                  <a:lnTo>
                    <a:pt x="830" y="586"/>
                  </a:lnTo>
                  <a:lnTo>
                    <a:pt x="838" y="591"/>
                  </a:lnTo>
                  <a:lnTo>
                    <a:pt x="846" y="597"/>
                  </a:lnTo>
                  <a:lnTo>
                    <a:pt x="853" y="604"/>
                  </a:lnTo>
                  <a:lnTo>
                    <a:pt x="860" y="611"/>
                  </a:lnTo>
                  <a:lnTo>
                    <a:pt x="867" y="619"/>
                  </a:lnTo>
                  <a:lnTo>
                    <a:pt x="873" y="627"/>
                  </a:lnTo>
                  <a:lnTo>
                    <a:pt x="882" y="642"/>
                  </a:lnTo>
                  <a:lnTo>
                    <a:pt x="890" y="658"/>
                  </a:lnTo>
                  <a:lnTo>
                    <a:pt x="897" y="675"/>
                  </a:lnTo>
                  <a:lnTo>
                    <a:pt x="903" y="693"/>
                  </a:lnTo>
                  <a:lnTo>
                    <a:pt x="907" y="713"/>
                  </a:lnTo>
                  <a:lnTo>
                    <a:pt x="910" y="735"/>
                  </a:lnTo>
                  <a:lnTo>
                    <a:pt x="912" y="757"/>
                  </a:lnTo>
                  <a:lnTo>
                    <a:pt x="913" y="781"/>
                  </a:lnTo>
                  <a:close/>
                  <a:moveTo>
                    <a:pt x="709" y="900"/>
                  </a:moveTo>
                  <a:lnTo>
                    <a:pt x="709" y="846"/>
                  </a:lnTo>
                  <a:lnTo>
                    <a:pt x="491" y="851"/>
                  </a:lnTo>
                  <a:lnTo>
                    <a:pt x="486" y="910"/>
                  </a:lnTo>
                  <a:lnTo>
                    <a:pt x="709" y="900"/>
                  </a:lnTo>
                  <a:close/>
                  <a:moveTo>
                    <a:pt x="709" y="742"/>
                  </a:moveTo>
                  <a:lnTo>
                    <a:pt x="709" y="682"/>
                  </a:lnTo>
                  <a:lnTo>
                    <a:pt x="496" y="692"/>
                  </a:lnTo>
                  <a:lnTo>
                    <a:pt x="491" y="746"/>
                  </a:lnTo>
                  <a:lnTo>
                    <a:pt x="709" y="742"/>
                  </a:lnTo>
                  <a:close/>
                  <a:moveTo>
                    <a:pt x="650" y="7"/>
                  </a:moveTo>
                  <a:lnTo>
                    <a:pt x="813" y="2"/>
                  </a:lnTo>
                  <a:lnTo>
                    <a:pt x="916" y="0"/>
                  </a:lnTo>
                  <a:lnTo>
                    <a:pt x="952" y="1"/>
                  </a:lnTo>
                  <a:lnTo>
                    <a:pt x="966" y="1"/>
                  </a:lnTo>
                  <a:lnTo>
                    <a:pt x="977" y="2"/>
                  </a:lnTo>
                  <a:lnTo>
                    <a:pt x="995" y="5"/>
                  </a:lnTo>
                  <a:lnTo>
                    <a:pt x="1013" y="9"/>
                  </a:lnTo>
                  <a:lnTo>
                    <a:pt x="1030" y="14"/>
                  </a:lnTo>
                  <a:lnTo>
                    <a:pt x="1045" y="20"/>
                  </a:lnTo>
                  <a:lnTo>
                    <a:pt x="1060" y="27"/>
                  </a:lnTo>
                  <a:lnTo>
                    <a:pt x="1075" y="34"/>
                  </a:lnTo>
                  <a:lnTo>
                    <a:pt x="1088" y="43"/>
                  </a:lnTo>
                  <a:lnTo>
                    <a:pt x="1101" y="52"/>
                  </a:lnTo>
                  <a:lnTo>
                    <a:pt x="1108" y="59"/>
                  </a:lnTo>
                  <a:lnTo>
                    <a:pt x="1115" y="67"/>
                  </a:lnTo>
                  <a:lnTo>
                    <a:pt x="1122" y="76"/>
                  </a:lnTo>
                  <a:lnTo>
                    <a:pt x="1128" y="85"/>
                  </a:lnTo>
                  <a:lnTo>
                    <a:pt x="1134" y="95"/>
                  </a:lnTo>
                  <a:lnTo>
                    <a:pt x="1140" y="106"/>
                  </a:lnTo>
                  <a:lnTo>
                    <a:pt x="1150" y="130"/>
                  </a:lnTo>
                  <a:lnTo>
                    <a:pt x="1158" y="157"/>
                  </a:lnTo>
                  <a:lnTo>
                    <a:pt x="1165" y="187"/>
                  </a:lnTo>
                  <a:lnTo>
                    <a:pt x="1171" y="220"/>
                  </a:lnTo>
                  <a:lnTo>
                    <a:pt x="1175" y="255"/>
                  </a:lnTo>
                  <a:lnTo>
                    <a:pt x="1184" y="347"/>
                  </a:lnTo>
                  <a:lnTo>
                    <a:pt x="1190" y="434"/>
                  </a:lnTo>
                  <a:lnTo>
                    <a:pt x="1194" y="516"/>
                  </a:lnTo>
                  <a:lnTo>
                    <a:pt x="1195" y="593"/>
                  </a:lnTo>
                  <a:lnTo>
                    <a:pt x="1200" y="1054"/>
                  </a:lnTo>
                  <a:lnTo>
                    <a:pt x="1195" y="1073"/>
                  </a:lnTo>
                  <a:lnTo>
                    <a:pt x="1190" y="1091"/>
                  </a:lnTo>
                  <a:lnTo>
                    <a:pt x="1184" y="1108"/>
                  </a:lnTo>
                  <a:lnTo>
                    <a:pt x="1178" y="1123"/>
                  </a:lnTo>
                  <a:lnTo>
                    <a:pt x="1172" y="1136"/>
                  </a:lnTo>
                  <a:lnTo>
                    <a:pt x="1165" y="1148"/>
                  </a:lnTo>
                  <a:lnTo>
                    <a:pt x="1158" y="1159"/>
                  </a:lnTo>
                  <a:lnTo>
                    <a:pt x="1151" y="1168"/>
                  </a:lnTo>
                  <a:lnTo>
                    <a:pt x="1143" y="1176"/>
                  </a:lnTo>
                  <a:lnTo>
                    <a:pt x="1136" y="1183"/>
                  </a:lnTo>
                  <a:lnTo>
                    <a:pt x="1128" y="1189"/>
                  </a:lnTo>
                  <a:lnTo>
                    <a:pt x="1124" y="1192"/>
                  </a:lnTo>
                  <a:lnTo>
                    <a:pt x="1120" y="1194"/>
                  </a:lnTo>
                  <a:lnTo>
                    <a:pt x="1116" y="1196"/>
                  </a:lnTo>
                  <a:lnTo>
                    <a:pt x="1111" y="1198"/>
                  </a:lnTo>
                  <a:lnTo>
                    <a:pt x="1107" y="1200"/>
                  </a:lnTo>
                  <a:lnTo>
                    <a:pt x="1103" y="1201"/>
                  </a:lnTo>
                  <a:lnTo>
                    <a:pt x="1099" y="1202"/>
                  </a:lnTo>
                  <a:lnTo>
                    <a:pt x="1095" y="1203"/>
                  </a:lnTo>
                  <a:lnTo>
                    <a:pt x="1090" y="1203"/>
                  </a:lnTo>
                  <a:lnTo>
                    <a:pt x="1086" y="1203"/>
                  </a:lnTo>
                  <a:lnTo>
                    <a:pt x="883" y="1218"/>
                  </a:lnTo>
                  <a:lnTo>
                    <a:pt x="828" y="1029"/>
                  </a:lnTo>
                  <a:lnTo>
                    <a:pt x="1007" y="1024"/>
                  </a:lnTo>
                  <a:lnTo>
                    <a:pt x="997" y="528"/>
                  </a:lnTo>
                  <a:lnTo>
                    <a:pt x="635" y="528"/>
                  </a:lnTo>
                  <a:lnTo>
                    <a:pt x="650" y="7"/>
                  </a:lnTo>
                  <a:close/>
                  <a:moveTo>
                    <a:pt x="992" y="399"/>
                  </a:moveTo>
                  <a:lnTo>
                    <a:pt x="982" y="325"/>
                  </a:lnTo>
                  <a:lnTo>
                    <a:pt x="818" y="325"/>
                  </a:lnTo>
                  <a:lnTo>
                    <a:pt x="818" y="399"/>
                  </a:lnTo>
                  <a:lnTo>
                    <a:pt x="992" y="399"/>
                  </a:lnTo>
                  <a:close/>
                  <a:moveTo>
                    <a:pt x="972" y="216"/>
                  </a:moveTo>
                  <a:lnTo>
                    <a:pt x="967" y="166"/>
                  </a:lnTo>
                  <a:lnTo>
                    <a:pt x="823" y="166"/>
                  </a:lnTo>
                  <a:lnTo>
                    <a:pt x="818" y="216"/>
                  </a:lnTo>
                  <a:lnTo>
                    <a:pt x="972" y="21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grpSp>
        <p:nvGrpSpPr>
          <p:cNvPr id="3165" name="Group 93">
            <a:extLst>
              <a:ext uri="{FF2B5EF4-FFF2-40B4-BE49-F238E27FC236}">
                <a16:creationId xmlns:a16="http://schemas.microsoft.com/office/drawing/2014/main" id="{E37E27B1-E67A-4CBD-9B9F-499AAA522FF5}"/>
              </a:ext>
            </a:extLst>
          </p:cNvPr>
          <p:cNvGrpSpPr>
            <a:grpSpLocks/>
          </p:cNvGrpSpPr>
          <p:nvPr/>
        </p:nvGrpSpPr>
        <p:grpSpPr bwMode="auto">
          <a:xfrm>
            <a:off x="5075238" y="5180013"/>
            <a:ext cx="2843212" cy="392112"/>
            <a:chOff x="3524" y="3597"/>
            <a:chExt cx="1975" cy="272"/>
          </a:xfrm>
        </p:grpSpPr>
        <p:sp>
          <p:nvSpPr>
            <p:cNvPr id="14350" name="Freeform 94">
              <a:extLst>
                <a:ext uri="{FF2B5EF4-FFF2-40B4-BE49-F238E27FC236}">
                  <a16:creationId xmlns:a16="http://schemas.microsoft.com/office/drawing/2014/main" id="{9F3224FA-7DDE-4515-B9C3-C06E795807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4" y="3607"/>
              <a:ext cx="247" cy="248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1" name="Freeform 95">
              <a:extLst>
                <a:ext uri="{FF2B5EF4-FFF2-40B4-BE49-F238E27FC236}">
                  <a16:creationId xmlns:a16="http://schemas.microsoft.com/office/drawing/2014/main" id="{48D7DFE7-3FBD-4ABF-9067-A1D2E694C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1" y="3608"/>
              <a:ext cx="251" cy="253"/>
            </a:xfrm>
            <a:custGeom>
              <a:avLst/>
              <a:gdLst>
                <a:gd name="T0" fmla="*/ 104 w 1108"/>
                <a:gd name="T1" fmla="*/ 9 h 1117"/>
                <a:gd name="T2" fmla="*/ 129 w 1108"/>
                <a:gd name="T3" fmla="*/ 69 h 1117"/>
                <a:gd name="T4" fmla="*/ 0 w 1108"/>
                <a:gd name="T5" fmla="*/ 178 h 1117"/>
                <a:gd name="T6" fmla="*/ 0 w 1108"/>
                <a:gd name="T7" fmla="*/ 44 h 1117"/>
                <a:gd name="T8" fmla="*/ 200 w 1108"/>
                <a:gd name="T9" fmla="*/ 77 h 1117"/>
                <a:gd name="T10" fmla="*/ 238 w 1108"/>
                <a:gd name="T11" fmla="*/ 180 h 1117"/>
                <a:gd name="T12" fmla="*/ 203 w 1108"/>
                <a:gd name="T13" fmla="*/ 179 h 1117"/>
                <a:gd name="T14" fmla="*/ 200 w 1108"/>
                <a:gd name="T15" fmla="*/ 197 h 1117"/>
                <a:gd name="T16" fmla="*/ 195 w 1108"/>
                <a:gd name="T17" fmla="*/ 210 h 1117"/>
                <a:gd name="T18" fmla="*/ 185 w 1108"/>
                <a:gd name="T19" fmla="*/ 224 h 1117"/>
                <a:gd name="T20" fmla="*/ 173 w 1108"/>
                <a:gd name="T21" fmla="*/ 235 h 1117"/>
                <a:gd name="T22" fmla="*/ 158 w 1108"/>
                <a:gd name="T23" fmla="*/ 244 h 1117"/>
                <a:gd name="T24" fmla="*/ 142 w 1108"/>
                <a:gd name="T25" fmla="*/ 250 h 1117"/>
                <a:gd name="T26" fmla="*/ 127 w 1108"/>
                <a:gd name="T27" fmla="*/ 253 h 1117"/>
                <a:gd name="T28" fmla="*/ 112 w 1108"/>
                <a:gd name="T29" fmla="*/ 252 h 1117"/>
                <a:gd name="T30" fmla="*/ 99 w 1108"/>
                <a:gd name="T31" fmla="*/ 249 h 1117"/>
                <a:gd name="T32" fmla="*/ 88 w 1108"/>
                <a:gd name="T33" fmla="*/ 244 h 1117"/>
                <a:gd name="T34" fmla="*/ 78 w 1108"/>
                <a:gd name="T35" fmla="*/ 237 h 1117"/>
                <a:gd name="T36" fmla="*/ 71 w 1108"/>
                <a:gd name="T37" fmla="*/ 228 h 1117"/>
                <a:gd name="T38" fmla="*/ 63 w 1108"/>
                <a:gd name="T39" fmla="*/ 212 h 1117"/>
                <a:gd name="T40" fmla="*/ 60 w 1108"/>
                <a:gd name="T41" fmla="*/ 201 h 1117"/>
                <a:gd name="T42" fmla="*/ 58 w 1108"/>
                <a:gd name="T43" fmla="*/ 190 h 1117"/>
                <a:gd name="T44" fmla="*/ 59 w 1108"/>
                <a:gd name="T45" fmla="*/ 178 h 1117"/>
                <a:gd name="T46" fmla="*/ 62 w 1108"/>
                <a:gd name="T47" fmla="*/ 168 h 1117"/>
                <a:gd name="T48" fmla="*/ 69 w 1108"/>
                <a:gd name="T49" fmla="*/ 155 h 1117"/>
                <a:gd name="T50" fmla="*/ 82 w 1108"/>
                <a:gd name="T51" fmla="*/ 140 h 1117"/>
                <a:gd name="T52" fmla="*/ 99 w 1108"/>
                <a:gd name="T53" fmla="*/ 129 h 1117"/>
                <a:gd name="T54" fmla="*/ 116 w 1108"/>
                <a:gd name="T55" fmla="*/ 123 h 1117"/>
                <a:gd name="T56" fmla="*/ 142 w 1108"/>
                <a:gd name="T57" fmla="*/ 117 h 1117"/>
                <a:gd name="T58" fmla="*/ 151 w 1108"/>
                <a:gd name="T59" fmla="*/ 198 h 1117"/>
                <a:gd name="T60" fmla="*/ 154 w 1108"/>
                <a:gd name="T61" fmla="*/ 193 h 1117"/>
                <a:gd name="T62" fmla="*/ 158 w 1108"/>
                <a:gd name="T63" fmla="*/ 183 h 1117"/>
                <a:gd name="T64" fmla="*/ 160 w 1108"/>
                <a:gd name="T65" fmla="*/ 168 h 1117"/>
                <a:gd name="T66" fmla="*/ 143 w 1108"/>
                <a:gd name="T67" fmla="*/ 161 h 1117"/>
                <a:gd name="T68" fmla="*/ 133 w 1108"/>
                <a:gd name="T69" fmla="*/ 162 h 1117"/>
                <a:gd name="T70" fmla="*/ 123 w 1108"/>
                <a:gd name="T71" fmla="*/ 165 h 1117"/>
                <a:gd name="T72" fmla="*/ 118 w 1108"/>
                <a:gd name="T73" fmla="*/ 168 h 1117"/>
                <a:gd name="T74" fmla="*/ 114 w 1108"/>
                <a:gd name="T75" fmla="*/ 171 h 1117"/>
                <a:gd name="T76" fmla="*/ 111 w 1108"/>
                <a:gd name="T77" fmla="*/ 174 h 1117"/>
                <a:gd name="T78" fmla="*/ 108 w 1108"/>
                <a:gd name="T79" fmla="*/ 179 h 1117"/>
                <a:gd name="T80" fmla="*/ 106 w 1108"/>
                <a:gd name="T81" fmla="*/ 182 h 1117"/>
                <a:gd name="T82" fmla="*/ 106 w 1108"/>
                <a:gd name="T83" fmla="*/ 185 h 1117"/>
                <a:gd name="T84" fmla="*/ 105 w 1108"/>
                <a:gd name="T85" fmla="*/ 188 h 1117"/>
                <a:gd name="T86" fmla="*/ 106 w 1108"/>
                <a:gd name="T87" fmla="*/ 191 h 1117"/>
                <a:gd name="T88" fmla="*/ 107 w 1108"/>
                <a:gd name="T89" fmla="*/ 195 h 1117"/>
                <a:gd name="T90" fmla="*/ 109 w 1108"/>
                <a:gd name="T91" fmla="*/ 200 h 1117"/>
                <a:gd name="T92" fmla="*/ 112 w 1108"/>
                <a:gd name="T93" fmla="*/ 204 h 1117"/>
                <a:gd name="T94" fmla="*/ 115 w 1108"/>
                <a:gd name="T95" fmla="*/ 206 h 1117"/>
                <a:gd name="T96" fmla="*/ 118 w 1108"/>
                <a:gd name="T97" fmla="*/ 208 h 1117"/>
                <a:gd name="T98" fmla="*/ 121 w 1108"/>
                <a:gd name="T99" fmla="*/ 209 h 1117"/>
                <a:gd name="T100" fmla="*/ 128 w 1108"/>
                <a:gd name="T101" fmla="*/ 210 h 1117"/>
                <a:gd name="T102" fmla="*/ 133 w 1108"/>
                <a:gd name="T103" fmla="*/ 210 h 1117"/>
                <a:gd name="T104" fmla="*/ 139 w 1108"/>
                <a:gd name="T105" fmla="*/ 208 h 1117"/>
                <a:gd name="T106" fmla="*/ 144 w 1108"/>
                <a:gd name="T107" fmla="*/ 204 h 1117"/>
                <a:gd name="T108" fmla="*/ 149 w 1108"/>
                <a:gd name="T109" fmla="*/ 200 h 1117"/>
                <a:gd name="T110" fmla="*/ 251 w 1108"/>
                <a:gd name="T111" fmla="*/ 46 h 1117"/>
                <a:gd name="T112" fmla="*/ 174 w 1108"/>
                <a:gd name="T113" fmla="*/ 0 h 11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08" h="1117">
                  <a:moveTo>
                    <a:pt x="189" y="174"/>
                  </a:moveTo>
                  <a:lnTo>
                    <a:pt x="258" y="0"/>
                  </a:lnTo>
                  <a:lnTo>
                    <a:pt x="457" y="40"/>
                  </a:lnTo>
                  <a:lnTo>
                    <a:pt x="407" y="164"/>
                  </a:lnTo>
                  <a:lnTo>
                    <a:pt x="581" y="159"/>
                  </a:lnTo>
                  <a:lnTo>
                    <a:pt x="571" y="303"/>
                  </a:lnTo>
                  <a:lnTo>
                    <a:pt x="348" y="322"/>
                  </a:lnTo>
                  <a:lnTo>
                    <a:pt x="189" y="848"/>
                  </a:lnTo>
                  <a:lnTo>
                    <a:pt x="0" y="784"/>
                  </a:lnTo>
                  <a:lnTo>
                    <a:pt x="124" y="352"/>
                  </a:lnTo>
                  <a:lnTo>
                    <a:pt x="0" y="377"/>
                  </a:lnTo>
                  <a:lnTo>
                    <a:pt x="0" y="193"/>
                  </a:lnTo>
                  <a:lnTo>
                    <a:pt x="189" y="174"/>
                  </a:lnTo>
                  <a:close/>
                  <a:moveTo>
                    <a:pt x="675" y="327"/>
                  </a:moveTo>
                  <a:lnTo>
                    <a:pt x="883" y="342"/>
                  </a:lnTo>
                  <a:lnTo>
                    <a:pt x="893" y="521"/>
                  </a:lnTo>
                  <a:lnTo>
                    <a:pt x="1107" y="595"/>
                  </a:lnTo>
                  <a:lnTo>
                    <a:pt x="1052" y="794"/>
                  </a:lnTo>
                  <a:lnTo>
                    <a:pt x="898" y="729"/>
                  </a:lnTo>
                  <a:lnTo>
                    <a:pt x="896" y="761"/>
                  </a:lnTo>
                  <a:lnTo>
                    <a:pt x="894" y="792"/>
                  </a:lnTo>
                  <a:lnTo>
                    <a:pt x="890" y="820"/>
                  </a:lnTo>
                  <a:lnTo>
                    <a:pt x="886" y="846"/>
                  </a:lnTo>
                  <a:lnTo>
                    <a:pt x="881" y="870"/>
                  </a:lnTo>
                  <a:lnTo>
                    <a:pt x="874" y="891"/>
                  </a:lnTo>
                  <a:lnTo>
                    <a:pt x="867" y="911"/>
                  </a:lnTo>
                  <a:lnTo>
                    <a:pt x="859" y="928"/>
                  </a:lnTo>
                  <a:lnTo>
                    <a:pt x="846" y="949"/>
                  </a:lnTo>
                  <a:lnTo>
                    <a:pt x="832" y="968"/>
                  </a:lnTo>
                  <a:lnTo>
                    <a:pt x="816" y="987"/>
                  </a:lnTo>
                  <a:lnTo>
                    <a:pt x="799" y="1005"/>
                  </a:lnTo>
                  <a:lnTo>
                    <a:pt x="781" y="1022"/>
                  </a:lnTo>
                  <a:lnTo>
                    <a:pt x="762" y="1038"/>
                  </a:lnTo>
                  <a:lnTo>
                    <a:pt x="742" y="1053"/>
                  </a:lnTo>
                  <a:lnTo>
                    <a:pt x="720" y="1067"/>
                  </a:lnTo>
                  <a:lnTo>
                    <a:pt x="697" y="1079"/>
                  </a:lnTo>
                  <a:lnTo>
                    <a:pt x="675" y="1089"/>
                  </a:lnTo>
                  <a:lnTo>
                    <a:pt x="652" y="1097"/>
                  </a:lnTo>
                  <a:lnTo>
                    <a:pt x="629" y="1104"/>
                  </a:lnTo>
                  <a:lnTo>
                    <a:pt x="606" y="1109"/>
                  </a:lnTo>
                  <a:lnTo>
                    <a:pt x="583" y="1113"/>
                  </a:lnTo>
                  <a:lnTo>
                    <a:pt x="560" y="1115"/>
                  </a:lnTo>
                  <a:lnTo>
                    <a:pt x="536" y="1116"/>
                  </a:lnTo>
                  <a:lnTo>
                    <a:pt x="515" y="1115"/>
                  </a:lnTo>
                  <a:lnTo>
                    <a:pt x="494" y="1113"/>
                  </a:lnTo>
                  <a:lnTo>
                    <a:pt x="474" y="1110"/>
                  </a:lnTo>
                  <a:lnTo>
                    <a:pt x="456" y="1105"/>
                  </a:lnTo>
                  <a:lnTo>
                    <a:pt x="438" y="1100"/>
                  </a:lnTo>
                  <a:lnTo>
                    <a:pt x="420" y="1094"/>
                  </a:lnTo>
                  <a:lnTo>
                    <a:pt x="404" y="1086"/>
                  </a:lnTo>
                  <a:lnTo>
                    <a:pt x="388" y="1078"/>
                  </a:lnTo>
                  <a:lnTo>
                    <a:pt x="373" y="1068"/>
                  </a:lnTo>
                  <a:lnTo>
                    <a:pt x="360" y="1058"/>
                  </a:lnTo>
                  <a:lnTo>
                    <a:pt x="346" y="1046"/>
                  </a:lnTo>
                  <a:lnTo>
                    <a:pt x="334" y="1033"/>
                  </a:lnTo>
                  <a:lnTo>
                    <a:pt x="323" y="1020"/>
                  </a:lnTo>
                  <a:lnTo>
                    <a:pt x="312" y="1005"/>
                  </a:lnTo>
                  <a:lnTo>
                    <a:pt x="302" y="989"/>
                  </a:lnTo>
                  <a:lnTo>
                    <a:pt x="293" y="972"/>
                  </a:lnTo>
                  <a:lnTo>
                    <a:pt x="278" y="938"/>
                  </a:lnTo>
                  <a:lnTo>
                    <a:pt x="272" y="921"/>
                  </a:lnTo>
                  <a:lnTo>
                    <a:pt x="267" y="904"/>
                  </a:lnTo>
                  <a:lnTo>
                    <a:pt x="263" y="887"/>
                  </a:lnTo>
                  <a:lnTo>
                    <a:pt x="260" y="870"/>
                  </a:lnTo>
                  <a:lnTo>
                    <a:pt x="258" y="854"/>
                  </a:lnTo>
                  <a:lnTo>
                    <a:pt x="257" y="837"/>
                  </a:lnTo>
                  <a:lnTo>
                    <a:pt x="257" y="821"/>
                  </a:lnTo>
                  <a:lnTo>
                    <a:pt x="259" y="804"/>
                  </a:lnTo>
                  <a:lnTo>
                    <a:pt x="261" y="788"/>
                  </a:lnTo>
                  <a:lnTo>
                    <a:pt x="264" y="772"/>
                  </a:lnTo>
                  <a:lnTo>
                    <a:pt x="269" y="756"/>
                  </a:lnTo>
                  <a:lnTo>
                    <a:pt x="274" y="740"/>
                  </a:lnTo>
                  <a:lnTo>
                    <a:pt x="280" y="725"/>
                  </a:lnTo>
                  <a:lnTo>
                    <a:pt x="288" y="709"/>
                  </a:lnTo>
                  <a:lnTo>
                    <a:pt x="303" y="684"/>
                  </a:lnTo>
                  <a:lnTo>
                    <a:pt x="319" y="661"/>
                  </a:lnTo>
                  <a:lnTo>
                    <a:pt x="339" y="639"/>
                  </a:lnTo>
                  <a:lnTo>
                    <a:pt x="360" y="619"/>
                  </a:lnTo>
                  <a:lnTo>
                    <a:pt x="383" y="601"/>
                  </a:lnTo>
                  <a:lnTo>
                    <a:pt x="409" y="584"/>
                  </a:lnTo>
                  <a:lnTo>
                    <a:pt x="437" y="569"/>
                  </a:lnTo>
                  <a:lnTo>
                    <a:pt x="467" y="556"/>
                  </a:lnTo>
                  <a:lnTo>
                    <a:pt x="488" y="549"/>
                  </a:lnTo>
                  <a:lnTo>
                    <a:pt x="511" y="542"/>
                  </a:lnTo>
                  <a:lnTo>
                    <a:pt x="537" y="535"/>
                  </a:lnTo>
                  <a:lnTo>
                    <a:pt x="565" y="528"/>
                  </a:lnTo>
                  <a:lnTo>
                    <a:pt x="628" y="516"/>
                  </a:lnTo>
                  <a:lnTo>
                    <a:pt x="700" y="506"/>
                  </a:lnTo>
                  <a:lnTo>
                    <a:pt x="675" y="327"/>
                  </a:lnTo>
                  <a:close/>
                  <a:moveTo>
                    <a:pt x="665" y="873"/>
                  </a:moveTo>
                  <a:lnTo>
                    <a:pt x="670" y="867"/>
                  </a:lnTo>
                  <a:lnTo>
                    <a:pt x="675" y="860"/>
                  </a:lnTo>
                  <a:lnTo>
                    <a:pt x="679" y="852"/>
                  </a:lnTo>
                  <a:lnTo>
                    <a:pt x="683" y="845"/>
                  </a:lnTo>
                  <a:lnTo>
                    <a:pt x="690" y="827"/>
                  </a:lnTo>
                  <a:lnTo>
                    <a:pt x="696" y="809"/>
                  </a:lnTo>
                  <a:lnTo>
                    <a:pt x="701" y="788"/>
                  </a:lnTo>
                  <a:lnTo>
                    <a:pt x="705" y="765"/>
                  </a:lnTo>
                  <a:lnTo>
                    <a:pt x="708" y="740"/>
                  </a:lnTo>
                  <a:lnTo>
                    <a:pt x="710" y="714"/>
                  </a:lnTo>
                  <a:lnTo>
                    <a:pt x="668" y="713"/>
                  </a:lnTo>
                  <a:lnTo>
                    <a:pt x="632" y="713"/>
                  </a:lnTo>
                  <a:lnTo>
                    <a:pt x="616" y="714"/>
                  </a:lnTo>
                  <a:lnTo>
                    <a:pt x="601" y="715"/>
                  </a:lnTo>
                  <a:lnTo>
                    <a:pt x="588" y="717"/>
                  </a:lnTo>
                  <a:lnTo>
                    <a:pt x="576" y="719"/>
                  </a:lnTo>
                  <a:lnTo>
                    <a:pt x="559" y="723"/>
                  </a:lnTo>
                  <a:lnTo>
                    <a:pt x="544" y="729"/>
                  </a:lnTo>
                  <a:lnTo>
                    <a:pt x="536" y="732"/>
                  </a:lnTo>
                  <a:lnTo>
                    <a:pt x="529" y="736"/>
                  </a:lnTo>
                  <a:lnTo>
                    <a:pt x="523" y="740"/>
                  </a:lnTo>
                  <a:lnTo>
                    <a:pt x="516" y="744"/>
                  </a:lnTo>
                  <a:lnTo>
                    <a:pt x="510" y="748"/>
                  </a:lnTo>
                  <a:lnTo>
                    <a:pt x="505" y="753"/>
                  </a:lnTo>
                  <a:lnTo>
                    <a:pt x="499" y="758"/>
                  </a:lnTo>
                  <a:lnTo>
                    <a:pt x="494" y="764"/>
                  </a:lnTo>
                  <a:lnTo>
                    <a:pt x="489" y="770"/>
                  </a:lnTo>
                  <a:lnTo>
                    <a:pt x="485" y="776"/>
                  </a:lnTo>
                  <a:lnTo>
                    <a:pt x="481" y="782"/>
                  </a:lnTo>
                  <a:lnTo>
                    <a:pt x="477" y="789"/>
                  </a:lnTo>
                  <a:lnTo>
                    <a:pt x="475" y="793"/>
                  </a:lnTo>
                  <a:lnTo>
                    <a:pt x="472" y="798"/>
                  </a:lnTo>
                  <a:lnTo>
                    <a:pt x="470" y="802"/>
                  </a:lnTo>
                  <a:lnTo>
                    <a:pt x="469" y="807"/>
                  </a:lnTo>
                  <a:lnTo>
                    <a:pt x="468" y="811"/>
                  </a:lnTo>
                  <a:lnTo>
                    <a:pt x="467" y="816"/>
                  </a:lnTo>
                  <a:lnTo>
                    <a:pt x="466" y="820"/>
                  </a:lnTo>
                  <a:lnTo>
                    <a:pt x="466" y="825"/>
                  </a:lnTo>
                  <a:lnTo>
                    <a:pt x="465" y="830"/>
                  </a:lnTo>
                  <a:lnTo>
                    <a:pt x="465" y="834"/>
                  </a:lnTo>
                  <a:lnTo>
                    <a:pt x="466" y="839"/>
                  </a:lnTo>
                  <a:lnTo>
                    <a:pt x="467" y="844"/>
                  </a:lnTo>
                  <a:lnTo>
                    <a:pt x="468" y="848"/>
                  </a:lnTo>
                  <a:lnTo>
                    <a:pt x="469" y="853"/>
                  </a:lnTo>
                  <a:lnTo>
                    <a:pt x="472" y="863"/>
                  </a:lnTo>
                  <a:lnTo>
                    <a:pt x="477" y="875"/>
                  </a:lnTo>
                  <a:lnTo>
                    <a:pt x="480" y="880"/>
                  </a:lnTo>
                  <a:lnTo>
                    <a:pt x="483" y="885"/>
                  </a:lnTo>
                  <a:lnTo>
                    <a:pt x="487" y="890"/>
                  </a:lnTo>
                  <a:lnTo>
                    <a:pt x="490" y="895"/>
                  </a:lnTo>
                  <a:lnTo>
                    <a:pt x="494" y="899"/>
                  </a:lnTo>
                  <a:lnTo>
                    <a:pt x="498" y="903"/>
                  </a:lnTo>
                  <a:lnTo>
                    <a:pt x="502" y="906"/>
                  </a:lnTo>
                  <a:lnTo>
                    <a:pt x="506" y="910"/>
                  </a:lnTo>
                  <a:lnTo>
                    <a:pt x="510" y="913"/>
                  </a:lnTo>
                  <a:lnTo>
                    <a:pt x="515" y="915"/>
                  </a:lnTo>
                  <a:lnTo>
                    <a:pt x="520" y="918"/>
                  </a:lnTo>
                  <a:lnTo>
                    <a:pt x="525" y="920"/>
                  </a:lnTo>
                  <a:lnTo>
                    <a:pt x="530" y="922"/>
                  </a:lnTo>
                  <a:lnTo>
                    <a:pt x="536" y="923"/>
                  </a:lnTo>
                  <a:lnTo>
                    <a:pt x="545" y="925"/>
                  </a:lnTo>
                  <a:lnTo>
                    <a:pt x="554" y="926"/>
                  </a:lnTo>
                  <a:lnTo>
                    <a:pt x="563" y="927"/>
                  </a:lnTo>
                  <a:lnTo>
                    <a:pt x="572" y="927"/>
                  </a:lnTo>
                  <a:lnTo>
                    <a:pt x="581" y="926"/>
                  </a:lnTo>
                  <a:lnTo>
                    <a:pt x="589" y="925"/>
                  </a:lnTo>
                  <a:lnTo>
                    <a:pt x="598" y="923"/>
                  </a:lnTo>
                  <a:lnTo>
                    <a:pt x="606" y="920"/>
                  </a:lnTo>
                  <a:lnTo>
                    <a:pt x="614" y="917"/>
                  </a:lnTo>
                  <a:lnTo>
                    <a:pt x="622" y="912"/>
                  </a:lnTo>
                  <a:lnTo>
                    <a:pt x="629" y="908"/>
                  </a:lnTo>
                  <a:lnTo>
                    <a:pt x="637" y="902"/>
                  </a:lnTo>
                  <a:lnTo>
                    <a:pt x="644" y="896"/>
                  </a:lnTo>
                  <a:lnTo>
                    <a:pt x="651" y="889"/>
                  </a:lnTo>
                  <a:lnTo>
                    <a:pt x="658" y="881"/>
                  </a:lnTo>
                  <a:lnTo>
                    <a:pt x="665" y="873"/>
                  </a:lnTo>
                  <a:close/>
                  <a:moveTo>
                    <a:pt x="769" y="0"/>
                  </a:moveTo>
                  <a:lnTo>
                    <a:pt x="1107" y="203"/>
                  </a:lnTo>
                  <a:lnTo>
                    <a:pt x="1002" y="342"/>
                  </a:lnTo>
                  <a:lnTo>
                    <a:pt x="650" y="124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2" name="Freeform 96">
              <a:extLst>
                <a:ext uri="{FF2B5EF4-FFF2-40B4-BE49-F238E27FC236}">
                  <a16:creationId xmlns:a16="http://schemas.microsoft.com/office/drawing/2014/main" id="{70A5AF25-7830-4F9F-935D-13A0568FD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0" y="3607"/>
              <a:ext cx="247" cy="248"/>
            </a:xfrm>
            <a:custGeom>
              <a:avLst/>
              <a:gdLst>
                <a:gd name="T0" fmla="*/ 65 w 1088"/>
                <a:gd name="T1" fmla="*/ 39 h 1093"/>
                <a:gd name="T2" fmla="*/ 53 w 1088"/>
                <a:gd name="T3" fmla="*/ 75 h 1093"/>
                <a:gd name="T4" fmla="*/ 50 w 1088"/>
                <a:gd name="T5" fmla="*/ 90 h 1093"/>
                <a:gd name="T6" fmla="*/ 47 w 1088"/>
                <a:gd name="T7" fmla="*/ 104 h 1093"/>
                <a:gd name="T8" fmla="*/ 46 w 1088"/>
                <a:gd name="T9" fmla="*/ 123 h 1093"/>
                <a:gd name="T10" fmla="*/ 46 w 1088"/>
                <a:gd name="T11" fmla="*/ 171 h 1093"/>
                <a:gd name="T12" fmla="*/ 114 w 1088"/>
                <a:gd name="T13" fmla="*/ 146 h 1093"/>
                <a:gd name="T14" fmla="*/ 77 w 1088"/>
                <a:gd name="T15" fmla="*/ 217 h 1093"/>
                <a:gd name="T16" fmla="*/ 69 w 1088"/>
                <a:gd name="T17" fmla="*/ 230 h 1093"/>
                <a:gd name="T18" fmla="*/ 65 w 1088"/>
                <a:gd name="T19" fmla="*/ 234 h 1093"/>
                <a:gd name="T20" fmla="*/ 61 w 1088"/>
                <a:gd name="T21" fmla="*/ 239 h 1093"/>
                <a:gd name="T22" fmla="*/ 56 w 1088"/>
                <a:gd name="T23" fmla="*/ 243 h 1093"/>
                <a:gd name="T24" fmla="*/ 50 w 1088"/>
                <a:gd name="T25" fmla="*/ 246 h 1093"/>
                <a:gd name="T26" fmla="*/ 44 w 1088"/>
                <a:gd name="T27" fmla="*/ 248 h 1093"/>
                <a:gd name="T28" fmla="*/ 38 w 1088"/>
                <a:gd name="T29" fmla="*/ 248 h 1093"/>
                <a:gd name="T30" fmla="*/ 32 w 1088"/>
                <a:gd name="T31" fmla="*/ 247 h 1093"/>
                <a:gd name="T32" fmla="*/ 27 w 1088"/>
                <a:gd name="T33" fmla="*/ 245 h 1093"/>
                <a:gd name="T34" fmla="*/ 23 w 1088"/>
                <a:gd name="T35" fmla="*/ 242 h 1093"/>
                <a:gd name="T36" fmla="*/ 18 w 1088"/>
                <a:gd name="T37" fmla="*/ 237 h 1093"/>
                <a:gd name="T38" fmla="*/ 15 w 1088"/>
                <a:gd name="T39" fmla="*/ 232 h 1093"/>
                <a:gd name="T40" fmla="*/ 11 w 1088"/>
                <a:gd name="T41" fmla="*/ 225 h 1093"/>
                <a:gd name="T42" fmla="*/ 6 w 1088"/>
                <a:gd name="T43" fmla="*/ 212 h 1093"/>
                <a:gd name="T44" fmla="*/ 4 w 1088"/>
                <a:gd name="T45" fmla="*/ 199 h 1093"/>
                <a:gd name="T46" fmla="*/ 1 w 1088"/>
                <a:gd name="T47" fmla="*/ 177 h 1093"/>
                <a:gd name="T48" fmla="*/ 0 w 1088"/>
                <a:gd name="T49" fmla="*/ 140 h 1093"/>
                <a:gd name="T50" fmla="*/ 3 w 1088"/>
                <a:gd name="T51" fmla="*/ 101 h 1093"/>
                <a:gd name="T52" fmla="*/ 9 w 1088"/>
                <a:gd name="T53" fmla="*/ 65 h 1093"/>
                <a:gd name="T54" fmla="*/ 21 w 1088"/>
                <a:gd name="T55" fmla="*/ 25 h 1093"/>
                <a:gd name="T56" fmla="*/ 73 w 1088"/>
                <a:gd name="T57" fmla="*/ 17 h 1093"/>
                <a:gd name="T58" fmla="*/ 229 w 1088"/>
                <a:gd name="T59" fmla="*/ 54 h 1093"/>
                <a:gd name="T60" fmla="*/ 237 w 1088"/>
                <a:gd name="T61" fmla="*/ 93 h 1093"/>
                <a:gd name="T62" fmla="*/ 242 w 1088"/>
                <a:gd name="T63" fmla="*/ 141 h 1093"/>
                <a:gd name="T64" fmla="*/ 247 w 1088"/>
                <a:gd name="T65" fmla="*/ 204 h 1093"/>
                <a:gd name="T66" fmla="*/ 194 w 1088"/>
                <a:gd name="T67" fmla="*/ 146 h 1093"/>
                <a:gd name="T68" fmla="*/ 190 w 1088"/>
                <a:gd name="T69" fmla="*/ 106 h 1093"/>
                <a:gd name="T70" fmla="*/ 183 w 1088"/>
                <a:gd name="T71" fmla="*/ 69 h 1093"/>
                <a:gd name="T72" fmla="*/ 217 w 1088"/>
                <a:gd name="T73" fmla="*/ 7 h 109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88" h="1093">
                  <a:moveTo>
                    <a:pt x="323" y="74"/>
                  </a:moveTo>
                  <a:lnTo>
                    <a:pt x="287" y="171"/>
                  </a:lnTo>
                  <a:lnTo>
                    <a:pt x="257" y="257"/>
                  </a:lnTo>
                  <a:lnTo>
                    <a:pt x="235" y="332"/>
                  </a:lnTo>
                  <a:lnTo>
                    <a:pt x="226" y="366"/>
                  </a:lnTo>
                  <a:lnTo>
                    <a:pt x="219" y="397"/>
                  </a:lnTo>
                  <a:lnTo>
                    <a:pt x="213" y="427"/>
                  </a:lnTo>
                  <a:lnTo>
                    <a:pt x="209" y="460"/>
                  </a:lnTo>
                  <a:lnTo>
                    <a:pt x="205" y="499"/>
                  </a:lnTo>
                  <a:lnTo>
                    <a:pt x="203" y="541"/>
                  </a:lnTo>
                  <a:lnTo>
                    <a:pt x="201" y="639"/>
                  </a:lnTo>
                  <a:lnTo>
                    <a:pt x="204" y="754"/>
                  </a:lnTo>
                  <a:lnTo>
                    <a:pt x="333" y="536"/>
                  </a:lnTo>
                  <a:lnTo>
                    <a:pt x="501" y="645"/>
                  </a:lnTo>
                  <a:lnTo>
                    <a:pt x="357" y="918"/>
                  </a:lnTo>
                  <a:lnTo>
                    <a:pt x="337" y="957"/>
                  </a:lnTo>
                  <a:lnTo>
                    <a:pt x="318" y="989"/>
                  </a:lnTo>
                  <a:lnTo>
                    <a:pt x="302" y="1014"/>
                  </a:lnTo>
                  <a:lnTo>
                    <a:pt x="295" y="1024"/>
                  </a:lnTo>
                  <a:lnTo>
                    <a:pt x="288" y="1032"/>
                  </a:lnTo>
                  <a:lnTo>
                    <a:pt x="278" y="1044"/>
                  </a:lnTo>
                  <a:lnTo>
                    <a:pt x="268" y="1054"/>
                  </a:lnTo>
                  <a:lnTo>
                    <a:pt x="256" y="1064"/>
                  </a:lnTo>
                  <a:lnTo>
                    <a:pt x="245" y="1072"/>
                  </a:lnTo>
                  <a:lnTo>
                    <a:pt x="233" y="1078"/>
                  </a:lnTo>
                  <a:lnTo>
                    <a:pt x="220" y="1084"/>
                  </a:lnTo>
                  <a:lnTo>
                    <a:pt x="207" y="1088"/>
                  </a:lnTo>
                  <a:lnTo>
                    <a:pt x="194" y="1091"/>
                  </a:lnTo>
                  <a:lnTo>
                    <a:pt x="181" y="1092"/>
                  </a:lnTo>
                  <a:lnTo>
                    <a:pt x="168" y="1092"/>
                  </a:lnTo>
                  <a:lnTo>
                    <a:pt x="155" y="1091"/>
                  </a:lnTo>
                  <a:lnTo>
                    <a:pt x="143" y="1088"/>
                  </a:lnTo>
                  <a:lnTo>
                    <a:pt x="132" y="1084"/>
                  </a:lnTo>
                  <a:lnTo>
                    <a:pt x="120" y="1079"/>
                  </a:lnTo>
                  <a:lnTo>
                    <a:pt x="110" y="1073"/>
                  </a:lnTo>
                  <a:lnTo>
                    <a:pt x="100" y="1065"/>
                  </a:lnTo>
                  <a:lnTo>
                    <a:pt x="90" y="1056"/>
                  </a:lnTo>
                  <a:lnTo>
                    <a:pt x="81" y="1046"/>
                  </a:lnTo>
                  <a:lnTo>
                    <a:pt x="72" y="1034"/>
                  </a:lnTo>
                  <a:lnTo>
                    <a:pt x="64" y="1022"/>
                  </a:lnTo>
                  <a:lnTo>
                    <a:pt x="56" y="1007"/>
                  </a:lnTo>
                  <a:lnTo>
                    <a:pt x="48" y="992"/>
                  </a:lnTo>
                  <a:lnTo>
                    <a:pt x="35" y="957"/>
                  </a:lnTo>
                  <a:lnTo>
                    <a:pt x="28" y="933"/>
                  </a:lnTo>
                  <a:lnTo>
                    <a:pt x="22" y="907"/>
                  </a:lnTo>
                  <a:lnTo>
                    <a:pt x="16" y="878"/>
                  </a:lnTo>
                  <a:lnTo>
                    <a:pt x="12" y="848"/>
                  </a:lnTo>
                  <a:lnTo>
                    <a:pt x="5" y="782"/>
                  </a:lnTo>
                  <a:lnTo>
                    <a:pt x="0" y="709"/>
                  </a:lnTo>
                  <a:lnTo>
                    <a:pt x="0" y="618"/>
                  </a:lnTo>
                  <a:lnTo>
                    <a:pt x="4" y="530"/>
                  </a:lnTo>
                  <a:lnTo>
                    <a:pt x="12" y="443"/>
                  </a:lnTo>
                  <a:lnTo>
                    <a:pt x="25" y="357"/>
                  </a:lnTo>
                  <a:lnTo>
                    <a:pt x="41" y="286"/>
                  </a:lnTo>
                  <a:lnTo>
                    <a:pt x="64" y="203"/>
                  </a:lnTo>
                  <a:lnTo>
                    <a:pt x="93" y="108"/>
                  </a:lnTo>
                  <a:lnTo>
                    <a:pt x="129" y="0"/>
                  </a:lnTo>
                  <a:lnTo>
                    <a:pt x="323" y="74"/>
                  </a:lnTo>
                  <a:close/>
                  <a:moveTo>
                    <a:pt x="958" y="30"/>
                  </a:moveTo>
                  <a:lnTo>
                    <a:pt x="1009" y="237"/>
                  </a:lnTo>
                  <a:lnTo>
                    <a:pt x="1028" y="329"/>
                  </a:lnTo>
                  <a:lnTo>
                    <a:pt x="1042" y="412"/>
                  </a:lnTo>
                  <a:lnTo>
                    <a:pt x="1056" y="509"/>
                  </a:lnTo>
                  <a:lnTo>
                    <a:pt x="1068" y="623"/>
                  </a:lnTo>
                  <a:lnTo>
                    <a:pt x="1079" y="752"/>
                  </a:lnTo>
                  <a:lnTo>
                    <a:pt x="1087" y="898"/>
                  </a:lnTo>
                  <a:lnTo>
                    <a:pt x="868" y="903"/>
                  </a:lnTo>
                  <a:lnTo>
                    <a:pt x="856" y="645"/>
                  </a:lnTo>
                  <a:lnTo>
                    <a:pt x="848" y="546"/>
                  </a:lnTo>
                  <a:lnTo>
                    <a:pt x="839" y="466"/>
                  </a:lnTo>
                  <a:lnTo>
                    <a:pt x="826" y="395"/>
                  </a:lnTo>
                  <a:lnTo>
                    <a:pt x="807" y="306"/>
                  </a:lnTo>
                  <a:lnTo>
                    <a:pt x="749" y="74"/>
                  </a:lnTo>
                  <a:lnTo>
                    <a:pt x="958" y="3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3" name="Freeform 97">
              <a:extLst>
                <a:ext uri="{FF2B5EF4-FFF2-40B4-BE49-F238E27FC236}">
                  <a16:creationId xmlns:a16="http://schemas.microsoft.com/office/drawing/2014/main" id="{A711EFC9-94A3-4154-BD5D-CB9E9D45F7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4" y="3597"/>
              <a:ext cx="275" cy="273"/>
            </a:xfrm>
            <a:custGeom>
              <a:avLst/>
              <a:gdLst>
                <a:gd name="T0" fmla="*/ 113 w 1211"/>
                <a:gd name="T1" fmla="*/ 32 h 1203"/>
                <a:gd name="T2" fmla="*/ 167 w 1211"/>
                <a:gd name="T3" fmla="*/ 1 h 1203"/>
                <a:gd name="T4" fmla="*/ 275 w 1211"/>
                <a:gd name="T5" fmla="*/ 33 h 1203"/>
                <a:gd name="T6" fmla="*/ 133 w 1211"/>
                <a:gd name="T7" fmla="*/ 71 h 1203"/>
                <a:gd name="T8" fmla="*/ 177 w 1211"/>
                <a:gd name="T9" fmla="*/ 95 h 1203"/>
                <a:gd name="T10" fmla="*/ 205 w 1211"/>
                <a:gd name="T11" fmla="*/ 98 h 1203"/>
                <a:gd name="T12" fmla="*/ 210 w 1211"/>
                <a:gd name="T13" fmla="*/ 99 h 1203"/>
                <a:gd name="T14" fmla="*/ 214 w 1211"/>
                <a:gd name="T15" fmla="*/ 101 h 1203"/>
                <a:gd name="T16" fmla="*/ 217 w 1211"/>
                <a:gd name="T17" fmla="*/ 103 h 1203"/>
                <a:gd name="T18" fmla="*/ 220 w 1211"/>
                <a:gd name="T19" fmla="*/ 107 h 1203"/>
                <a:gd name="T20" fmla="*/ 223 w 1211"/>
                <a:gd name="T21" fmla="*/ 111 h 1203"/>
                <a:gd name="T22" fmla="*/ 226 w 1211"/>
                <a:gd name="T23" fmla="*/ 115 h 1203"/>
                <a:gd name="T24" fmla="*/ 228 w 1211"/>
                <a:gd name="T25" fmla="*/ 120 h 1203"/>
                <a:gd name="T26" fmla="*/ 230 w 1211"/>
                <a:gd name="T27" fmla="*/ 129 h 1203"/>
                <a:gd name="T28" fmla="*/ 232 w 1211"/>
                <a:gd name="T29" fmla="*/ 143 h 1203"/>
                <a:gd name="T30" fmla="*/ 232 w 1211"/>
                <a:gd name="T31" fmla="*/ 234 h 1203"/>
                <a:gd name="T32" fmla="*/ 232 w 1211"/>
                <a:gd name="T33" fmla="*/ 236 h 1203"/>
                <a:gd name="T34" fmla="*/ 231 w 1211"/>
                <a:gd name="T35" fmla="*/ 242 h 1203"/>
                <a:gd name="T36" fmla="*/ 229 w 1211"/>
                <a:gd name="T37" fmla="*/ 248 h 1203"/>
                <a:gd name="T38" fmla="*/ 226 w 1211"/>
                <a:gd name="T39" fmla="*/ 254 h 1203"/>
                <a:gd name="T40" fmla="*/ 223 w 1211"/>
                <a:gd name="T41" fmla="*/ 259 h 1203"/>
                <a:gd name="T42" fmla="*/ 221 w 1211"/>
                <a:gd name="T43" fmla="*/ 261 h 1203"/>
                <a:gd name="T44" fmla="*/ 219 w 1211"/>
                <a:gd name="T45" fmla="*/ 263 h 1203"/>
                <a:gd name="T46" fmla="*/ 216 w 1211"/>
                <a:gd name="T47" fmla="*/ 266 h 1203"/>
                <a:gd name="T48" fmla="*/ 211 w 1211"/>
                <a:gd name="T49" fmla="*/ 268 h 1203"/>
                <a:gd name="T50" fmla="*/ 201 w 1211"/>
                <a:gd name="T51" fmla="*/ 271 h 1203"/>
                <a:gd name="T52" fmla="*/ 191 w 1211"/>
                <a:gd name="T53" fmla="*/ 272 h 1203"/>
                <a:gd name="T54" fmla="*/ 176 w 1211"/>
                <a:gd name="T55" fmla="*/ 273 h 1203"/>
                <a:gd name="T56" fmla="*/ 150 w 1211"/>
                <a:gd name="T57" fmla="*/ 273 h 1203"/>
                <a:gd name="T58" fmla="*/ 181 w 1211"/>
                <a:gd name="T59" fmla="*/ 223 h 1203"/>
                <a:gd name="T60" fmla="*/ 113 w 1211"/>
                <a:gd name="T61" fmla="*/ 140 h 1203"/>
                <a:gd name="T62" fmla="*/ 24 w 1211"/>
                <a:gd name="T63" fmla="*/ 258 h 1203"/>
                <a:gd name="T64" fmla="*/ 79 w 1211"/>
                <a:gd name="T65" fmla="*/ 76 h 1203"/>
                <a:gd name="T66" fmla="*/ 3 w 1211"/>
                <a:gd name="T67" fmla="*/ 33 h 120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211" h="1203">
                  <a:moveTo>
                    <a:pt x="15" y="144"/>
                  </a:moveTo>
                  <a:lnTo>
                    <a:pt x="496" y="139"/>
                  </a:lnTo>
                  <a:lnTo>
                    <a:pt x="501" y="0"/>
                  </a:lnTo>
                  <a:lnTo>
                    <a:pt x="734" y="5"/>
                  </a:lnTo>
                  <a:lnTo>
                    <a:pt x="724" y="139"/>
                  </a:lnTo>
                  <a:lnTo>
                    <a:pt x="1210" y="144"/>
                  </a:lnTo>
                  <a:lnTo>
                    <a:pt x="1200" y="323"/>
                  </a:lnTo>
                  <a:lnTo>
                    <a:pt x="585" y="313"/>
                  </a:lnTo>
                  <a:lnTo>
                    <a:pt x="550" y="417"/>
                  </a:lnTo>
                  <a:lnTo>
                    <a:pt x="779" y="417"/>
                  </a:lnTo>
                  <a:lnTo>
                    <a:pt x="893" y="427"/>
                  </a:lnTo>
                  <a:lnTo>
                    <a:pt x="904" y="430"/>
                  </a:lnTo>
                  <a:lnTo>
                    <a:pt x="914" y="433"/>
                  </a:lnTo>
                  <a:lnTo>
                    <a:pt x="924" y="437"/>
                  </a:lnTo>
                  <a:lnTo>
                    <a:pt x="933" y="441"/>
                  </a:lnTo>
                  <a:lnTo>
                    <a:pt x="941" y="445"/>
                  </a:lnTo>
                  <a:lnTo>
                    <a:pt x="949" y="450"/>
                  </a:lnTo>
                  <a:lnTo>
                    <a:pt x="956" y="456"/>
                  </a:lnTo>
                  <a:lnTo>
                    <a:pt x="962" y="462"/>
                  </a:lnTo>
                  <a:lnTo>
                    <a:pt x="969" y="470"/>
                  </a:lnTo>
                  <a:lnTo>
                    <a:pt x="976" y="478"/>
                  </a:lnTo>
                  <a:lnTo>
                    <a:pt x="982" y="487"/>
                  </a:lnTo>
                  <a:lnTo>
                    <a:pt x="988" y="497"/>
                  </a:lnTo>
                  <a:lnTo>
                    <a:pt x="994" y="507"/>
                  </a:lnTo>
                  <a:lnTo>
                    <a:pt x="999" y="518"/>
                  </a:lnTo>
                  <a:lnTo>
                    <a:pt x="1003" y="530"/>
                  </a:lnTo>
                  <a:lnTo>
                    <a:pt x="1007" y="542"/>
                  </a:lnTo>
                  <a:lnTo>
                    <a:pt x="1014" y="569"/>
                  </a:lnTo>
                  <a:lnTo>
                    <a:pt x="1018" y="598"/>
                  </a:lnTo>
                  <a:lnTo>
                    <a:pt x="1021" y="630"/>
                  </a:lnTo>
                  <a:lnTo>
                    <a:pt x="1022" y="665"/>
                  </a:lnTo>
                  <a:lnTo>
                    <a:pt x="1022" y="1032"/>
                  </a:lnTo>
                  <a:lnTo>
                    <a:pt x="1022" y="1037"/>
                  </a:lnTo>
                  <a:lnTo>
                    <a:pt x="1021" y="1042"/>
                  </a:lnTo>
                  <a:lnTo>
                    <a:pt x="1020" y="1054"/>
                  </a:lnTo>
                  <a:lnTo>
                    <a:pt x="1017" y="1065"/>
                  </a:lnTo>
                  <a:lnTo>
                    <a:pt x="1013" y="1078"/>
                  </a:lnTo>
                  <a:lnTo>
                    <a:pt x="1008" y="1091"/>
                  </a:lnTo>
                  <a:lnTo>
                    <a:pt x="1002" y="1105"/>
                  </a:lnTo>
                  <a:lnTo>
                    <a:pt x="995" y="1120"/>
                  </a:lnTo>
                  <a:lnTo>
                    <a:pt x="987" y="1136"/>
                  </a:lnTo>
                  <a:lnTo>
                    <a:pt x="984" y="1142"/>
                  </a:lnTo>
                  <a:lnTo>
                    <a:pt x="979" y="1147"/>
                  </a:lnTo>
                  <a:lnTo>
                    <a:pt x="975" y="1152"/>
                  </a:lnTo>
                  <a:lnTo>
                    <a:pt x="970" y="1157"/>
                  </a:lnTo>
                  <a:lnTo>
                    <a:pt x="964" y="1161"/>
                  </a:lnTo>
                  <a:lnTo>
                    <a:pt x="958" y="1166"/>
                  </a:lnTo>
                  <a:lnTo>
                    <a:pt x="951" y="1170"/>
                  </a:lnTo>
                  <a:lnTo>
                    <a:pt x="943" y="1174"/>
                  </a:lnTo>
                  <a:lnTo>
                    <a:pt x="927" y="1181"/>
                  </a:lnTo>
                  <a:lnTo>
                    <a:pt x="908" y="1187"/>
                  </a:lnTo>
                  <a:lnTo>
                    <a:pt x="887" y="1192"/>
                  </a:lnTo>
                  <a:lnTo>
                    <a:pt x="863" y="1196"/>
                  </a:lnTo>
                  <a:lnTo>
                    <a:pt x="843" y="1198"/>
                  </a:lnTo>
                  <a:lnTo>
                    <a:pt x="822" y="1200"/>
                  </a:lnTo>
                  <a:lnTo>
                    <a:pt x="775" y="1202"/>
                  </a:lnTo>
                  <a:lnTo>
                    <a:pt x="721" y="1202"/>
                  </a:lnTo>
                  <a:lnTo>
                    <a:pt x="660" y="1201"/>
                  </a:lnTo>
                  <a:lnTo>
                    <a:pt x="580" y="988"/>
                  </a:lnTo>
                  <a:lnTo>
                    <a:pt x="798" y="983"/>
                  </a:lnTo>
                  <a:lnTo>
                    <a:pt x="784" y="601"/>
                  </a:lnTo>
                  <a:lnTo>
                    <a:pt x="496" y="615"/>
                  </a:lnTo>
                  <a:lnTo>
                    <a:pt x="332" y="1196"/>
                  </a:lnTo>
                  <a:lnTo>
                    <a:pt x="104" y="1136"/>
                  </a:lnTo>
                  <a:lnTo>
                    <a:pt x="302" y="486"/>
                  </a:lnTo>
                  <a:lnTo>
                    <a:pt x="347" y="333"/>
                  </a:lnTo>
                  <a:lnTo>
                    <a:pt x="0" y="367"/>
                  </a:lnTo>
                  <a:lnTo>
                    <a:pt x="15" y="144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4" name="Freeform 98">
              <a:extLst>
                <a:ext uri="{FF2B5EF4-FFF2-40B4-BE49-F238E27FC236}">
                  <a16:creationId xmlns:a16="http://schemas.microsoft.com/office/drawing/2014/main" id="{5DB09314-3BEA-4EC9-8AC9-F79B0DDCA8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4" y="3603"/>
              <a:ext cx="256" cy="255"/>
            </a:xfrm>
            <a:custGeom>
              <a:avLst/>
              <a:gdLst>
                <a:gd name="T0" fmla="*/ 1 w 1128"/>
                <a:gd name="T1" fmla="*/ 102 h 1127"/>
                <a:gd name="T2" fmla="*/ 54 w 1128"/>
                <a:gd name="T3" fmla="*/ 51 h 1127"/>
                <a:gd name="T4" fmla="*/ 113 w 1128"/>
                <a:gd name="T5" fmla="*/ 9 h 1127"/>
                <a:gd name="T6" fmla="*/ 145 w 1128"/>
                <a:gd name="T7" fmla="*/ 50 h 1127"/>
                <a:gd name="T8" fmla="*/ 153 w 1128"/>
                <a:gd name="T9" fmla="*/ 50 h 1127"/>
                <a:gd name="T10" fmla="*/ 160 w 1128"/>
                <a:gd name="T11" fmla="*/ 52 h 1127"/>
                <a:gd name="T12" fmla="*/ 167 w 1128"/>
                <a:gd name="T13" fmla="*/ 55 h 1127"/>
                <a:gd name="T14" fmla="*/ 170 w 1128"/>
                <a:gd name="T15" fmla="*/ 57 h 1127"/>
                <a:gd name="T16" fmla="*/ 172 w 1128"/>
                <a:gd name="T17" fmla="*/ 59 h 1127"/>
                <a:gd name="T18" fmla="*/ 175 w 1128"/>
                <a:gd name="T19" fmla="*/ 61 h 1127"/>
                <a:gd name="T20" fmla="*/ 176 w 1128"/>
                <a:gd name="T21" fmla="*/ 64 h 1127"/>
                <a:gd name="T22" fmla="*/ 178 w 1128"/>
                <a:gd name="T23" fmla="*/ 68 h 1127"/>
                <a:gd name="T24" fmla="*/ 181 w 1128"/>
                <a:gd name="T25" fmla="*/ 77 h 1127"/>
                <a:gd name="T26" fmla="*/ 183 w 1128"/>
                <a:gd name="T27" fmla="*/ 90 h 1127"/>
                <a:gd name="T28" fmla="*/ 185 w 1128"/>
                <a:gd name="T29" fmla="*/ 140 h 1127"/>
                <a:gd name="T30" fmla="*/ 185 w 1128"/>
                <a:gd name="T31" fmla="*/ 189 h 1127"/>
                <a:gd name="T32" fmla="*/ 184 w 1128"/>
                <a:gd name="T33" fmla="*/ 204 h 1127"/>
                <a:gd name="T34" fmla="*/ 182 w 1128"/>
                <a:gd name="T35" fmla="*/ 216 h 1127"/>
                <a:gd name="T36" fmla="*/ 179 w 1128"/>
                <a:gd name="T37" fmla="*/ 227 h 1127"/>
                <a:gd name="T38" fmla="*/ 175 w 1128"/>
                <a:gd name="T39" fmla="*/ 234 h 1127"/>
                <a:gd name="T40" fmla="*/ 172 w 1128"/>
                <a:gd name="T41" fmla="*/ 239 h 1127"/>
                <a:gd name="T42" fmla="*/ 168 w 1128"/>
                <a:gd name="T43" fmla="*/ 244 h 1127"/>
                <a:gd name="T44" fmla="*/ 164 w 1128"/>
                <a:gd name="T45" fmla="*/ 248 h 1127"/>
                <a:gd name="T46" fmla="*/ 158 w 1128"/>
                <a:gd name="T47" fmla="*/ 251 h 1127"/>
                <a:gd name="T48" fmla="*/ 153 w 1128"/>
                <a:gd name="T49" fmla="*/ 253 h 1127"/>
                <a:gd name="T50" fmla="*/ 147 w 1128"/>
                <a:gd name="T51" fmla="*/ 255 h 1127"/>
                <a:gd name="T52" fmla="*/ 140 w 1128"/>
                <a:gd name="T53" fmla="*/ 256 h 1127"/>
                <a:gd name="T54" fmla="*/ 90 w 1128"/>
                <a:gd name="T55" fmla="*/ 256 h 1127"/>
                <a:gd name="T56" fmla="*/ 139 w 1128"/>
                <a:gd name="T57" fmla="*/ 211 h 1127"/>
                <a:gd name="T58" fmla="*/ 141 w 1128"/>
                <a:gd name="T59" fmla="*/ 167 h 1127"/>
                <a:gd name="T60" fmla="*/ 141 w 1128"/>
                <a:gd name="T61" fmla="*/ 140 h 1127"/>
                <a:gd name="T62" fmla="*/ 138 w 1128"/>
                <a:gd name="T63" fmla="*/ 88 h 1127"/>
                <a:gd name="T64" fmla="*/ 46 w 1128"/>
                <a:gd name="T65" fmla="*/ 255 h 1127"/>
                <a:gd name="T66" fmla="*/ 41 w 1128"/>
                <a:gd name="T67" fmla="*/ 96 h 1127"/>
                <a:gd name="T68" fmla="*/ 221 w 1128"/>
                <a:gd name="T69" fmla="*/ 52 h 1127"/>
                <a:gd name="T70" fmla="*/ 176 w 1128"/>
                <a:gd name="T71" fmla="*/ 12 h 1127"/>
                <a:gd name="T72" fmla="*/ 240 w 1128"/>
                <a:gd name="T73" fmla="*/ 56 h 1127"/>
                <a:gd name="T74" fmla="*/ 251 w 1128"/>
                <a:gd name="T75" fmla="*/ 122 h 1127"/>
                <a:gd name="T76" fmla="*/ 256 w 1128"/>
                <a:gd name="T77" fmla="*/ 180 h 1127"/>
                <a:gd name="T78" fmla="*/ 193 w 1128"/>
                <a:gd name="T79" fmla="*/ 63 h 1127"/>
                <a:gd name="T80" fmla="*/ 236 w 1128"/>
                <a:gd name="T81" fmla="*/ 0 h 1127"/>
                <a:gd name="T82" fmla="*/ 226 w 1128"/>
                <a:gd name="T83" fmla="*/ 51 h 1127"/>
                <a:gd name="T84" fmla="*/ 236 w 1128"/>
                <a:gd name="T85" fmla="*/ 0 h 112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128" h="1127">
                  <a:moveTo>
                    <a:pt x="179" y="422"/>
                  </a:moveTo>
                  <a:lnTo>
                    <a:pt x="5" y="447"/>
                  </a:lnTo>
                  <a:lnTo>
                    <a:pt x="15" y="238"/>
                  </a:lnTo>
                  <a:lnTo>
                    <a:pt x="239" y="223"/>
                  </a:lnTo>
                  <a:lnTo>
                    <a:pt x="308" y="15"/>
                  </a:lnTo>
                  <a:lnTo>
                    <a:pt x="496" y="40"/>
                  </a:lnTo>
                  <a:lnTo>
                    <a:pt x="432" y="218"/>
                  </a:lnTo>
                  <a:lnTo>
                    <a:pt x="640" y="218"/>
                  </a:lnTo>
                  <a:lnTo>
                    <a:pt x="658" y="219"/>
                  </a:lnTo>
                  <a:lnTo>
                    <a:pt x="676" y="221"/>
                  </a:lnTo>
                  <a:lnTo>
                    <a:pt x="692" y="224"/>
                  </a:lnTo>
                  <a:lnTo>
                    <a:pt x="707" y="228"/>
                  </a:lnTo>
                  <a:lnTo>
                    <a:pt x="722" y="234"/>
                  </a:lnTo>
                  <a:lnTo>
                    <a:pt x="735" y="241"/>
                  </a:lnTo>
                  <a:lnTo>
                    <a:pt x="742" y="245"/>
                  </a:lnTo>
                  <a:lnTo>
                    <a:pt x="748" y="249"/>
                  </a:lnTo>
                  <a:lnTo>
                    <a:pt x="753" y="253"/>
                  </a:lnTo>
                  <a:lnTo>
                    <a:pt x="759" y="258"/>
                  </a:lnTo>
                  <a:lnTo>
                    <a:pt x="764" y="263"/>
                  </a:lnTo>
                  <a:lnTo>
                    <a:pt x="769" y="268"/>
                  </a:lnTo>
                  <a:lnTo>
                    <a:pt x="773" y="274"/>
                  </a:lnTo>
                  <a:lnTo>
                    <a:pt x="777" y="281"/>
                  </a:lnTo>
                  <a:lnTo>
                    <a:pt x="781" y="289"/>
                  </a:lnTo>
                  <a:lnTo>
                    <a:pt x="785" y="298"/>
                  </a:lnTo>
                  <a:lnTo>
                    <a:pt x="792" y="317"/>
                  </a:lnTo>
                  <a:lnTo>
                    <a:pt x="797" y="340"/>
                  </a:lnTo>
                  <a:lnTo>
                    <a:pt x="802" y="366"/>
                  </a:lnTo>
                  <a:lnTo>
                    <a:pt x="806" y="395"/>
                  </a:lnTo>
                  <a:lnTo>
                    <a:pt x="809" y="427"/>
                  </a:lnTo>
                  <a:lnTo>
                    <a:pt x="814" y="615"/>
                  </a:lnTo>
                  <a:lnTo>
                    <a:pt x="814" y="799"/>
                  </a:lnTo>
                  <a:lnTo>
                    <a:pt x="813" y="834"/>
                  </a:lnTo>
                  <a:lnTo>
                    <a:pt x="812" y="867"/>
                  </a:lnTo>
                  <a:lnTo>
                    <a:pt x="809" y="897"/>
                  </a:lnTo>
                  <a:lnTo>
                    <a:pt x="805" y="926"/>
                  </a:lnTo>
                  <a:lnTo>
                    <a:pt x="800" y="952"/>
                  </a:lnTo>
                  <a:lnTo>
                    <a:pt x="794" y="976"/>
                  </a:lnTo>
                  <a:lnTo>
                    <a:pt x="787" y="998"/>
                  </a:lnTo>
                  <a:lnTo>
                    <a:pt x="779" y="1017"/>
                  </a:lnTo>
                  <a:lnTo>
                    <a:pt x="773" y="1030"/>
                  </a:lnTo>
                  <a:lnTo>
                    <a:pt x="765" y="1043"/>
                  </a:lnTo>
                  <a:lnTo>
                    <a:pt x="758" y="1054"/>
                  </a:lnTo>
                  <a:lnTo>
                    <a:pt x="749" y="1065"/>
                  </a:lnTo>
                  <a:lnTo>
                    <a:pt x="740" y="1075"/>
                  </a:lnTo>
                  <a:lnTo>
                    <a:pt x="731" y="1084"/>
                  </a:lnTo>
                  <a:lnTo>
                    <a:pt x="721" y="1092"/>
                  </a:lnTo>
                  <a:lnTo>
                    <a:pt x="710" y="1099"/>
                  </a:lnTo>
                  <a:lnTo>
                    <a:pt x="698" y="1105"/>
                  </a:lnTo>
                  <a:lnTo>
                    <a:pt x="686" y="1111"/>
                  </a:lnTo>
                  <a:lnTo>
                    <a:pt x="674" y="1115"/>
                  </a:lnTo>
                  <a:lnTo>
                    <a:pt x="660" y="1119"/>
                  </a:lnTo>
                  <a:lnTo>
                    <a:pt x="647" y="1122"/>
                  </a:lnTo>
                  <a:lnTo>
                    <a:pt x="632" y="1124"/>
                  </a:lnTo>
                  <a:lnTo>
                    <a:pt x="617" y="1126"/>
                  </a:lnTo>
                  <a:lnTo>
                    <a:pt x="601" y="1126"/>
                  </a:lnTo>
                  <a:lnTo>
                    <a:pt x="397" y="1126"/>
                  </a:lnTo>
                  <a:lnTo>
                    <a:pt x="363" y="938"/>
                  </a:lnTo>
                  <a:lnTo>
                    <a:pt x="611" y="928"/>
                  </a:lnTo>
                  <a:lnTo>
                    <a:pt x="618" y="794"/>
                  </a:lnTo>
                  <a:lnTo>
                    <a:pt x="620" y="734"/>
                  </a:lnTo>
                  <a:lnTo>
                    <a:pt x="621" y="680"/>
                  </a:lnTo>
                  <a:lnTo>
                    <a:pt x="620" y="617"/>
                  </a:lnTo>
                  <a:lnTo>
                    <a:pt x="617" y="547"/>
                  </a:lnTo>
                  <a:lnTo>
                    <a:pt x="606" y="387"/>
                  </a:lnTo>
                  <a:lnTo>
                    <a:pt x="382" y="402"/>
                  </a:lnTo>
                  <a:lnTo>
                    <a:pt x="204" y="1121"/>
                  </a:lnTo>
                  <a:lnTo>
                    <a:pt x="0" y="1052"/>
                  </a:lnTo>
                  <a:lnTo>
                    <a:pt x="179" y="422"/>
                  </a:lnTo>
                  <a:close/>
                  <a:moveTo>
                    <a:pt x="903" y="30"/>
                  </a:moveTo>
                  <a:lnTo>
                    <a:pt x="973" y="228"/>
                  </a:lnTo>
                  <a:lnTo>
                    <a:pt x="849" y="263"/>
                  </a:lnTo>
                  <a:lnTo>
                    <a:pt x="774" y="55"/>
                  </a:lnTo>
                  <a:lnTo>
                    <a:pt x="903" y="30"/>
                  </a:lnTo>
                  <a:close/>
                  <a:moveTo>
                    <a:pt x="1057" y="248"/>
                  </a:moveTo>
                  <a:lnTo>
                    <a:pt x="1097" y="486"/>
                  </a:lnTo>
                  <a:lnTo>
                    <a:pt x="1105" y="537"/>
                  </a:lnTo>
                  <a:lnTo>
                    <a:pt x="1112" y="606"/>
                  </a:lnTo>
                  <a:lnTo>
                    <a:pt x="1127" y="794"/>
                  </a:lnTo>
                  <a:lnTo>
                    <a:pt x="933" y="824"/>
                  </a:lnTo>
                  <a:lnTo>
                    <a:pt x="849" y="278"/>
                  </a:lnTo>
                  <a:lnTo>
                    <a:pt x="1057" y="248"/>
                  </a:lnTo>
                  <a:close/>
                  <a:moveTo>
                    <a:pt x="1042" y="0"/>
                  </a:moveTo>
                  <a:lnTo>
                    <a:pt x="1122" y="204"/>
                  </a:lnTo>
                  <a:lnTo>
                    <a:pt x="998" y="223"/>
                  </a:lnTo>
                  <a:lnTo>
                    <a:pt x="928" y="30"/>
                  </a:lnTo>
                  <a:lnTo>
                    <a:pt x="10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5" name="Freeform 99">
              <a:extLst>
                <a:ext uri="{FF2B5EF4-FFF2-40B4-BE49-F238E27FC236}">
                  <a16:creationId xmlns:a16="http://schemas.microsoft.com/office/drawing/2014/main" id="{C6745C58-3751-4358-9E55-C1E2376863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3" y="3607"/>
              <a:ext cx="254" cy="257"/>
            </a:xfrm>
            <a:custGeom>
              <a:avLst/>
              <a:gdLst>
                <a:gd name="T0" fmla="*/ 15 w 1118"/>
                <a:gd name="T1" fmla="*/ 80 h 1132"/>
                <a:gd name="T2" fmla="*/ 111 w 1118"/>
                <a:gd name="T3" fmla="*/ 2 h 1132"/>
                <a:gd name="T4" fmla="*/ 237 w 1118"/>
                <a:gd name="T5" fmla="*/ 28 h 1132"/>
                <a:gd name="T6" fmla="*/ 175 w 1118"/>
                <a:gd name="T7" fmla="*/ 87 h 1132"/>
                <a:gd name="T8" fmla="*/ 179 w 1118"/>
                <a:gd name="T9" fmla="*/ 124 h 1132"/>
                <a:gd name="T10" fmla="*/ 234 w 1118"/>
                <a:gd name="T11" fmla="*/ 202 h 1132"/>
                <a:gd name="T12" fmla="*/ 181 w 1118"/>
                <a:gd name="T13" fmla="*/ 203 h 1132"/>
                <a:gd name="T14" fmla="*/ 175 w 1118"/>
                <a:gd name="T15" fmla="*/ 218 h 1132"/>
                <a:gd name="T16" fmla="*/ 166 w 1118"/>
                <a:gd name="T17" fmla="*/ 230 h 1132"/>
                <a:gd name="T18" fmla="*/ 155 w 1118"/>
                <a:gd name="T19" fmla="*/ 239 h 1132"/>
                <a:gd name="T20" fmla="*/ 142 w 1118"/>
                <a:gd name="T21" fmla="*/ 246 h 1132"/>
                <a:gd name="T22" fmla="*/ 123 w 1118"/>
                <a:gd name="T23" fmla="*/ 253 h 1132"/>
                <a:gd name="T24" fmla="*/ 88 w 1118"/>
                <a:gd name="T25" fmla="*/ 257 h 1132"/>
                <a:gd name="T26" fmla="*/ 67 w 1118"/>
                <a:gd name="T27" fmla="*/ 254 h 1132"/>
                <a:gd name="T28" fmla="*/ 59 w 1118"/>
                <a:gd name="T29" fmla="*/ 251 h 1132"/>
                <a:gd name="T30" fmla="*/ 50 w 1118"/>
                <a:gd name="T31" fmla="*/ 247 h 1132"/>
                <a:gd name="T32" fmla="*/ 43 w 1118"/>
                <a:gd name="T33" fmla="*/ 241 h 1132"/>
                <a:gd name="T34" fmla="*/ 36 w 1118"/>
                <a:gd name="T35" fmla="*/ 234 h 1132"/>
                <a:gd name="T36" fmla="*/ 31 w 1118"/>
                <a:gd name="T37" fmla="*/ 227 h 1132"/>
                <a:gd name="T38" fmla="*/ 27 w 1118"/>
                <a:gd name="T39" fmla="*/ 218 h 1132"/>
                <a:gd name="T40" fmla="*/ 25 w 1118"/>
                <a:gd name="T41" fmla="*/ 209 h 1132"/>
                <a:gd name="T42" fmla="*/ 24 w 1118"/>
                <a:gd name="T43" fmla="*/ 193 h 1132"/>
                <a:gd name="T44" fmla="*/ 24 w 1118"/>
                <a:gd name="T45" fmla="*/ 186 h 1132"/>
                <a:gd name="T46" fmla="*/ 26 w 1118"/>
                <a:gd name="T47" fmla="*/ 179 h 1132"/>
                <a:gd name="T48" fmla="*/ 28 w 1118"/>
                <a:gd name="T49" fmla="*/ 173 h 1132"/>
                <a:gd name="T50" fmla="*/ 35 w 1118"/>
                <a:gd name="T51" fmla="*/ 163 h 1132"/>
                <a:gd name="T52" fmla="*/ 43 w 1118"/>
                <a:gd name="T53" fmla="*/ 155 h 1132"/>
                <a:gd name="T54" fmla="*/ 52 w 1118"/>
                <a:gd name="T55" fmla="*/ 150 h 1132"/>
                <a:gd name="T56" fmla="*/ 63 w 1118"/>
                <a:gd name="T57" fmla="*/ 146 h 1132"/>
                <a:gd name="T58" fmla="*/ 91 w 1118"/>
                <a:gd name="T59" fmla="*/ 141 h 1132"/>
                <a:gd name="T60" fmla="*/ 133 w 1118"/>
                <a:gd name="T61" fmla="*/ 129 h 1132"/>
                <a:gd name="T62" fmla="*/ 44 w 1118"/>
                <a:gd name="T63" fmla="*/ 136 h 1132"/>
                <a:gd name="T64" fmla="*/ 129 w 1118"/>
                <a:gd name="T65" fmla="*/ 89 h 1132"/>
                <a:gd name="T66" fmla="*/ 111 w 1118"/>
                <a:gd name="T67" fmla="*/ 211 h 1132"/>
                <a:gd name="T68" fmla="*/ 118 w 1118"/>
                <a:gd name="T69" fmla="*/ 208 h 1132"/>
                <a:gd name="T70" fmla="*/ 125 w 1118"/>
                <a:gd name="T71" fmla="*/ 204 h 1132"/>
                <a:gd name="T72" fmla="*/ 130 w 1118"/>
                <a:gd name="T73" fmla="*/ 198 h 1132"/>
                <a:gd name="T74" fmla="*/ 134 w 1118"/>
                <a:gd name="T75" fmla="*/ 190 h 1132"/>
                <a:gd name="T76" fmla="*/ 126 w 1118"/>
                <a:gd name="T77" fmla="*/ 182 h 1132"/>
                <a:gd name="T78" fmla="*/ 107 w 1118"/>
                <a:gd name="T79" fmla="*/ 179 h 1132"/>
                <a:gd name="T80" fmla="*/ 97 w 1118"/>
                <a:gd name="T81" fmla="*/ 179 h 1132"/>
                <a:gd name="T82" fmla="*/ 89 w 1118"/>
                <a:gd name="T83" fmla="*/ 180 h 1132"/>
                <a:gd name="T84" fmla="*/ 85 w 1118"/>
                <a:gd name="T85" fmla="*/ 182 h 1132"/>
                <a:gd name="T86" fmla="*/ 81 w 1118"/>
                <a:gd name="T87" fmla="*/ 184 h 1132"/>
                <a:gd name="T88" fmla="*/ 78 w 1118"/>
                <a:gd name="T89" fmla="*/ 187 h 1132"/>
                <a:gd name="T90" fmla="*/ 75 w 1118"/>
                <a:gd name="T91" fmla="*/ 190 h 1132"/>
                <a:gd name="T92" fmla="*/ 74 w 1118"/>
                <a:gd name="T93" fmla="*/ 193 h 1132"/>
                <a:gd name="T94" fmla="*/ 73 w 1118"/>
                <a:gd name="T95" fmla="*/ 196 h 1132"/>
                <a:gd name="T96" fmla="*/ 73 w 1118"/>
                <a:gd name="T97" fmla="*/ 198 h 1132"/>
                <a:gd name="T98" fmla="*/ 73 w 1118"/>
                <a:gd name="T99" fmla="*/ 201 h 1132"/>
                <a:gd name="T100" fmla="*/ 74 w 1118"/>
                <a:gd name="T101" fmla="*/ 203 h 1132"/>
                <a:gd name="T102" fmla="*/ 75 w 1118"/>
                <a:gd name="T103" fmla="*/ 205 h 1132"/>
                <a:gd name="T104" fmla="*/ 77 w 1118"/>
                <a:gd name="T105" fmla="*/ 207 h 1132"/>
                <a:gd name="T106" fmla="*/ 80 w 1118"/>
                <a:gd name="T107" fmla="*/ 209 h 1132"/>
                <a:gd name="T108" fmla="*/ 84 w 1118"/>
                <a:gd name="T109" fmla="*/ 211 h 1132"/>
                <a:gd name="T110" fmla="*/ 89 w 1118"/>
                <a:gd name="T111" fmla="*/ 212 h 1132"/>
                <a:gd name="T112" fmla="*/ 101 w 1118"/>
                <a:gd name="T113" fmla="*/ 212 h 113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118" h="1132">
                  <a:moveTo>
                    <a:pt x="566" y="392"/>
                  </a:moveTo>
                  <a:lnTo>
                    <a:pt x="551" y="303"/>
                  </a:lnTo>
                  <a:lnTo>
                    <a:pt x="65" y="352"/>
                  </a:lnTo>
                  <a:lnTo>
                    <a:pt x="65" y="154"/>
                  </a:lnTo>
                  <a:lnTo>
                    <a:pt x="516" y="124"/>
                  </a:lnTo>
                  <a:lnTo>
                    <a:pt x="487" y="10"/>
                  </a:lnTo>
                  <a:lnTo>
                    <a:pt x="705" y="0"/>
                  </a:lnTo>
                  <a:lnTo>
                    <a:pt x="730" y="119"/>
                  </a:lnTo>
                  <a:lnTo>
                    <a:pt x="1042" y="124"/>
                  </a:lnTo>
                  <a:lnTo>
                    <a:pt x="1042" y="288"/>
                  </a:lnTo>
                  <a:lnTo>
                    <a:pt x="754" y="293"/>
                  </a:lnTo>
                  <a:lnTo>
                    <a:pt x="769" y="382"/>
                  </a:lnTo>
                  <a:lnTo>
                    <a:pt x="1097" y="387"/>
                  </a:lnTo>
                  <a:lnTo>
                    <a:pt x="1117" y="546"/>
                  </a:lnTo>
                  <a:lnTo>
                    <a:pt x="789" y="546"/>
                  </a:lnTo>
                  <a:lnTo>
                    <a:pt x="799" y="645"/>
                  </a:lnTo>
                  <a:lnTo>
                    <a:pt x="1067" y="694"/>
                  </a:lnTo>
                  <a:lnTo>
                    <a:pt x="1032" y="888"/>
                  </a:lnTo>
                  <a:lnTo>
                    <a:pt x="809" y="843"/>
                  </a:lnTo>
                  <a:lnTo>
                    <a:pt x="803" y="870"/>
                  </a:lnTo>
                  <a:lnTo>
                    <a:pt x="797" y="895"/>
                  </a:lnTo>
                  <a:lnTo>
                    <a:pt x="789" y="918"/>
                  </a:lnTo>
                  <a:lnTo>
                    <a:pt x="779" y="940"/>
                  </a:lnTo>
                  <a:lnTo>
                    <a:pt x="769" y="960"/>
                  </a:lnTo>
                  <a:lnTo>
                    <a:pt x="757" y="979"/>
                  </a:lnTo>
                  <a:lnTo>
                    <a:pt x="744" y="996"/>
                  </a:lnTo>
                  <a:lnTo>
                    <a:pt x="730" y="1012"/>
                  </a:lnTo>
                  <a:lnTo>
                    <a:pt x="715" y="1026"/>
                  </a:lnTo>
                  <a:lnTo>
                    <a:pt x="698" y="1040"/>
                  </a:lnTo>
                  <a:lnTo>
                    <a:pt x="681" y="1052"/>
                  </a:lnTo>
                  <a:lnTo>
                    <a:pt x="664" y="1064"/>
                  </a:lnTo>
                  <a:lnTo>
                    <a:pt x="645" y="1075"/>
                  </a:lnTo>
                  <a:lnTo>
                    <a:pt x="626" y="1084"/>
                  </a:lnTo>
                  <a:lnTo>
                    <a:pt x="605" y="1093"/>
                  </a:lnTo>
                  <a:lnTo>
                    <a:pt x="584" y="1101"/>
                  </a:lnTo>
                  <a:lnTo>
                    <a:pt x="540" y="1114"/>
                  </a:lnTo>
                  <a:lnTo>
                    <a:pt x="492" y="1124"/>
                  </a:lnTo>
                  <a:lnTo>
                    <a:pt x="441" y="1129"/>
                  </a:lnTo>
                  <a:lnTo>
                    <a:pt x="387" y="1131"/>
                  </a:lnTo>
                  <a:lnTo>
                    <a:pt x="356" y="1130"/>
                  </a:lnTo>
                  <a:lnTo>
                    <a:pt x="326" y="1126"/>
                  </a:lnTo>
                  <a:lnTo>
                    <a:pt x="297" y="1120"/>
                  </a:lnTo>
                  <a:lnTo>
                    <a:pt x="284" y="1116"/>
                  </a:lnTo>
                  <a:lnTo>
                    <a:pt x="271" y="1111"/>
                  </a:lnTo>
                  <a:lnTo>
                    <a:pt x="258" y="1106"/>
                  </a:lnTo>
                  <a:lnTo>
                    <a:pt x="245" y="1100"/>
                  </a:lnTo>
                  <a:lnTo>
                    <a:pt x="233" y="1094"/>
                  </a:lnTo>
                  <a:lnTo>
                    <a:pt x="222" y="1087"/>
                  </a:lnTo>
                  <a:lnTo>
                    <a:pt x="211" y="1079"/>
                  </a:lnTo>
                  <a:lnTo>
                    <a:pt x="200" y="1071"/>
                  </a:lnTo>
                  <a:lnTo>
                    <a:pt x="189" y="1062"/>
                  </a:lnTo>
                  <a:lnTo>
                    <a:pt x="179" y="1052"/>
                  </a:lnTo>
                  <a:lnTo>
                    <a:pt x="169" y="1042"/>
                  </a:lnTo>
                  <a:lnTo>
                    <a:pt x="160" y="1031"/>
                  </a:lnTo>
                  <a:lnTo>
                    <a:pt x="152" y="1021"/>
                  </a:lnTo>
                  <a:lnTo>
                    <a:pt x="145" y="1009"/>
                  </a:lnTo>
                  <a:lnTo>
                    <a:pt x="138" y="998"/>
                  </a:lnTo>
                  <a:lnTo>
                    <a:pt x="131" y="986"/>
                  </a:lnTo>
                  <a:lnTo>
                    <a:pt x="126" y="974"/>
                  </a:lnTo>
                  <a:lnTo>
                    <a:pt x="121" y="961"/>
                  </a:lnTo>
                  <a:lnTo>
                    <a:pt x="116" y="948"/>
                  </a:lnTo>
                  <a:lnTo>
                    <a:pt x="113" y="935"/>
                  </a:lnTo>
                  <a:lnTo>
                    <a:pt x="110" y="921"/>
                  </a:lnTo>
                  <a:lnTo>
                    <a:pt x="107" y="907"/>
                  </a:lnTo>
                  <a:lnTo>
                    <a:pt x="105" y="878"/>
                  </a:lnTo>
                  <a:lnTo>
                    <a:pt x="105" y="848"/>
                  </a:lnTo>
                  <a:lnTo>
                    <a:pt x="105" y="838"/>
                  </a:lnTo>
                  <a:lnTo>
                    <a:pt x="106" y="828"/>
                  </a:lnTo>
                  <a:lnTo>
                    <a:pt x="107" y="819"/>
                  </a:lnTo>
                  <a:lnTo>
                    <a:pt x="109" y="809"/>
                  </a:lnTo>
                  <a:lnTo>
                    <a:pt x="111" y="800"/>
                  </a:lnTo>
                  <a:lnTo>
                    <a:pt x="114" y="790"/>
                  </a:lnTo>
                  <a:lnTo>
                    <a:pt x="117" y="781"/>
                  </a:lnTo>
                  <a:lnTo>
                    <a:pt x="121" y="772"/>
                  </a:lnTo>
                  <a:lnTo>
                    <a:pt x="125" y="763"/>
                  </a:lnTo>
                  <a:lnTo>
                    <a:pt x="130" y="754"/>
                  </a:lnTo>
                  <a:lnTo>
                    <a:pt x="141" y="737"/>
                  </a:lnTo>
                  <a:lnTo>
                    <a:pt x="154" y="720"/>
                  </a:lnTo>
                  <a:lnTo>
                    <a:pt x="169" y="704"/>
                  </a:lnTo>
                  <a:lnTo>
                    <a:pt x="179" y="694"/>
                  </a:lnTo>
                  <a:lnTo>
                    <a:pt x="191" y="684"/>
                  </a:lnTo>
                  <a:lnTo>
                    <a:pt x="203" y="675"/>
                  </a:lnTo>
                  <a:lnTo>
                    <a:pt x="216" y="667"/>
                  </a:lnTo>
                  <a:lnTo>
                    <a:pt x="230" y="660"/>
                  </a:lnTo>
                  <a:lnTo>
                    <a:pt x="245" y="653"/>
                  </a:lnTo>
                  <a:lnTo>
                    <a:pt x="261" y="647"/>
                  </a:lnTo>
                  <a:lnTo>
                    <a:pt x="278" y="641"/>
                  </a:lnTo>
                  <a:lnTo>
                    <a:pt x="315" y="632"/>
                  </a:lnTo>
                  <a:lnTo>
                    <a:pt x="355" y="625"/>
                  </a:lnTo>
                  <a:lnTo>
                    <a:pt x="399" y="621"/>
                  </a:lnTo>
                  <a:lnTo>
                    <a:pt x="447" y="620"/>
                  </a:lnTo>
                  <a:lnTo>
                    <a:pt x="596" y="625"/>
                  </a:lnTo>
                  <a:lnTo>
                    <a:pt x="586" y="566"/>
                  </a:lnTo>
                  <a:lnTo>
                    <a:pt x="364" y="582"/>
                  </a:lnTo>
                  <a:lnTo>
                    <a:pt x="272" y="590"/>
                  </a:lnTo>
                  <a:lnTo>
                    <a:pt x="194" y="600"/>
                  </a:lnTo>
                  <a:lnTo>
                    <a:pt x="0" y="635"/>
                  </a:lnTo>
                  <a:lnTo>
                    <a:pt x="0" y="432"/>
                  </a:lnTo>
                  <a:lnTo>
                    <a:pt x="566" y="392"/>
                  </a:lnTo>
                  <a:close/>
                  <a:moveTo>
                    <a:pt x="462" y="933"/>
                  </a:moveTo>
                  <a:lnTo>
                    <a:pt x="475" y="931"/>
                  </a:lnTo>
                  <a:lnTo>
                    <a:pt x="487" y="929"/>
                  </a:lnTo>
                  <a:lnTo>
                    <a:pt x="498" y="925"/>
                  </a:lnTo>
                  <a:lnTo>
                    <a:pt x="509" y="921"/>
                  </a:lnTo>
                  <a:lnTo>
                    <a:pt x="520" y="916"/>
                  </a:lnTo>
                  <a:lnTo>
                    <a:pt x="530" y="911"/>
                  </a:lnTo>
                  <a:lnTo>
                    <a:pt x="539" y="904"/>
                  </a:lnTo>
                  <a:lnTo>
                    <a:pt x="548" y="897"/>
                  </a:lnTo>
                  <a:lnTo>
                    <a:pt x="557" y="889"/>
                  </a:lnTo>
                  <a:lnTo>
                    <a:pt x="565" y="880"/>
                  </a:lnTo>
                  <a:lnTo>
                    <a:pt x="572" y="870"/>
                  </a:lnTo>
                  <a:lnTo>
                    <a:pt x="579" y="859"/>
                  </a:lnTo>
                  <a:lnTo>
                    <a:pt x="585" y="848"/>
                  </a:lnTo>
                  <a:lnTo>
                    <a:pt x="591" y="836"/>
                  </a:lnTo>
                  <a:lnTo>
                    <a:pt x="596" y="823"/>
                  </a:lnTo>
                  <a:lnTo>
                    <a:pt x="601" y="809"/>
                  </a:lnTo>
                  <a:lnTo>
                    <a:pt x="555" y="800"/>
                  </a:lnTo>
                  <a:lnTo>
                    <a:pt x="516" y="794"/>
                  </a:lnTo>
                  <a:lnTo>
                    <a:pt x="485" y="790"/>
                  </a:lnTo>
                  <a:lnTo>
                    <a:pt x="473" y="789"/>
                  </a:lnTo>
                  <a:lnTo>
                    <a:pt x="462" y="789"/>
                  </a:lnTo>
                  <a:lnTo>
                    <a:pt x="444" y="788"/>
                  </a:lnTo>
                  <a:lnTo>
                    <a:pt x="427" y="788"/>
                  </a:lnTo>
                  <a:lnTo>
                    <a:pt x="412" y="790"/>
                  </a:lnTo>
                  <a:lnTo>
                    <a:pt x="397" y="793"/>
                  </a:lnTo>
                  <a:lnTo>
                    <a:pt x="391" y="794"/>
                  </a:lnTo>
                  <a:lnTo>
                    <a:pt x="384" y="796"/>
                  </a:lnTo>
                  <a:lnTo>
                    <a:pt x="378" y="799"/>
                  </a:lnTo>
                  <a:lnTo>
                    <a:pt x="373" y="801"/>
                  </a:lnTo>
                  <a:lnTo>
                    <a:pt x="367" y="804"/>
                  </a:lnTo>
                  <a:lnTo>
                    <a:pt x="362" y="807"/>
                  </a:lnTo>
                  <a:lnTo>
                    <a:pt x="357" y="810"/>
                  </a:lnTo>
                  <a:lnTo>
                    <a:pt x="353" y="814"/>
                  </a:lnTo>
                  <a:lnTo>
                    <a:pt x="347" y="819"/>
                  </a:lnTo>
                  <a:lnTo>
                    <a:pt x="342" y="824"/>
                  </a:lnTo>
                  <a:lnTo>
                    <a:pt x="337" y="830"/>
                  </a:lnTo>
                  <a:lnTo>
                    <a:pt x="333" y="836"/>
                  </a:lnTo>
                  <a:lnTo>
                    <a:pt x="331" y="839"/>
                  </a:lnTo>
                  <a:lnTo>
                    <a:pt x="329" y="842"/>
                  </a:lnTo>
                  <a:lnTo>
                    <a:pt x="328" y="845"/>
                  </a:lnTo>
                  <a:lnTo>
                    <a:pt x="327" y="849"/>
                  </a:lnTo>
                  <a:lnTo>
                    <a:pt x="325" y="852"/>
                  </a:lnTo>
                  <a:lnTo>
                    <a:pt x="324" y="856"/>
                  </a:lnTo>
                  <a:lnTo>
                    <a:pt x="323" y="863"/>
                  </a:lnTo>
                  <a:lnTo>
                    <a:pt x="322" y="867"/>
                  </a:lnTo>
                  <a:lnTo>
                    <a:pt x="322" y="870"/>
                  </a:lnTo>
                  <a:lnTo>
                    <a:pt x="322" y="874"/>
                  </a:lnTo>
                  <a:lnTo>
                    <a:pt x="322" y="877"/>
                  </a:lnTo>
                  <a:lnTo>
                    <a:pt x="322" y="881"/>
                  </a:lnTo>
                  <a:lnTo>
                    <a:pt x="323" y="884"/>
                  </a:lnTo>
                  <a:lnTo>
                    <a:pt x="324" y="887"/>
                  </a:lnTo>
                  <a:lnTo>
                    <a:pt x="325" y="891"/>
                  </a:lnTo>
                  <a:lnTo>
                    <a:pt x="327" y="894"/>
                  </a:lnTo>
                  <a:lnTo>
                    <a:pt x="328" y="897"/>
                  </a:lnTo>
                  <a:lnTo>
                    <a:pt x="330" y="900"/>
                  </a:lnTo>
                  <a:lnTo>
                    <a:pt x="332" y="903"/>
                  </a:lnTo>
                  <a:lnTo>
                    <a:pt x="334" y="905"/>
                  </a:lnTo>
                  <a:lnTo>
                    <a:pt x="337" y="908"/>
                  </a:lnTo>
                  <a:lnTo>
                    <a:pt x="340" y="911"/>
                  </a:lnTo>
                  <a:lnTo>
                    <a:pt x="343" y="913"/>
                  </a:lnTo>
                  <a:lnTo>
                    <a:pt x="348" y="917"/>
                  </a:lnTo>
                  <a:lnTo>
                    <a:pt x="353" y="920"/>
                  </a:lnTo>
                  <a:lnTo>
                    <a:pt x="359" y="923"/>
                  </a:lnTo>
                  <a:lnTo>
                    <a:pt x="365" y="925"/>
                  </a:lnTo>
                  <a:lnTo>
                    <a:pt x="371" y="928"/>
                  </a:lnTo>
                  <a:lnTo>
                    <a:pt x="378" y="930"/>
                  </a:lnTo>
                  <a:lnTo>
                    <a:pt x="385" y="931"/>
                  </a:lnTo>
                  <a:lnTo>
                    <a:pt x="392" y="933"/>
                  </a:lnTo>
                  <a:lnTo>
                    <a:pt x="408" y="935"/>
                  </a:lnTo>
                  <a:lnTo>
                    <a:pt x="425" y="935"/>
                  </a:lnTo>
                  <a:lnTo>
                    <a:pt x="443" y="935"/>
                  </a:lnTo>
                  <a:lnTo>
                    <a:pt x="462" y="93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  <p:sp>
          <p:nvSpPr>
            <p:cNvPr id="14356" name="Freeform 100">
              <a:extLst>
                <a:ext uri="{FF2B5EF4-FFF2-40B4-BE49-F238E27FC236}">
                  <a16:creationId xmlns:a16="http://schemas.microsoft.com/office/drawing/2014/main" id="{24CDE72C-807C-4D35-9C30-6989219572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7" y="3609"/>
              <a:ext cx="232" cy="246"/>
            </a:xfrm>
            <a:custGeom>
              <a:avLst/>
              <a:gdLst>
                <a:gd name="T0" fmla="*/ 64 w 1024"/>
                <a:gd name="T1" fmla="*/ 65 h 1084"/>
                <a:gd name="T2" fmla="*/ 58 w 1024"/>
                <a:gd name="T3" fmla="*/ 93 h 1084"/>
                <a:gd name="T4" fmla="*/ 53 w 1024"/>
                <a:gd name="T5" fmla="*/ 124 h 1084"/>
                <a:gd name="T6" fmla="*/ 52 w 1024"/>
                <a:gd name="T7" fmla="*/ 146 h 1084"/>
                <a:gd name="T8" fmla="*/ 53 w 1024"/>
                <a:gd name="T9" fmla="*/ 155 h 1084"/>
                <a:gd name="T10" fmla="*/ 55 w 1024"/>
                <a:gd name="T11" fmla="*/ 164 h 1084"/>
                <a:gd name="T12" fmla="*/ 58 w 1024"/>
                <a:gd name="T13" fmla="*/ 171 h 1084"/>
                <a:gd name="T14" fmla="*/ 62 w 1024"/>
                <a:gd name="T15" fmla="*/ 177 h 1084"/>
                <a:gd name="T16" fmla="*/ 67 w 1024"/>
                <a:gd name="T17" fmla="*/ 183 h 1084"/>
                <a:gd name="T18" fmla="*/ 73 w 1024"/>
                <a:gd name="T19" fmla="*/ 187 h 1084"/>
                <a:gd name="T20" fmla="*/ 80 w 1024"/>
                <a:gd name="T21" fmla="*/ 190 h 1084"/>
                <a:gd name="T22" fmla="*/ 86 w 1024"/>
                <a:gd name="T23" fmla="*/ 192 h 1084"/>
                <a:gd name="T24" fmla="*/ 93 w 1024"/>
                <a:gd name="T25" fmla="*/ 194 h 1084"/>
                <a:gd name="T26" fmla="*/ 99 w 1024"/>
                <a:gd name="T27" fmla="*/ 194 h 1084"/>
                <a:gd name="T28" fmla="*/ 106 w 1024"/>
                <a:gd name="T29" fmla="*/ 194 h 1084"/>
                <a:gd name="T30" fmla="*/ 114 w 1024"/>
                <a:gd name="T31" fmla="*/ 193 h 1084"/>
                <a:gd name="T32" fmla="*/ 121 w 1024"/>
                <a:gd name="T33" fmla="*/ 191 h 1084"/>
                <a:gd name="T34" fmla="*/ 133 w 1024"/>
                <a:gd name="T35" fmla="*/ 186 h 1084"/>
                <a:gd name="T36" fmla="*/ 141 w 1024"/>
                <a:gd name="T37" fmla="*/ 180 h 1084"/>
                <a:gd name="T38" fmla="*/ 150 w 1024"/>
                <a:gd name="T39" fmla="*/ 173 h 1084"/>
                <a:gd name="T40" fmla="*/ 158 w 1024"/>
                <a:gd name="T41" fmla="*/ 165 h 1084"/>
                <a:gd name="T42" fmla="*/ 164 w 1024"/>
                <a:gd name="T43" fmla="*/ 157 h 1084"/>
                <a:gd name="T44" fmla="*/ 174 w 1024"/>
                <a:gd name="T45" fmla="*/ 143 h 1084"/>
                <a:gd name="T46" fmla="*/ 191 w 1024"/>
                <a:gd name="T47" fmla="*/ 114 h 1084"/>
                <a:gd name="T48" fmla="*/ 224 w 1024"/>
                <a:gd name="T49" fmla="*/ 159 h 1084"/>
                <a:gd name="T50" fmla="*/ 213 w 1024"/>
                <a:gd name="T51" fmla="*/ 176 h 1084"/>
                <a:gd name="T52" fmla="*/ 206 w 1024"/>
                <a:gd name="T53" fmla="*/ 185 h 1084"/>
                <a:gd name="T54" fmla="*/ 196 w 1024"/>
                <a:gd name="T55" fmla="*/ 196 h 1084"/>
                <a:gd name="T56" fmla="*/ 183 w 1024"/>
                <a:gd name="T57" fmla="*/ 208 h 1084"/>
                <a:gd name="T58" fmla="*/ 169 w 1024"/>
                <a:gd name="T59" fmla="*/ 219 h 1084"/>
                <a:gd name="T60" fmla="*/ 153 w 1024"/>
                <a:gd name="T61" fmla="*/ 228 h 1084"/>
                <a:gd name="T62" fmla="*/ 135 w 1024"/>
                <a:gd name="T63" fmla="*/ 236 h 1084"/>
                <a:gd name="T64" fmla="*/ 116 w 1024"/>
                <a:gd name="T65" fmla="*/ 242 h 1084"/>
                <a:gd name="T66" fmla="*/ 98 w 1024"/>
                <a:gd name="T67" fmla="*/ 245 h 1084"/>
                <a:gd name="T68" fmla="*/ 79 w 1024"/>
                <a:gd name="T69" fmla="*/ 246 h 1084"/>
                <a:gd name="T70" fmla="*/ 60 w 1024"/>
                <a:gd name="T71" fmla="*/ 244 h 1084"/>
                <a:gd name="T72" fmla="*/ 48 w 1024"/>
                <a:gd name="T73" fmla="*/ 241 h 1084"/>
                <a:gd name="T74" fmla="*/ 40 w 1024"/>
                <a:gd name="T75" fmla="*/ 238 h 1084"/>
                <a:gd name="T76" fmla="*/ 33 w 1024"/>
                <a:gd name="T77" fmla="*/ 234 h 1084"/>
                <a:gd name="T78" fmla="*/ 27 w 1024"/>
                <a:gd name="T79" fmla="*/ 230 h 1084"/>
                <a:gd name="T80" fmla="*/ 21 w 1024"/>
                <a:gd name="T81" fmla="*/ 224 h 1084"/>
                <a:gd name="T82" fmla="*/ 16 w 1024"/>
                <a:gd name="T83" fmla="*/ 218 h 1084"/>
                <a:gd name="T84" fmla="*/ 12 w 1024"/>
                <a:gd name="T85" fmla="*/ 212 h 1084"/>
                <a:gd name="T86" fmla="*/ 7 w 1024"/>
                <a:gd name="T87" fmla="*/ 201 h 1084"/>
                <a:gd name="T88" fmla="*/ 2 w 1024"/>
                <a:gd name="T89" fmla="*/ 184 h 1084"/>
                <a:gd name="T90" fmla="*/ 0 w 1024"/>
                <a:gd name="T91" fmla="*/ 164 h 1084"/>
                <a:gd name="T92" fmla="*/ 0 w 1024"/>
                <a:gd name="T93" fmla="*/ 142 h 1084"/>
                <a:gd name="T94" fmla="*/ 3 w 1024"/>
                <a:gd name="T95" fmla="*/ 107 h 1084"/>
                <a:gd name="T96" fmla="*/ 10 w 1024"/>
                <a:gd name="T97" fmla="*/ 70 h 1084"/>
                <a:gd name="T98" fmla="*/ 80 w 1024"/>
                <a:gd name="T99" fmla="*/ 9 h 108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024" h="1084">
                  <a:moveTo>
                    <a:pt x="353" y="40"/>
                  </a:moveTo>
                  <a:lnTo>
                    <a:pt x="284" y="288"/>
                  </a:lnTo>
                  <a:lnTo>
                    <a:pt x="270" y="349"/>
                  </a:lnTo>
                  <a:lnTo>
                    <a:pt x="257" y="412"/>
                  </a:lnTo>
                  <a:lnTo>
                    <a:pt x="245" y="478"/>
                  </a:lnTo>
                  <a:lnTo>
                    <a:pt x="234" y="546"/>
                  </a:lnTo>
                  <a:lnTo>
                    <a:pt x="230" y="597"/>
                  </a:lnTo>
                  <a:lnTo>
                    <a:pt x="230" y="643"/>
                  </a:lnTo>
                  <a:lnTo>
                    <a:pt x="232" y="665"/>
                  </a:lnTo>
                  <a:lnTo>
                    <a:pt x="235" y="685"/>
                  </a:lnTo>
                  <a:lnTo>
                    <a:pt x="239" y="704"/>
                  </a:lnTo>
                  <a:lnTo>
                    <a:pt x="244" y="722"/>
                  </a:lnTo>
                  <a:lnTo>
                    <a:pt x="250" y="738"/>
                  </a:lnTo>
                  <a:lnTo>
                    <a:pt x="257" y="754"/>
                  </a:lnTo>
                  <a:lnTo>
                    <a:pt x="266" y="768"/>
                  </a:lnTo>
                  <a:lnTo>
                    <a:pt x="275" y="782"/>
                  </a:lnTo>
                  <a:lnTo>
                    <a:pt x="285" y="794"/>
                  </a:lnTo>
                  <a:lnTo>
                    <a:pt x="297" y="805"/>
                  </a:lnTo>
                  <a:lnTo>
                    <a:pt x="310" y="814"/>
                  </a:lnTo>
                  <a:lnTo>
                    <a:pt x="323" y="823"/>
                  </a:lnTo>
                  <a:lnTo>
                    <a:pt x="337" y="831"/>
                  </a:lnTo>
                  <a:lnTo>
                    <a:pt x="351" y="837"/>
                  </a:lnTo>
                  <a:lnTo>
                    <a:pt x="365" y="843"/>
                  </a:lnTo>
                  <a:lnTo>
                    <a:pt x="380" y="848"/>
                  </a:lnTo>
                  <a:lnTo>
                    <a:pt x="394" y="851"/>
                  </a:lnTo>
                  <a:lnTo>
                    <a:pt x="409" y="854"/>
                  </a:lnTo>
                  <a:lnTo>
                    <a:pt x="424" y="856"/>
                  </a:lnTo>
                  <a:lnTo>
                    <a:pt x="439" y="857"/>
                  </a:lnTo>
                  <a:lnTo>
                    <a:pt x="454" y="856"/>
                  </a:lnTo>
                  <a:lnTo>
                    <a:pt x="470" y="855"/>
                  </a:lnTo>
                  <a:lnTo>
                    <a:pt x="485" y="853"/>
                  </a:lnTo>
                  <a:lnTo>
                    <a:pt x="501" y="850"/>
                  </a:lnTo>
                  <a:lnTo>
                    <a:pt x="517" y="846"/>
                  </a:lnTo>
                  <a:lnTo>
                    <a:pt x="533" y="841"/>
                  </a:lnTo>
                  <a:lnTo>
                    <a:pt x="566" y="828"/>
                  </a:lnTo>
                  <a:lnTo>
                    <a:pt x="585" y="819"/>
                  </a:lnTo>
                  <a:lnTo>
                    <a:pt x="604" y="807"/>
                  </a:lnTo>
                  <a:lnTo>
                    <a:pt x="623" y="794"/>
                  </a:lnTo>
                  <a:lnTo>
                    <a:pt x="641" y="780"/>
                  </a:lnTo>
                  <a:lnTo>
                    <a:pt x="660" y="764"/>
                  </a:lnTo>
                  <a:lnTo>
                    <a:pt x="678" y="745"/>
                  </a:lnTo>
                  <a:lnTo>
                    <a:pt x="697" y="726"/>
                  </a:lnTo>
                  <a:lnTo>
                    <a:pt x="715" y="704"/>
                  </a:lnTo>
                  <a:lnTo>
                    <a:pt x="726" y="691"/>
                  </a:lnTo>
                  <a:lnTo>
                    <a:pt x="739" y="675"/>
                  </a:lnTo>
                  <a:lnTo>
                    <a:pt x="768" y="631"/>
                  </a:lnTo>
                  <a:lnTo>
                    <a:pt x="803" y="573"/>
                  </a:lnTo>
                  <a:lnTo>
                    <a:pt x="844" y="501"/>
                  </a:lnTo>
                  <a:lnTo>
                    <a:pt x="1023" y="640"/>
                  </a:lnTo>
                  <a:lnTo>
                    <a:pt x="989" y="700"/>
                  </a:lnTo>
                  <a:lnTo>
                    <a:pt x="956" y="753"/>
                  </a:lnTo>
                  <a:lnTo>
                    <a:pt x="940" y="776"/>
                  </a:lnTo>
                  <a:lnTo>
                    <a:pt x="924" y="797"/>
                  </a:lnTo>
                  <a:lnTo>
                    <a:pt x="909" y="816"/>
                  </a:lnTo>
                  <a:lnTo>
                    <a:pt x="894" y="833"/>
                  </a:lnTo>
                  <a:lnTo>
                    <a:pt x="867" y="862"/>
                  </a:lnTo>
                  <a:lnTo>
                    <a:pt x="839" y="890"/>
                  </a:lnTo>
                  <a:lnTo>
                    <a:pt x="809" y="916"/>
                  </a:lnTo>
                  <a:lnTo>
                    <a:pt x="777" y="940"/>
                  </a:lnTo>
                  <a:lnTo>
                    <a:pt x="744" y="963"/>
                  </a:lnTo>
                  <a:lnTo>
                    <a:pt x="710" y="984"/>
                  </a:lnTo>
                  <a:lnTo>
                    <a:pt x="674" y="1004"/>
                  </a:lnTo>
                  <a:lnTo>
                    <a:pt x="636" y="1022"/>
                  </a:lnTo>
                  <a:lnTo>
                    <a:pt x="595" y="1039"/>
                  </a:lnTo>
                  <a:lnTo>
                    <a:pt x="554" y="1053"/>
                  </a:lnTo>
                  <a:lnTo>
                    <a:pt x="513" y="1065"/>
                  </a:lnTo>
                  <a:lnTo>
                    <a:pt x="472" y="1074"/>
                  </a:lnTo>
                  <a:lnTo>
                    <a:pt x="431" y="1080"/>
                  </a:lnTo>
                  <a:lnTo>
                    <a:pt x="390" y="1083"/>
                  </a:lnTo>
                  <a:lnTo>
                    <a:pt x="349" y="1083"/>
                  </a:lnTo>
                  <a:lnTo>
                    <a:pt x="308" y="1081"/>
                  </a:lnTo>
                  <a:lnTo>
                    <a:pt x="267" y="1076"/>
                  </a:lnTo>
                  <a:lnTo>
                    <a:pt x="228" y="1067"/>
                  </a:lnTo>
                  <a:lnTo>
                    <a:pt x="210" y="1062"/>
                  </a:lnTo>
                  <a:lnTo>
                    <a:pt x="193" y="1055"/>
                  </a:lnTo>
                  <a:lnTo>
                    <a:pt x="176" y="1048"/>
                  </a:lnTo>
                  <a:lnTo>
                    <a:pt x="160" y="1040"/>
                  </a:lnTo>
                  <a:lnTo>
                    <a:pt x="145" y="1031"/>
                  </a:lnTo>
                  <a:lnTo>
                    <a:pt x="130" y="1022"/>
                  </a:lnTo>
                  <a:lnTo>
                    <a:pt x="117" y="1012"/>
                  </a:lnTo>
                  <a:lnTo>
                    <a:pt x="104" y="1000"/>
                  </a:lnTo>
                  <a:lnTo>
                    <a:pt x="92" y="988"/>
                  </a:lnTo>
                  <a:lnTo>
                    <a:pt x="81" y="975"/>
                  </a:lnTo>
                  <a:lnTo>
                    <a:pt x="70" y="962"/>
                  </a:lnTo>
                  <a:lnTo>
                    <a:pt x="60" y="947"/>
                  </a:lnTo>
                  <a:lnTo>
                    <a:pt x="52" y="932"/>
                  </a:lnTo>
                  <a:lnTo>
                    <a:pt x="44" y="917"/>
                  </a:lnTo>
                  <a:lnTo>
                    <a:pt x="31" y="884"/>
                  </a:lnTo>
                  <a:lnTo>
                    <a:pt x="20" y="848"/>
                  </a:lnTo>
                  <a:lnTo>
                    <a:pt x="11" y="810"/>
                  </a:lnTo>
                  <a:lnTo>
                    <a:pt x="5" y="768"/>
                  </a:lnTo>
                  <a:lnTo>
                    <a:pt x="1" y="723"/>
                  </a:lnTo>
                  <a:lnTo>
                    <a:pt x="0" y="676"/>
                  </a:lnTo>
                  <a:lnTo>
                    <a:pt x="1" y="625"/>
                  </a:lnTo>
                  <a:lnTo>
                    <a:pt x="6" y="549"/>
                  </a:lnTo>
                  <a:lnTo>
                    <a:pt x="15" y="471"/>
                  </a:lnTo>
                  <a:lnTo>
                    <a:pt x="28" y="390"/>
                  </a:lnTo>
                  <a:lnTo>
                    <a:pt x="45" y="307"/>
                  </a:lnTo>
                  <a:lnTo>
                    <a:pt x="130" y="0"/>
                  </a:lnTo>
                  <a:lnTo>
                    <a:pt x="353" y="40"/>
                  </a:lnTo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 sz="2540"/>
            </a:p>
          </p:txBody>
        </p:sp>
      </p:grpSp>
      <p:sp>
        <p:nvSpPr>
          <p:cNvPr id="106" name="正方形/長方形 105">
            <a:extLst>
              <a:ext uri="{FF2B5EF4-FFF2-40B4-BE49-F238E27FC236}">
                <a16:creationId xmlns:a16="http://schemas.microsoft.com/office/drawing/2014/main" id="{16A039EE-1CF0-4806-B622-40F056671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4350" y="2730500"/>
            <a:ext cx="3580520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4800" dirty="0">
                <a:latin typeface="HG創英角ﾎﾟｯﾌﾟ体" pitchFamily="49" charset="-128"/>
                <a:ea typeface="HG創英角ﾎﾟｯﾌﾟ体" pitchFamily="49" charset="-128"/>
              </a:rPr>
              <a:t>自己肯定感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473171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E6EE9E-DA80-4593-A53E-A88475E26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139825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どうしてそんなに自己肯定感が</a:t>
            </a:r>
            <a:b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低くなるのか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A82D94-6627-42A6-9374-4195522B0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060848"/>
            <a:ext cx="8229600" cy="3412976"/>
          </a:xfrm>
        </p:spPr>
        <p:txBody>
          <a:bodyPr/>
          <a:lstStyle/>
          <a:p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虐待</a:t>
            </a:r>
          </a:p>
          <a:p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いじめ</a:t>
            </a:r>
          </a:p>
          <a:p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関わりが希薄（手のかからないいい子）</a:t>
            </a:r>
          </a:p>
          <a:p>
            <a:pPr marL="0" indent="0">
              <a:buNone/>
            </a:pPr>
            <a:endParaRPr kumimoji="1" lang="ja-JP" altLang="en-US" dirty="0"/>
          </a:p>
          <a:p>
            <a:pPr marL="0" indent="0">
              <a:buNone/>
            </a:pPr>
            <a:r>
              <a:rPr kumimoji="1" lang="ja-JP" altLang="en-US" dirty="0"/>
              <a:t>　　</a:t>
            </a:r>
            <a:r>
              <a:rPr kumimoji="1"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いい子は、手をかけてもらえない。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3279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E6EE9E-DA80-4593-A53E-A88475E26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39825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どうしてそんなに自己肯定感が</a:t>
            </a:r>
            <a:b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低くなるのか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A82D94-6627-42A6-9374-4195522B0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060848"/>
            <a:ext cx="8229600" cy="3412976"/>
          </a:xfrm>
        </p:spPr>
        <p:txBody>
          <a:bodyPr/>
          <a:lstStyle/>
          <a:p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虐待</a:t>
            </a:r>
          </a:p>
          <a:p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いじめ</a:t>
            </a:r>
          </a:p>
          <a:p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関わりが希薄（手のかからないいい子）</a:t>
            </a:r>
          </a:p>
          <a:p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ひといちばい敏感な子</a:t>
            </a:r>
          </a:p>
          <a:p>
            <a:pPr marL="0" indent="0">
              <a:buNone/>
            </a:pPr>
            <a:r>
              <a:rPr kumimoji="1" lang="ja-JP" altLang="en-US" dirty="0"/>
              <a:t>　　</a:t>
            </a:r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Highly Sensitive Child:</a:t>
            </a:r>
            <a:r>
              <a:rPr kumimoji="1"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ＨＳＣ）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834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E6EE9E-DA80-4593-A53E-A88475E26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800" y="476672"/>
            <a:ext cx="8229600" cy="1139825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どうしてそんなに自己肯定感が</a:t>
            </a:r>
            <a:b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低くなるのか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A82D94-6627-42A6-9374-4195522B0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215" y="1844824"/>
            <a:ext cx="8229600" cy="46805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kumimoji="1" lang="ja-JP" altLang="en-US" dirty="0"/>
          </a:p>
          <a:p>
            <a:pPr>
              <a:lnSpc>
                <a:spcPct val="120000"/>
              </a:lnSpc>
            </a:pPr>
            <a:r>
              <a:rPr kumimoji="1" lang="ja-JP" altLang="en-US" sz="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ひといちばい敏感な子</a:t>
            </a:r>
          </a:p>
          <a:p>
            <a:pPr marL="0" indent="0">
              <a:lnSpc>
                <a:spcPct val="120000"/>
              </a:lnSpc>
              <a:buNone/>
            </a:pPr>
            <a:r>
              <a:rPr kumimoji="1" lang="ja-JP" altLang="en-US" sz="3800" dirty="0"/>
              <a:t>　　</a:t>
            </a:r>
            <a:r>
              <a:rPr kumimoji="1" lang="ja-JP" altLang="en-US" sz="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Highly Sensitive Child:</a:t>
            </a:r>
            <a:r>
              <a:rPr kumimoji="1" lang="ja-JP" altLang="en-US" sz="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ＨＳＣ</a:t>
            </a:r>
            <a:r>
              <a:rPr lang="ja-JP" altLang="en-US" sz="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ja-JP" altLang="en-US" sz="3800" dirty="0"/>
              <a:t>　　</a:t>
            </a:r>
            <a:r>
              <a:rPr lang="ja-JP" altLang="en-US" sz="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・５人に１人の頻度で存在する。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ja-JP" altLang="en-US" sz="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・発達障がいとは異なる。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ja-JP" altLang="en-US" sz="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・病気や障がいでなく、特性（生来の気質）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ja-JP" altLang="en-US" sz="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・感覚的にも人の気持ちにも敏感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ja-JP" altLang="en-US" sz="3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・手のかからない、いい子になりやすい。</a:t>
            </a:r>
          </a:p>
          <a:p>
            <a:pPr marL="0" indent="0">
              <a:buNone/>
            </a:pPr>
            <a:endParaRPr kumimoji="1"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355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776783-0F49-43FA-8BEF-20C2D8EB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56" y="332656"/>
            <a:ext cx="8964488" cy="1325563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自己肯定感を育むために大切なことは？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55A356-40FD-4A42-836D-11C86CDAA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/>
          <a:lstStyle/>
          <a:p>
            <a:r>
              <a:rPr kumimoji="1"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子どもの</a:t>
            </a:r>
            <a:r>
              <a:rPr kumimoji="1" lang="ja-JP" altLang="en-US" sz="4000" dirty="0">
                <a:solidFill>
                  <a:srgbClr val="FF66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「甘え」</a:t>
            </a:r>
            <a:r>
              <a:rPr kumimoji="1"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を受け止めること</a:t>
            </a:r>
          </a:p>
        </p:txBody>
      </p:sp>
    </p:spTree>
    <p:extLst>
      <p:ext uri="{BB962C8B-B14F-4D97-AF65-F5344CB8AC3E}">
        <p14:creationId xmlns:p14="http://schemas.microsoft.com/office/powerpoint/2010/main" val="361238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78D7E4-58A5-DCE3-D31C-23DA0EA30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39" y="548680"/>
            <a:ext cx="8753921" cy="11398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ja-JP" altLang="ja-JP" sz="4000" dirty="0">
                <a:solidFill>
                  <a:srgbClr val="FF66FF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子どもの心は、どのように成長するのか</a:t>
            </a:r>
            <a:br>
              <a:rPr lang="ja-JP" altLang="ja-JP" sz="4000" dirty="0">
                <a:solidFill>
                  <a:srgbClr val="FF66FF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endParaRPr lang="ja-JP" altLang="en-US" sz="4000" dirty="0">
              <a:solidFill>
                <a:srgbClr val="FF66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0B617E-84ED-4D29-994E-DAA987253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１）</a:t>
            </a:r>
            <a:r>
              <a:rPr lang="ja-JP" altLang="en-US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子どもの心は、</a:t>
            </a:r>
            <a:r>
              <a:rPr lang="ja-JP" altLang="ja-JP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依存と自立の繰り返し</a:t>
            </a:r>
            <a:r>
              <a:rPr lang="ja-JP" altLang="en-US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ja-JP" altLang="en-US" sz="3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大きくなる。</a:t>
            </a:r>
            <a:endParaRPr lang="ja-JP" altLang="ja-JP" sz="3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67F47F90-2C12-6F8B-F286-0B6DC7FAC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ja-JP" altLang="ja-JP" dirty="0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EB198538-56D9-75EF-8B75-F58225C91D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2133600"/>
            <a:ext cx="1800225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依存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5181BBC1-8C4E-F220-20B7-21B6E4FEC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2133600"/>
            <a:ext cx="1800225" cy="576263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自立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4284341B-7F8D-C8D6-D312-F7CE6DD52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2997200"/>
            <a:ext cx="1368425" cy="769441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意欲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4" name="Rectangle 8">
            <a:extLst>
              <a:ext uri="{FF2B5EF4-FFF2-40B4-BE49-F238E27FC236}">
                <a16:creationId xmlns:a16="http://schemas.microsoft.com/office/drawing/2014/main" id="{6ABE2473-7114-BBD7-89FE-C3D0A48FF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3789363"/>
            <a:ext cx="1512887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甘え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39945" name="Rectangle 9">
            <a:extLst>
              <a:ext uri="{FF2B5EF4-FFF2-40B4-BE49-F238E27FC236}">
                <a16:creationId xmlns:a16="http://schemas.microsoft.com/office/drawing/2014/main" id="{8C17F009-B673-6113-90E6-89C38DD04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3789363"/>
            <a:ext cx="1512888" cy="6477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ja-JP" altLang="en-US" sz="4400" dirty="0">
                <a:latin typeface="Arial" charset="0"/>
                <a:ea typeface="HGS創英角ﾎﾟｯﾌﾟ体" pitchFamily="50" charset="-128"/>
              </a:rPr>
              <a:t>反抗</a:t>
            </a:r>
            <a:endParaRPr lang="ja-JP" altLang="en-US" sz="4400" dirty="0">
              <a:latin typeface="Arial" charset="0"/>
            </a:endParaRPr>
          </a:p>
        </p:txBody>
      </p:sp>
      <p:sp>
        <p:nvSpPr>
          <p:cNvPr id="10279" name="Freeform 39">
            <a:extLst>
              <a:ext uri="{FF2B5EF4-FFF2-40B4-BE49-F238E27FC236}">
                <a16:creationId xmlns:a16="http://schemas.microsoft.com/office/drawing/2014/main" id="{472F8C96-AB20-2A7E-E1B2-47E7BCD8C8AD}"/>
              </a:ext>
            </a:extLst>
          </p:cNvPr>
          <p:cNvSpPr>
            <a:spLocks/>
          </p:cNvSpPr>
          <p:nvPr/>
        </p:nvSpPr>
        <p:spPr bwMode="auto">
          <a:xfrm>
            <a:off x="2124075" y="0"/>
            <a:ext cx="6011863" cy="1368425"/>
          </a:xfrm>
          <a:custGeom>
            <a:avLst/>
            <a:gdLst>
              <a:gd name="T0" fmla="*/ 2147483646 w 17501"/>
              <a:gd name="T1" fmla="*/ 2147483646 h 3376"/>
              <a:gd name="T2" fmla="*/ 0 w 17501"/>
              <a:gd name="T3" fmla="*/ 2147483646 h 3376"/>
              <a:gd name="T4" fmla="*/ 0 60000 65536"/>
              <a:gd name="T5" fmla="*/ 0 60000 65536"/>
              <a:gd name="T6" fmla="*/ 0 w 17501"/>
              <a:gd name="T7" fmla="*/ 0 h 3376"/>
              <a:gd name="T8" fmla="*/ 17501 w 17501"/>
              <a:gd name="T9" fmla="*/ 3376 h 33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501" h="3376">
                <a:moveTo>
                  <a:pt x="17500" y="3375"/>
                </a:moveTo>
                <a:cubicBezTo>
                  <a:pt x="7292" y="0"/>
                  <a:pt x="0" y="3375"/>
                  <a:pt x="0" y="3375"/>
                </a:cubicBezTo>
              </a:path>
            </a:pathLst>
          </a:custGeom>
          <a:noFill/>
          <a:ln w="900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77" name="Freeform 37">
            <a:extLst>
              <a:ext uri="{FF2B5EF4-FFF2-40B4-BE49-F238E27FC236}">
                <a16:creationId xmlns:a16="http://schemas.microsoft.com/office/drawing/2014/main" id="{EA26572F-47B6-8976-5783-AB9B364C1DEC}"/>
              </a:ext>
            </a:extLst>
          </p:cNvPr>
          <p:cNvSpPr>
            <a:spLocks/>
          </p:cNvSpPr>
          <p:nvPr/>
        </p:nvSpPr>
        <p:spPr bwMode="auto">
          <a:xfrm>
            <a:off x="1692275" y="3500438"/>
            <a:ext cx="2160588" cy="360362"/>
          </a:xfrm>
          <a:custGeom>
            <a:avLst/>
            <a:gdLst>
              <a:gd name="T0" fmla="*/ 0 w 7001"/>
              <a:gd name="T1" fmla="*/ 0 h 1001"/>
              <a:gd name="T2" fmla="*/ 2147483646 w 7001"/>
              <a:gd name="T3" fmla="*/ 0 h 1001"/>
              <a:gd name="T4" fmla="*/ 0 60000 65536"/>
              <a:gd name="T5" fmla="*/ 0 60000 65536"/>
              <a:gd name="T6" fmla="*/ 0 w 7001"/>
              <a:gd name="T7" fmla="*/ 0 h 1001"/>
              <a:gd name="T8" fmla="*/ 7001 w 7001"/>
              <a:gd name="T9" fmla="*/ 1001 h 10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01" h="1001">
                <a:moveTo>
                  <a:pt x="0" y="0"/>
                </a:moveTo>
                <a:cubicBezTo>
                  <a:pt x="3000" y="1000"/>
                  <a:pt x="7000" y="0"/>
                  <a:pt x="7000" y="0"/>
                </a:cubicBezTo>
              </a:path>
            </a:pathLst>
          </a:custGeom>
          <a:noFill/>
          <a:ln w="900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78" name="Freeform 38">
            <a:extLst>
              <a:ext uri="{FF2B5EF4-FFF2-40B4-BE49-F238E27FC236}">
                <a16:creationId xmlns:a16="http://schemas.microsoft.com/office/drawing/2014/main" id="{F9B62679-BD12-8E89-B5EE-53C77E9B276F}"/>
              </a:ext>
            </a:extLst>
          </p:cNvPr>
          <p:cNvSpPr>
            <a:spLocks/>
          </p:cNvSpPr>
          <p:nvPr/>
        </p:nvSpPr>
        <p:spPr bwMode="auto">
          <a:xfrm>
            <a:off x="5435600" y="2997200"/>
            <a:ext cx="576263" cy="539750"/>
          </a:xfrm>
          <a:custGeom>
            <a:avLst/>
            <a:gdLst>
              <a:gd name="T0" fmla="*/ 0 w 2001"/>
              <a:gd name="T1" fmla="*/ 2147483646 h 1501"/>
              <a:gd name="T2" fmla="*/ 2147483646 w 2001"/>
              <a:gd name="T3" fmla="*/ 0 h 1501"/>
              <a:gd name="T4" fmla="*/ 0 60000 65536"/>
              <a:gd name="T5" fmla="*/ 0 60000 65536"/>
              <a:gd name="T6" fmla="*/ 0 w 2001"/>
              <a:gd name="T7" fmla="*/ 0 h 1501"/>
              <a:gd name="T8" fmla="*/ 2001 w 2001"/>
              <a:gd name="T9" fmla="*/ 1501 h 15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01" h="1501">
                <a:moveTo>
                  <a:pt x="0" y="1500"/>
                </a:moveTo>
                <a:cubicBezTo>
                  <a:pt x="1500" y="1000"/>
                  <a:pt x="2000" y="0"/>
                  <a:pt x="2000" y="0"/>
                </a:cubicBezTo>
              </a:path>
            </a:pathLst>
          </a:custGeom>
          <a:noFill/>
          <a:ln w="900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75" name="Line 35">
            <a:extLst>
              <a:ext uri="{FF2B5EF4-FFF2-40B4-BE49-F238E27FC236}">
                <a16:creationId xmlns:a16="http://schemas.microsoft.com/office/drawing/2014/main" id="{5D0FE7BA-D38C-306D-1583-29C708333C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4221163"/>
            <a:ext cx="1439863" cy="1587"/>
          </a:xfrm>
          <a:prstGeom prst="lin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" name="Line 35">
            <a:extLst>
              <a:ext uri="{FF2B5EF4-FFF2-40B4-BE49-F238E27FC236}">
                <a16:creationId xmlns:a16="http://schemas.microsoft.com/office/drawing/2014/main" id="{F6C32CDB-7FE1-333F-74D3-20DFD39980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2565400"/>
            <a:ext cx="1441450" cy="0"/>
          </a:xfrm>
          <a:prstGeom prst="lin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4" name="Group 12">
            <a:extLst>
              <a:ext uri="{FF2B5EF4-FFF2-40B4-BE49-F238E27FC236}">
                <a16:creationId xmlns:a16="http://schemas.microsoft.com/office/drawing/2014/main" id="{848A2D22-011D-1658-8D66-4835256CD964}"/>
              </a:ext>
            </a:extLst>
          </p:cNvPr>
          <p:cNvGrpSpPr>
            <a:grpSpLocks/>
          </p:cNvGrpSpPr>
          <p:nvPr/>
        </p:nvGrpSpPr>
        <p:grpSpPr bwMode="auto">
          <a:xfrm>
            <a:off x="1835150" y="2060575"/>
            <a:ext cx="509588" cy="1008063"/>
            <a:chOff x="1039" y="1311"/>
            <a:chExt cx="366" cy="746"/>
          </a:xfrm>
          <a:solidFill>
            <a:schemeClr val="tx1"/>
          </a:solidFill>
        </p:grpSpPr>
        <p:sp>
          <p:nvSpPr>
            <p:cNvPr id="17442" name="Freeform 13">
              <a:extLst>
                <a:ext uri="{FF2B5EF4-FFF2-40B4-BE49-F238E27FC236}">
                  <a16:creationId xmlns:a16="http://schemas.microsoft.com/office/drawing/2014/main" id="{13AFE175-1737-0180-DC75-26A25D7E0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" y="1311"/>
              <a:ext cx="365" cy="366"/>
            </a:xfrm>
            <a:custGeom>
              <a:avLst/>
              <a:gdLst>
                <a:gd name="T0" fmla="*/ 0 w 1608"/>
                <a:gd name="T1" fmla="*/ 0 h 1615"/>
                <a:gd name="T2" fmla="*/ 0 w 1608"/>
                <a:gd name="T3" fmla="*/ 0 h 1615"/>
                <a:gd name="T4" fmla="*/ 0 w 1608"/>
                <a:gd name="T5" fmla="*/ 0 h 1615"/>
                <a:gd name="T6" fmla="*/ 0 w 1608"/>
                <a:gd name="T7" fmla="*/ 0 h 1615"/>
                <a:gd name="T8" fmla="*/ 0 w 1608"/>
                <a:gd name="T9" fmla="*/ 0 h 1615"/>
                <a:gd name="T10" fmla="*/ 0 w 1608"/>
                <a:gd name="T11" fmla="*/ 0 h 1615"/>
                <a:gd name="T12" fmla="*/ 0 w 1608"/>
                <a:gd name="T13" fmla="*/ 0 h 1615"/>
                <a:gd name="T14" fmla="*/ 0 w 1608"/>
                <a:gd name="T15" fmla="*/ 0 h 1615"/>
                <a:gd name="T16" fmla="*/ 0 w 1608"/>
                <a:gd name="T17" fmla="*/ 0 h 1615"/>
                <a:gd name="T18" fmla="*/ 0 w 1608"/>
                <a:gd name="T19" fmla="*/ 0 h 1615"/>
                <a:gd name="T20" fmla="*/ 0 w 1608"/>
                <a:gd name="T21" fmla="*/ 0 h 1615"/>
                <a:gd name="T22" fmla="*/ 0 w 1608"/>
                <a:gd name="T23" fmla="*/ 0 h 1615"/>
                <a:gd name="T24" fmla="*/ 0 w 1608"/>
                <a:gd name="T25" fmla="*/ 0 h 1615"/>
                <a:gd name="T26" fmla="*/ 0 w 1608"/>
                <a:gd name="T27" fmla="*/ 0 h 1615"/>
                <a:gd name="T28" fmla="*/ 0 w 1608"/>
                <a:gd name="T29" fmla="*/ 0 h 1615"/>
                <a:gd name="T30" fmla="*/ 0 w 1608"/>
                <a:gd name="T31" fmla="*/ 0 h 1615"/>
                <a:gd name="T32" fmla="*/ 0 w 1608"/>
                <a:gd name="T33" fmla="*/ 0 h 1615"/>
                <a:gd name="T34" fmla="*/ 0 w 1608"/>
                <a:gd name="T35" fmla="*/ 0 h 1615"/>
                <a:gd name="T36" fmla="*/ 0 w 1608"/>
                <a:gd name="T37" fmla="*/ 0 h 1615"/>
                <a:gd name="T38" fmla="*/ 0 w 1608"/>
                <a:gd name="T39" fmla="*/ 0 h 1615"/>
                <a:gd name="T40" fmla="*/ 0 w 1608"/>
                <a:gd name="T41" fmla="*/ 0 h 1615"/>
                <a:gd name="T42" fmla="*/ 0 w 1608"/>
                <a:gd name="T43" fmla="*/ 0 h 1615"/>
                <a:gd name="T44" fmla="*/ 0 w 1608"/>
                <a:gd name="T45" fmla="*/ 0 h 1615"/>
                <a:gd name="T46" fmla="*/ 0 w 1608"/>
                <a:gd name="T47" fmla="*/ 0 h 1615"/>
                <a:gd name="T48" fmla="*/ 0 w 1608"/>
                <a:gd name="T49" fmla="*/ 0 h 1615"/>
                <a:gd name="T50" fmla="*/ 0 w 1608"/>
                <a:gd name="T51" fmla="*/ 0 h 1615"/>
                <a:gd name="T52" fmla="*/ 0 w 1608"/>
                <a:gd name="T53" fmla="*/ 0 h 1615"/>
                <a:gd name="T54" fmla="*/ 0 w 1608"/>
                <a:gd name="T55" fmla="*/ 0 h 1615"/>
                <a:gd name="T56" fmla="*/ 0 w 1608"/>
                <a:gd name="T57" fmla="*/ 0 h 1615"/>
                <a:gd name="T58" fmla="*/ 0 w 1608"/>
                <a:gd name="T59" fmla="*/ 0 h 1615"/>
                <a:gd name="T60" fmla="*/ 0 w 1608"/>
                <a:gd name="T61" fmla="*/ 0 h 1615"/>
                <a:gd name="T62" fmla="*/ 0 w 1608"/>
                <a:gd name="T63" fmla="*/ 0 h 1615"/>
                <a:gd name="T64" fmla="*/ 0 w 1608"/>
                <a:gd name="T65" fmla="*/ 0 h 1615"/>
                <a:gd name="T66" fmla="*/ 0 w 1608"/>
                <a:gd name="T67" fmla="*/ 0 h 1615"/>
                <a:gd name="T68" fmla="*/ 0 w 1608"/>
                <a:gd name="T69" fmla="*/ 0 h 1615"/>
                <a:gd name="T70" fmla="*/ 0 w 1608"/>
                <a:gd name="T71" fmla="*/ 0 h 1615"/>
                <a:gd name="T72" fmla="*/ 0 w 1608"/>
                <a:gd name="T73" fmla="*/ 0 h 1615"/>
                <a:gd name="T74" fmla="*/ 0 w 1608"/>
                <a:gd name="T75" fmla="*/ 0 h 1615"/>
                <a:gd name="T76" fmla="*/ 0 w 1608"/>
                <a:gd name="T77" fmla="*/ 0 h 1615"/>
                <a:gd name="T78" fmla="*/ 0 w 1608"/>
                <a:gd name="T79" fmla="*/ 0 h 1615"/>
                <a:gd name="T80" fmla="*/ 0 w 1608"/>
                <a:gd name="T81" fmla="*/ 0 h 1615"/>
                <a:gd name="T82" fmla="*/ 0 w 1608"/>
                <a:gd name="T83" fmla="*/ 0 h 1615"/>
                <a:gd name="T84" fmla="*/ 0 w 1608"/>
                <a:gd name="T85" fmla="*/ 0 h 1615"/>
                <a:gd name="T86" fmla="*/ 0 w 1608"/>
                <a:gd name="T87" fmla="*/ 0 h 1615"/>
                <a:gd name="T88" fmla="*/ 0 w 1608"/>
                <a:gd name="T89" fmla="*/ 0 h 1615"/>
                <a:gd name="T90" fmla="*/ 0 w 1608"/>
                <a:gd name="T91" fmla="*/ 0 h 1615"/>
                <a:gd name="T92" fmla="*/ 0 w 1608"/>
                <a:gd name="T93" fmla="*/ 0 h 1615"/>
                <a:gd name="T94" fmla="*/ 0 w 1608"/>
                <a:gd name="T95" fmla="*/ 0 h 1615"/>
                <a:gd name="T96" fmla="*/ 0 w 1608"/>
                <a:gd name="T97" fmla="*/ 0 h 1615"/>
                <a:gd name="T98" fmla="*/ 0 w 1608"/>
                <a:gd name="T99" fmla="*/ 0 h 1615"/>
                <a:gd name="T100" fmla="*/ 0 w 1608"/>
                <a:gd name="T101" fmla="*/ 0 h 1615"/>
                <a:gd name="T102" fmla="*/ 0 w 1608"/>
                <a:gd name="T103" fmla="*/ 0 h 1615"/>
                <a:gd name="T104" fmla="*/ 0 w 1608"/>
                <a:gd name="T105" fmla="*/ 0 h 1615"/>
                <a:gd name="T106" fmla="*/ 0 w 1608"/>
                <a:gd name="T107" fmla="*/ 0 h 1615"/>
                <a:gd name="T108" fmla="*/ 0 w 1608"/>
                <a:gd name="T109" fmla="*/ 0 h 1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8"/>
                <a:gd name="T166" fmla="*/ 0 h 1615"/>
                <a:gd name="T167" fmla="*/ 1608 w 1608"/>
                <a:gd name="T168" fmla="*/ 1615 h 1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8" h="1615">
                  <a:moveTo>
                    <a:pt x="1290" y="596"/>
                  </a:moveTo>
                  <a:lnTo>
                    <a:pt x="1277" y="371"/>
                  </a:lnTo>
                  <a:lnTo>
                    <a:pt x="1161" y="365"/>
                  </a:lnTo>
                  <a:lnTo>
                    <a:pt x="1044" y="362"/>
                  </a:lnTo>
                  <a:lnTo>
                    <a:pt x="801" y="368"/>
                  </a:lnTo>
                  <a:lnTo>
                    <a:pt x="548" y="388"/>
                  </a:lnTo>
                  <a:lnTo>
                    <a:pt x="285" y="424"/>
                  </a:lnTo>
                  <a:lnTo>
                    <a:pt x="278" y="622"/>
                  </a:lnTo>
                  <a:lnTo>
                    <a:pt x="7" y="655"/>
                  </a:lnTo>
                  <a:lnTo>
                    <a:pt x="27" y="205"/>
                  </a:lnTo>
                  <a:lnTo>
                    <a:pt x="662" y="152"/>
                  </a:lnTo>
                  <a:lnTo>
                    <a:pt x="675" y="0"/>
                  </a:lnTo>
                  <a:lnTo>
                    <a:pt x="959" y="0"/>
                  </a:lnTo>
                  <a:lnTo>
                    <a:pt x="939" y="139"/>
                  </a:lnTo>
                  <a:lnTo>
                    <a:pt x="1131" y="133"/>
                  </a:lnTo>
                  <a:lnTo>
                    <a:pt x="1230" y="135"/>
                  </a:lnTo>
                  <a:lnTo>
                    <a:pt x="1275" y="136"/>
                  </a:lnTo>
                  <a:lnTo>
                    <a:pt x="1316" y="139"/>
                  </a:lnTo>
                  <a:lnTo>
                    <a:pt x="1357" y="145"/>
                  </a:lnTo>
                  <a:lnTo>
                    <a:pt x="1396" y="153"/>
                  </a:lnTo>
                  <a:lnTo>
                    <a:pt x="1430" y="162"/>
                  </a:lnTo>
                  <a:lnTo>
                    <a:pt x="1462" y="174"/>
                  </a:lnTo>
                  <a:lnTo>
                    <a:pt x="1490" y="187"/>
                  </a:lnTo>
                  <a:lnTo>
                    <a:pt x="1502" y="195"/>
                  </a:lnTo>
                  <a:lnTo>
                    <a:pt x="1514" y="202"/>
                  </a:lnTo>
                  <a:lnTo>
                    <a:pt x="1526" y="211"/>
                  </a:lnTo>
                  <a:lnTo>
                    <a:pt x="1536" y="219"/>
                  </a:lnTo>
                  <a:lnTo>
                    <a:pt x="1545" y="228"/>
                  </a:lnTo>
                  <a:lnTo>
                    <a:pt x="1554" y="238"/>
                  </a:lnTo>
                  <a:lnTo>
                    <a:pt x="1560" y="247"/>
                  </a:lnTo>
                  <a:lnTo>
                    <a:pt x="1566" y="256"/>
                  </a:lnTo>
                  <a:lnTo>
                    <a:pt x="1571" y="266"/>
                  </a:lnTo>
                  <a:lnTo>
                    <a:pt x="1576" y="276"/>
                  </a:lnTo>
                  <a:lnTo>
                    <a:pt x="1580" y="287"/>
                  </a:lnTo>
                  <a:lnTo>
                    <a:pt x="1583" y="299"/>
                  </a:lnTo>
                  <a:lnTo>
                    <a:pt x="1585" y="311"/>
                  </a:lnTo>
                  <a:lnTo>
                    <a:pt x="1587" y="324"/>
                  </a:lnTo>
                  <a:lnTo>
                    <a:pt x="1596" y="386"/>
                  </a:lnTo>
                  <a:lnTo>
                    <a:pt x="1602" y="453"/>
                  </a:lnTo>
                  <a:lnTo>
                    <a:pt x="1606" y="525"/>
                  </a:lnTo>
                  <a:lnTo>
                    <a:pt x="1607" y="602"/>
                  </a:lnTo>
                  <a:lnTo>
                    <a:pt x="1290" y="596"/>
                  </a:lnTo>
                  <a:close/>
                  <a:moveTo>
                    <a:pt x="443" y="708"/>
                  </a:moveTo>
                  <a:lnTo>
                    <a:pt x="615" y="397"/>
                  </a:lnTo>
                  <a:lnTo>
                    <a:pt x="860" y="477"/>
                  </a:lnTo>
                  <a:lnTo>
                    <a:pt x="754" y="695"/>
                  </a:lnTo>
                  <a:lnTo>
                    <a:pt x="1607" y="728"/>
                  </a:lnTo>
                  <a:lnTo>
                    <a:pt x="1594" y="959"/>
                  </a:lnTo>
                  <a:lnTo>
                    <a:pt x="1330" y="953"/>
                  </a:lnTo>
                  <a:lnTo>
                    <a:pt x="1091" y="1230"/>
                  </a:lnTo>
                  <a:lnTo>
                    <a:pt x="1535" y="1376"/>
                  </a:lnTo>
                  <a:lnTo>
                    <a:pt x="1363" y="1594"/>
                  </a:lnTo>
                  <a:lnTo>
                    <a:pt x="880" y="1435"/>
                  </a:lnTo>
                  <a:lnTo>
                    <a:pt x="675" y="1614"/>
                  </a:lnTo>
                  <a:lnTo>
                    <a:pt x="417" y="1475"/>
                  </a:lnTo>
                  <a:lnTo>
                    <a:pt x="569" y="1356"/>
                  </a:lnTo>
                  <a:lnTo>
                    <a:pt x="556" y="1356"/>
                  </a:lnTo>
                  <a:lnTo>
                    <a:pt x="417" y="1310"/>
                  </a:lnTo>
                  <a:lnTo>
                    <a:pt x="399" y="1301"/>
                  </a:lnTo>
                  <a:lnTo>
                    <a:pt x="382" y="1292"/>
                  </a:lnTo>
                  <a:lnTo>
                    <a:pt x="367" y="1282"/>
                  </a:lnTo>
                  <a:lnTo>
                    <a:pt x="352" y="1272"/>
                  </a:lnTo>
                  <a:lnTo>
                    <a:pt x="339" y="1261"/>
                  </a:lnTo>
                  <a:lnTo>
                    <a:pt x="327" y="1249"/>
                  </a:lnTo>
                  <a:lnTo>
                    <a:pt x="315" y="1237"/>
                  </a:lnTo>
                  <a:lnTo>
                    <a:pt x="305" y="1224"/>
                  </a:lnTo>
                  <a:lnTo>
                    <a:pt x="300" y="1216"/>
                  </a:lnTo>
                  <a:lnTo>
                    <a:pt x="296" y="1209"/>
                  </a:lnTo>
                  <a:lnTo>
                    <a:pt x="292" y="1201"/>
                  </a:lnTo>
                  <a:lnTo>
                    <a:pt x="289" y="1193"/>
                  </a:lnTo>
                  <a:lnTo>
                    <a:pt x="286" y="1185"/>
                  </a:lnTo>
                  <a:lnTo>
                    <a:pt x="283" y="1177"/>
                  </a:lnTo>
                  <a:lnTo>
                    <a:pt x="281" y="1169"/>
                  </a:lnTo>
                  <a:lnTo>
                    <a:pt x="280" y="1161"/>
                  </a:lnTo>
                  <a:lnTo>
                    <a:pt x="279" y="1153"/>
                  </a:lnTo>
                  <a:lnTo>
                    <a:pt x="278" y="1144"/>
                  </a:lnTo>
                  <a:lnTo>
                    <a:pt x="278" y="1136"/>
                  </a:lnTo>
                  <a:lnTo>
                    <a:pt x="278" y="1127"/>
                  </a:lnTo>
                  <a:lnTo>
                    <a:pt x="279" y="1119"/>
                  </a:lnTo>
                  <a:lnTo>
                    <a:pt x="281" y="1110"/>
                  </a:lnTo>
                  <a:lnTo>
                    <a:pt x="285" y="1092"/>
                  </a:lnTo>
                  <a:lnTo>
                    <a:pt x="287" y="1083"/>
                  </a:lnTo>
                  <a:lnTo>
                    <a:pt x="290" y="1073"/>
                  </a:lnTo>
                  <a:lnTo>
                    <a:pt x="294" y="1061"/>
                  </a:lnTo>
                  <a:lnTo>
                    <a:pt x="300" y="1047"/>
                  </a:lnTo>
                  <a:lnTo>
                    <a:pt x="313" y="1016"/>
                  </a:lnTo>
                  <a:lnTo>
                    <a:pt x="331" y="979"/>
                  </a:lnTo>
                  <a:lnTo>
                    <a:pt x="0" y="1019"/>
                  </a:lnTo>
                  <a:lnTo>
                    <a:pt x="0" y="748"/>
                  </a:lnTo>
                  <a:lnTo>
                    <a:pt x="443" y="708"/>
                  </a:lnTo>
                  <a:close/>
                  <a:moveTo>
                    <a:pt x="807" y="1151"/>
                  </a:moveTo>
                  <a:lnTo>
                    <a:pt x="1006" y="946"/>
                  </a:lnTo>
                  <a:lnTo>
                    <a:pt x="648" y="953"/>
                  </a:lnTo>
                  <a:lnTo>
                    <a:pt x="635" y="970"/>
                  </a:lnTo>
                  <a:lnTo>
                    <a:pt x="624" y="986"/>
                  </a:lnTo>
                  <a:lnTo>
                    <a:pt x="612" y="1003"/>
                  </a:lnTo>
                  <a:lnTo>
                    <a:pt x="602" y="1019"/>
                  </a:lnTo>
                  <a:lnTo>
                    <a:pt x="596" y="1032"/>
                  </a:lnTo>
                  <a:lnTo>
                    <a:pt x="591" y="1043"/>
                  </a:lnTo>
                  <a:lnTo>
                    <a:pt x="588" y="1054"/>
                  </a:lnTo>
                  <a:lnTo>
                    <a:pt x="586" y="1059"/>
                  </a:lnTo>
                  <a:lnTo>
                    <a:pt x="585" y="1063"/>
                  </a:lnTo>
                  <a:lnTo>
                    <a:pt x="585" y="1068"/>
                  </a:lnTo>
                  <a:lnTo>
                    <a:pt x="584" y="1072"/>
                  </a:lnTo>
                  <a:lnTo>
                    <a:pt x="584" y="1076"/>
                  </a:lnTo>
                  <a:lnTo>
                    <a:pt x="585" y="1080"/>
                  </a:lnTo>
                  <a:lnTo>
                    <a:pt x="585" y="1083"/>
                  </a:lnTo>
                  <a:lnTo>
                    <a:pt x="586" y="1086"/>
                  </a:lnTo>
                  <a:lnTo>
                    <a:pt x="587" y="1089"/>
                  </a:lnTo>
                  <a:lnTo>
                    <a:pt x="589" y="1092"/>
                  </a:lnTo>
                  <a:lnTo>
                    <a:pt x="807" y="1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7443" name="Freeform 14">
              <a:extLst>
                <a:ext uri="{FF2B5EF4-FFF2-40B4-BE49-F238E27FC236}">
                  <a16:creationId xmlns:a16="http://schemas.microsoft.com/office/drawing/2014/main" id="{F01A0F68-7984-7609-4171-0B0F883A8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1702"/>
              <a:ext cx="366" cy="356"/>
            </a:xfrm>
            <a:custGeom>
              <a:avLst/>
              <a:gdLst>
                <a:gd name="T0" fmla="*/ 0 w 1615"/>
                <a:gd name="T1" fmla="*/ 0 h 1571"/>
                <a:gd name="T2" fmla="*/ 0 w 1615"/>
                <a:gd name="T3" fmla="*/ 0 h 1571"/>
                <a:gd name="T4" fmla="*/ 0 w 1615"/>
                <a:gd name="T5" fmla="*/ 0 h 1571"/>
                <a:gd name="T6" fmla="*/ 0 w 1615"/>
                <a:gd name="T7" fmla="*/ 0 h 1571"/>
                <a:gd name="T8" fmla="*/ 0 w 1615"/>
                <a:gd name="T9" fmla="*/ 0 h 1571"/>
                <a:gd name="T10" fmla="*/ 0 w 1615"/>
                <a:gd name="T11" fmla="*/ 0 h 1571"/>
                <a:gd name="T12" fmla="*/ 0 w 1615"/>
                <a:gd name="T13" fmla="*/ 0 h 1571"/>
                <a:gd name="T14" fmla="*/ 0 w 1615"/>
                <a:gd name="T15" fmla="*/ 0 h 1571"/>
                <a:gd name="T16" fmla="*/ 0 w 1615"/>
                <a:gd name="T17" fmla="*/ 0 h 1571"/>
                <a:gd name="T18" fmla="*/ 0 w 1615"/>
                <a:gd name="T19" fmla="*/ 0 h 1571"/>
                <a:gd name="T20" fmla="*/ 0 w 1615"/>
                <a:gd name="T21" fmla="*/ 0 h 1571"/>
                <a:gd name="T22" fmla="*/ 0 w 1615"/>
                <a:gd name="T23" fmla="*/ 0 h 1571"/>
                <a:gd name="T24" fmla="*/ 0 w 1615"/>
                <a:gd name="T25" fmla="*/ 0 h 1571"/>
                <a:gd name="T26" fmla="*/ 0 w 1615"/>
                <a:gd name="T27" fmla="*/ 0 h 1571"/>
                <a:gd name="T28" fmla="*/ 0 w 1615"/>
                <a:gd name="T29" fmla="*/ 0 h 1571"/>
                <a:gd name="T30" fmla="*/ 0 w 1615"/>
                <a:gd name="T31" fmla="*/ 0 h 1571"/>
                <a:gd name="T32" fmla="*/ 0 w 1615"/>
                <a:gd name="T33" fmla="*/ 0 h 1571"/>
                <a:gd name="T34" fmla="*/ 0 w 1615"/>
                <a:gd name="T35" fmla="*/ 0 h 1571"/>
                <a:gd name="T36" fmla="*/ 0 w 1615"/>
                <a:gd name="T37" fmla="*/ 0 h 1571"/>
                <a:gd name="T38" fmla="*/ 0 w 1615"/>
                <a:gd name="T39" fmla="*/ 0 h 1571"/>
                <a:gd name="T40" fmla="*/ 0 w 1615"/>
                <a:gd name="T41" fmla="*/ 0 h 1571"/>
                <a:gd name="T42" fmla="*/ 0 w 1615"/>
                <a:gd name="T43" fmla="*/ 0 h 1571"/>
                <a:gd name="T44" fmla="*/ 0 w 1615"/>
                <a:gd name="T45" fmla="*/ 0 h 1571"/>
                <a:gd name="T46" fmla="*/ 0 w 1615"/>
                <a:gd name="T47" fmla="*/ 0 h 1571"/>
                <a:gd name="T48" fmla="*/ 0 w 1615"/>
                <a:gd name="T49" fmla="*/ 0 h 1571"/>
                <a:gd name="T50" fmla="*/ 0 w 1615"/>
                <a:gd name="T51" fmla="*/ 0 h 1571"/>
                <a:gd name="T52" fmla="*/ 0 w 1615"/>
                <a:gd name="T53" fmla="*/ 0 h 1571"/>
                <a:gd name="T54" fmla="*/ 0 w 1615"/>
                <a:gd name="T55" fmla="*/ 0 h 1571"/>
                <a:gd name="T56" fmla="*/ 0 w 1615"/>
                <a:gd name="T57" fmla="*/ 0 h 1571"/>
                <a:gd name="T58" fmla="*/ 0 w 1615"/>
                <a:gd name="T59" fmla="*/ 0 h 1571"/>
                <a:gd name="T60" fmla="*/ 0 w 1615"/>
                <a:gd name="T61" fmla="*/ 0 h 1571"/>
                <a:gd name="T62" fmla="*/ 0 w 1615"/>
                <a:gd name="T63" fmla="*/ 0 h 1571"/>
                <a:gd name="T64" fmla="*/ 0 w 1615"/>
                <a:gd name="T65" fmla="*/ 0 h 1571"/>
                <a:gd name="T66" fmla="*/ 0 w 1615"/>
                <a:gd name="T67" fmla="*/ 0 h 1571"/>
                <a:gd name="T68" fmla="*/ 0 w 1615"/>
                <a:gd name="T69" fmla="*/ 0 h 1571"/>
                <a:gd name="T70" fmla="*/ 0 w 1615"/>
                <a:gd name="T71" fmla="*/ 0 h 1571"/>
                <a:gd name="T72" fmla="*/ 0 w 1615"/>
                <a:gd name="T73" fmla="*/ 0 h 1571"/>
                <a:gd name="T74" fmla="*/ 0 w 1615"/>
                <a:gd name="T75" fmla="*/ 0 h 1571"/>
                <a:gd name="T76" fmla="*/ 0 w 1615"/>
                <a:gd name="T77" fmla="*/ 0 h 1571"/>
                <a:gd name="T78" fmla="*/ 0 w 1615"/>
                <a:gd name="T79" fmla="*/ 0 h 1571"/>
                <a:gd name="T80" fmla="*/ 0 w 1615"/>
                <a:gd name="T81" fmla="*/ 0 h 1571"/>
                <a:gd name="T82" fmla="*/ 0 w 1615"/>
                <a:gd name="T83" fmla="*/ 0 h 1571"/>
                <a:gd name="T84" fmla="*/ 0 w 1615"/>
                <a:gd name="T85" fmla="*/ 0 h 1571"/>
                <a:gd name="T86" fmla="*/ 0 w 1615"/>
                <a:gd name="T87" fmla="*/ 0 h 1571"/>
                <a:gd name="T88" fmla="*/ 0 w 1615"/>
                <a:gd name="T89" fmla="*/ 0 h 1571"/>
                <a:gd name="T90" fmla="*/ 0 w 1615"/>
                <a:gd name="T91" fmla="*/ 0 h 1571"/>
                <a:gd name="T92" fmla="*/ 0 w 1615"/>
                <a:gd name="T93" fmla="*/ 0 h 1571"/>
                <a:gd name="T94" fmla="*/ 0 w 1615"/>
                <a:gd name="T95" fmla="*/ 0 h 1571"/>
                <a:gd name="T96" fmla="*/ 0 w 1615"/>
                <a:gd name="T97" fmla="*/ 0 h 1571"/>
                <a:gd name="T98" fmla="*/ 0 w 1615"/>
                <a:gd name="T99" fmla="*/ 0 h 1571"/>
                <a:gd name="T100" fmla="*/ 0 w 1615"/>
                <a:gd name="T101" fmla="*/ 0 h 1571"/>
                <a:gd name="T102" fmla="*/ 0 w 1615"/>
                <a:gd name="T103" fmla="*/ 0 h 1571"/>
                <a:gd name="T104" fmla="*/ 0 w 1615"/>
                <a:gd name="T105" fmla="*/ 0 h 1571"/>
                <a:gd name="T106" fmla="*/ 0 w 1615"/>
                <a:gd name="T107" fmla="*/ 0 h 1571"/>
                <a:gd name="T108" fmla="*/ 0 w 1615"/>
                <a:gd name="T109" fmla="*/ 0 h 157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15"/>
                <a:gd name="T166" fmla="*/ 0 h 1571"/>
                <a:gd name="T167" fmla="*/ 1615 w 1615"/>
                <a:gd name="T168" fmla="*/ 1571 h 157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15" h="1571">
                  <a:moveTo>
                    <a:pt x="20" y="1233"/>
                  </a:moveTo>
                  <a:lnTo>
                    <a:pt x="126" y="591"/>
                  </a:lnTo>
                  <a:lnTo>
                    <a:pt x="390" y="631"/>
                  </a:lnTo>
                  <a:lnTo>
                    <a:pt x="318" y="1173"/>
                  </a:lnTo>
                  <a:lnTo>
                    <a:pt x="284" y="1438"/>
                  </a:lnTo>
                  <a:lnTo>
                    <a:pt x="0" y="1398"/>
                  </a:lnTo>
                  <a:lnTo>
                    <a:pt x="20" y="1233"/>
                  </a:lnTo>
                  <a:close/>
                  <a:moveTo>
                    <a:pt x="794" y="505"/>
                  </a:moveTo>
                  <a:lnTo>
                    <a:pt x="767" y="1272"/>
                  </a:lnTo>
                  <a:lnTo>
                    <a:pt x="985" y="1279"/>
                  </a:lnTo>
                  <a:lnTo>
                    <a:pt x="1005" y="1028"/>
                  </a:lnTo>
                  <a:lnTo>
                    <a:pt x="1276" y="1067"/>
                  </a:lnTo>
                  <a:lnTo>
                    <a:pt x="1270" y="1318"/>
                  </a:lnTo>
                  <a:lnTo>
                    <a:pt x="1268" y="1347"/>
                  </a:lnTo>
                  <a:lnTo>
                    <a:pt x="1264" y="1374"/>
                  </a:lnTo>
                  <a:lnTo>
                    <a:pt x="1259" y="1399"/>
                  </a:lnTo>
                  <a:lnTo>
                    <a:pt x="1253" y="1423"/>
                  </a:lnTo>
                  <a:lnTo>
                    <a:pt x="1246" y="1444"/>
                  </a:lnTo>
                  <a:lnTo>
                    <a:pt x="1238" y="1463"/>
                  </a:lnTo>
                  <a:lnTo>
                    <a:pt x="1228" y="1481"/>
                  </a:lnTo>
                  <a:lnTo>
                    <a:pt x="1223" y="1489"/>
                  </a:lnTo>
                  <a:lnTo>
                    <a:pt x="1217" y="1497"/>
                  </a:lnTo>
                  <a:lnTo>
                    <a:pt x="1210" y="1507"/>
                  </a:lnTo>
                  <a:lnTo>
                    <a:pt x="1202" y="1516"/>
                  </a:lnTo>
                  <a:lnTo>
                    <a:pt x="1194" y="1524"/>
                  </a:lnTo>
                  <a:lnTo>
                    <a:pt x="1185" y="1531"/>
                  </a:lnTo>
                  <a:lnTo>
                    <a:pt x="1175" y="1538"/>
                  </a:lnTo>
                  <a:lnTo>
                    <a:pt x="1165" y="1544"/>
                  </a:lnTo>
                  <a:lnTo>
                    <a:pt x="1153" y="1550"/>
                  </a:lnTo>
                  <a:lnTo>
                    <a:pt x="1141" y="1555"/>
                  </a:lnTo>
                  <a:lnTo>
                    <a:pt x="1129" y="1559"/>
                  </a:lnTo>
                  <a:lnTo>
                    <a:pt x="1115" y="1563"/>
                  </a:lnTo>
                  <a:lnTo>
                    <a:pt x="1101" y="1566"/>
                  </a:lnTo>
                  <a:lnTo>
                    <a:pt x="1086" y="1568"/>
                  </a:lnTo>
                  <a:lnTo>
                    <a:pt x="1054" y="1570"/>
                  </a:lnTo>
                  <a:lnTo>
                    <a:pt x="1019" y="1570"/>
                  </a:lnTo>
                  <a:lnTo>
                    <a:pt x="688" y="1570"/>
                  </a:lnTo>
                  <a:lnTo>
                    <a:pt x="658" y="1569"/>
                  </a:lnTo>
                  <a:lnTo>
                    <a:pt x="629" y="1566"/>
                  </a:lnTo>
                  <a:lnTo>
                    <a:pt x="603" y="1560"/>
                  </a:lnTo>
                  <a:lnTo>
                    <a:pt x="579" y="1553"/>
                  </a:lnTo>
                  <a:lnTo>
                    <a:pt x="557" y="1543"/>
                  </a:lnTo>
                  <a:lnTo>
                    <a:pt x="536" y="1532"/>
                  </a:lnTo>
                  <a:lnTo>
                    <a:pt x="519" y="1518"/>
                  </a:lnTo>
                  <a:lnTo>
                    <a:pt x="503" y="1502"/>
                  </a:lnTo>
                  <a:lnTo>
                    <a:pt x="489" y="1484"/>
                  </a:lnTo>
                  <a:lnTo>
                    <a:pt x="477" y="1464"/>
                  </a:lnTo>
                  <a:lnTo>
                    <a:pt x="467" y="1442"/>
                  </a:lnTo>
                  <a:lnTo>
                    <a:pt x="460" y="1417"/>
                  </a:lnTo>
                  <a:lnTo>
                    <a:pt x="454" y="1391"/>
                  </a:lnTo>
                  <a:lnTo>
                    <a:pt x="451" y="1362"/>
                  </a:lnTo>
                  <a:lnTo>
                    <a:pt x="449" y="1332"/>
                  </a:lnTo>
                  <a:lnTo>
                    <a:pt x="450" y="1299"/>
                  </a:lnTo>
                  <a:lnTo>
                    <a:pt x="483" y="498"/>
                  </a:lnTo>
                  <a:lnTo>
                    <a:pt x="794" y="505"/>
                  </a:lnTo>
                  <a:close/>
                  <a:moveTo>
                    <a:pt x="668" y="379"/>
                  </a:moveTo>
                  <a:lnTo>
                    <a:pt x="646" y="362"/>
                  </a:lnTo>
                  <a:lnTo>
                    <a:pt x="636" y="353"/>
                  </a:lnTo>
                  <a:lnTo>
                    <a:pt x="627" y="344"/>
                  </a:lnTo>
                  <a:lnTo>
                    <a:pt x="619" y="335"/>
                  </a:lnTo>
                  <a:lnTo>
                    <a:pt x="611" y="325"/>
                  </a:lnTo>
                  <a:lnTo>
                    <a:pt x="604" y="315"/>
                  </a:lnTo>
                  <a:lnTo>
                    <a:pt x="598" y="305"/>
                  </a:lnTo>
                  <a:lnTo>
                    <a:pt x="593" y="294"/>
                  </a:lnTo>
                  <a:lnTo>
                    <a:pt x="588" y="284"/>
                  </a:lnTo>
                  <a:lnTo>
                    <a:pt x="584" y="273"/>
                  </a:lnTo>
                  <a:lnTo>
                    <a:pt x="581" y="261"/>
                  </a:lnTo>
                  <a:lnTo>
                    <a:pt x="578" y="250"/>
                  </a:lnTo>
                  <a:lnTo>
                    <a:pt x="576" y="238"/>
                  </a:lnTo>
                  <a:lnTo>
                    <a:pt x="575" y="226"/>
                  </a:lnTo>
                  <a:lnTo>
                    <a:pt x="575" y="214"/>
                  </a:lnTo>
                  <a:lnTo>
                    <a:pt x="576" y="190"/>
                  </a:lnTo>
                  <a:lnTo>
                    <a:pt x="579" y="167"/>
                  </a:lnTo>
                  <a:lnTo>
                    <a:pt x="583" y="145"/>
                  </a:lnTo>
                  <a:lnTo>
                    <a:pt x="590" y="125"/>
                  </a:lnTo>
                  <a:lnTo>
                    <a:pt x="594" y="115"/>
                  </a:lnTo>
                  <a:lnTo>
                    <a:pt x="598" y="105"/>
                  </a:lnTo>
                  <a:lnTo>
                    <a:pt x="603" y="96"/>
                  </a:lnTo>
                  <a:lnTo>
                    <a:pt x="609" y="87"/>
                  </a:lnTo>
                  <a:lnTo>
                    <a:pt x="615" y="79"/>
                  </a:lnTo>
                  <a:lnTo>
                    <a:pt x="621" y="71"/>
                  </a:lnTo>
                  <a:lnTo>
                    <a:pt x="628" y="63"/>
                  </a:lnTo>
                  <a:lnTo>
                    <a:pt x="635" y="55"/>
                  </a:lnTo>
                  <a:lnTo>
                    <a:pt x="645" y="46"/>
                  </a:lnTo>
                  <a:lnTo>
                    <a:pt x="657" y="37"/>
                  </a:lnTo>
                  <a:lnTo>
                    <a:pt x="669" y="29"/>
                  </a:lnTo>
                  <a:lnTo>
                    <a:pt x="683" y="22"/>
                  </a:lnTo>
                  <a:lnTo>
                    <a:pt x="697" y="16"/>
                  </a:lnTo>
                  <a:lnTo>
                    <a:pt x="713" y="10"/>
                  </a:lnTo>
                  <a:lnTo>
                    <a:pt x="729" y="6"/>
                  </a:lnTo>
                  <a:lnTo>
                    <a:pt x="747" y="2"/>
                  </a:lnTo>
                  <a:lnTo>
                    <a:pt x="768" y="0"/>
                  </a:lnTo>
                  <a:lnTo>
                    <a:pt x="789" y="0"/>
                  </a:lnTo>
                  <a:lnTo>
                    <a:pt x="799" y="1"/>
                  </a:lnTo>
                  <a:lnTo>
                    <a:pt x="809" y="2"/>
                  </a:lnTo>
                  <a:lnTo>
                    <a:pt x="819" y="4"/>
                  </a:lnTo>
                  <a:lnTo>
                    <a:pt x="828" y="6"/>
                  </a:lnTo>
                  <a:lnTo>
                    <a:pt x="838" y="9"/>
                  </a:lnTo>
                  <a:lnTo>
                    <a:pt x="847" y="12"/>
                  </a:lnTo>
                  <a:lnTo>
                    <a:pt x="856" y="16"/>
                  </a:lnTo>
                  <a:lnTo>
                    <a:pt x="865" y="20"/>
                  </a:lnTo>
                  <a:lnTo>
                    <a:pt x="874" y="25"/>
                  </a:lnTo>
                  <a:lnTo>
                    <a:pt x="882" y="30"/>
                  </a:lnTo>
                  <a:lnTo>
                    <a:pt x="899" y="42"/>
                  </a:lnTo>
                  <a:lnTo>
                    <a:pt x="915" y="54"/>
                  </a:lnTo>
                  <a:lnTo>
                    <a:pt x="929" y="67"/>
                  </a:lnTo>
                  <a:lnTo>
                    <a:pt x="936" y="74"/>
                  </a:lnTo>
                  <a:lnTo>
                    <a:pt x="942" y="82"/>
                  </a:lnTo>
                  <a:lnTo>
                    <a:pt x="947" y="89"/>
                  </a:lnTo>
                  <a:lnTo>
                    <a:pt x="953" y="97"/>
                  </a:lnTo>
                  <a:lnTo>
                    <a:pt x="957" y="105"/>
                  </a:lnTo>
                  <a:lnTo>
                    <a:pt x="962" y="113"/>
                  </a:lnTo>
                  <a:lnTo>
                    <a:pt x="966" y="122"/>
                  </a:lnTo>
                  <a:lnTo>
                    <a:pt x="969" y="130"/>
                  </a:lnTo>
                  <a:lnTo>
                    <a:pt x="975" y="149"/>
                  </a:lnTo>
                  <a:lnTo>
                    <a:pt x="979" y="168"/>
                  </a:lnTo>
                  <a:lnTo>
                    <a:pt x="980" y="178"/>
                  </a:lnTo>
                  <a:lnTo>
                    <a:pt x="981" y="188"/>
                  </a:lnTo>
                  <a:lnTo>
                    <a:pt x="982" y="198"/>
                  </a:lnTo>
                  <a:lnTo>
                    <a:pt x="981" y="208"/>
                  </a:lnTo>
                  <a:lnTo>
                    <a:pt x="981" y="218"/>
                  </a:lnTo>
                  <a:lnTo>
                    <a:pt x="980" y="228"/>
                  </a:lnTo>
                  <a:lnTo>
                    <a:pt x="976" y="249"/>
                  </a:lnTo>
                  <a:lnTo>
                    <a:pt x="969" y="270"/>
                  </a:lnTo>
                  <a:lnTo>
                    <a:pt x="961" y="291"/>
                  </a:lnTo>
                  <a:lnTo>
                    <a:pt x="951" y="312"/>
                  </a:lnTo>
                  <a:lnTo>
                    <a:pt x="939" y="333"/>
                  </a:lnTo>
                  <a:lnTo>
                    <a:pt x="934" y="341"/>
                  </a:lnTo>
                  <a:lnTo>
                    <a:pt x="929" y="349"/>
                  </a:lnTo>
                  <a:lnTo>
                    <a:pt x="923" y="356"/>
                  </a:lnTo>
                  <a:lnTo>
                    <a:pt x="917" y="363"/>
                  </a:lnTo>
                  <a:lnTo>
                    <a:pt x="911" y="369"/>
                  </a:lnTo>
                  <a:lnTo>
                    <a:pt x="904" y="375"/>
                  </a:lnTo>
                  <a:lnTo>
                    <a:pt x="897" y="381"/>
                  </a:lnTo>
                  <a:lnTo>
                    <a:pt x="890" y="386"/>
                  </a:lnTo>
                  <a:lnTo>
                    <a:pt x="882" y="391"/>
                  </a:lnTo>
                  <a:lnTo>
                    <a:pt x="874" y="395"/>
                  </a:lnTo>
                  <a:lnTo>
                    <a:pt x="866" y="399"/>
                  </a:lnTo>
                  <a:lnTo>
                    <a:pt x="857" y="402"/>
                  </a:lnTo>
                  <a:lnTo>
                    <a:pt x="848" y="406"/>
                  </a:lnTo>
                  <a:lnTo>
                    <a:pt x="839" y="408"/>
                  </a:lnTo>
                  <a:lnTo>
                    <a:pt x="830" y="410"/>
                  </a:lnTo>
                  <a:lnTo>
                    <a:pt x="820" y="412"/>
                  </a:lnTo>
                  <a:lnTo>
                    <a:pt x="809" y="414"/>
                  </a:lnTo>
                  <a:lnTo>
                    <a:pt x="799" y="416"/>
                  </a:lnTo>
                  <a:lnTo>
                    <a:pt x="789" y="417"/>
                  </a:lnTo>
                  <a:lnTo>
                    <a:pt x="778" y="418"/>
                  </a:lnTo>
                  <a:lnTo>
                    <a:pt x="768" y="418"/>
                  </a:lnTo>
                  <a:lnTo>
                    <a:pt x="758" y="417"/>
                  </a:lnTo>
                  <a:lnTo>
                    <a:pt x="749" y="416"/>
                  </a:lnTo>
                  <a:lnTo>
                    <a:pt x="739" y="414"/>
                  </a:lnTo>
                  <a:lnTo>
                    <a:pt x="730" y="412"/>
                  </a:lnTo>
                  <a:lnTo>
                    <a:pt x="720" y="409"/>
                  </a:lnTo>
                  <a:lnTo>
                    <a:pt x="711" y="405"/>
                  </a:lnTo>
                  <a:lnTo>
                    <a:pt x="702" y="401"/>
                  </a:lnTo>
                  <a:lnTo>
                    <a:pt x="693" y="397"/>
                  </a:lnTo>
                  <a:lnTo>
                    <a:pt x="685" y="391"/>
                  </a:lnTo>
                  <a:lnTo>
                    <a:pt x="676" y="385"/>
                  </a:lnTo>
                  <a:lnTo>
                    <a:pt x="668" y="379"/>
                  </a:lnTo>
                  <a:close/>
                  <a:moveTo>
                    <a:pt x="1422" y="578"/>
                  </a:moveTo>
                  <a:lnTo>
                    <a:pt x="1614" y="1246"/>
                  </a:lnTo>
                  <a:lnTo>
                    <a:pt x="1356" y="1318"/>
                  </a:lnTo>
                  <a:lnTo>
                    <a:pt x="1184" y="756"/>
                  </a:lnTo>
                  <a:lnTo>
                    <a:pt x="1138" y="624"/>
                  </a:lnTo>
                  <a:lnTo>
                    <a:pt x="1422" y="5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0255" name="Oval 15">
            <a:extLst>
              <a:ext uri="{FF2B5EF4-FFF2-40B4-BE49-F238E27FC236}">
                <a16:creationId xmlns:a16="http://schemas.microsoft.com/office/drawing/2014/main" id="{DFCDC60D-B003-7D25-519C-4F38F8C8BB3F}"/>
              </a:ext>
            </a:extLst>
          </p:cNvPr>
          <p:cNvSpPr>
            <a:spLocks/>
          </p:cNvSpPr>
          <p:nvPr/>
        </p:nvSpPr>
        <p:spPr bwMode="auto">
          <a:xfrm>
            <a:off x="1619250" y="1773238"/>
            <a:ext cx="935038" cy="1512887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61A1C6EC-44CD-9760-33F1-A829D0297DEF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1844675"/>
            <a:ext cx="460375" cy="1584325"/>
            <a:chOff x="263" y="1152"/>
            <a:chExt cx="367" cy="1128"/>
          </a:xfrm>
          <a:solidFill>
            <a:schemeClr val="tx1"/>
          </a:solidFill>
        </p:grpSpPr>
        <p:sp>
          <p:nvSpPr>
            <p:cNvPr id="17439" name="Freeform 17">
              <a:extLst>
                <a:ext uri="{FF2B5EF4-FFF2-40B4-BE49-F238E27FC236}">
                  <a16:creationId xmlns:a16="http://schemas.microsoft.com/office/drawing/2014/main" id="{3070983D-7A69-9176-A919-99890C9E1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1152"/>
              <a:ext cx="368" cy="361"/>
            </a:xfrm>
            <a:custGeom>
              <a:avLst/>
              <a:gdLst>
                <a:gd name="T0" fmla="*/ 0 w 1622"/>
                <a:gd name="T1" fmla="*/ 0 h 1594"/>
                <a:gd name="T2" fmla="*/ 0 w 1622"/>
                <a:gd name="T3" fmla="*/ 0 h 1594"/>
                <a:gd name="T4" fmla="*/ 0 w 1622"/>
                <a:gd name="T5" fmla="*/ 0 h 1594"/>
                <a:gd name="T6" fmla="*/ 0 w 1622"/>
                <a:gd name="T7" fmla="*/ 0 h 1594"/>
                <a:gd name="T8" fmla="*/ 0 w 1622"/>
                <a:gd name="T9" fmla="*/ 0 h 1594"/>
                <a:gd name="T10" fmla="*/ 0 w 1622"/>
                <a:gd name="T11" fmla="*/ 0 h 1594"/>
                <a:gd name="T12" fmla="*/ 0 w 1622"/>
                <a:gd name="T13" fmla="*/ 0 h 1594"/>
                <a:gd name="T14" fmla="*/ 0 w 1622"/>
                <a:gd name="T15" fmla="*/ 0 h 1594"/>
                <a:gd name="T16" fmla="*/ 0 w 1622"/>
                <a:gd name="T17" fmla="*/ 0 h 1594"/>
                <a:gd name="T18" fmla="*/ 0 w 1622"/>
                <a:gd name="T19" fmla="*/ 0 h 1594"/>
                <a:gd name="T20" fmla="*/ 0 w 1622"/>
                <a:gd name="T21" fmla="*/ 0 h 1594"/>
                <a:gd name="T22" fmla="*/ 0 w 1622"/>
                <a:gd name="T23" fmla="*/ 0 h 1594"/>
                <a:gd name="T24" fmla="*/ 0 w 1622"/>
                <a:gd name="T25" fmla="*/ 0 h 1594"/>
                <a:gd name="T26" fmla="*/ 0 w 1622"/>
                <a:gd name="T27" fmla="*/ 0 h 1594"/>
                <a:gd name="T28" fmla="*/ 0 w 1622"/>
                <a:gd name="T29" fmla="*/ 0 h 1594"/>
                <a:gd name="T30" fmla="*/ 0 w 1622"/>
                <a:gd name="T31" fmla="*/ 0 h 1594"/>
                <a:gd name="T32" fmla="*/ 0 w 1622"/>
                <a:gd name="T33" fmla="*/ 0 h 1594"/>
                <a:gd name="T34" fmla="*/ 0 w 1622"/>
                <a:gd name="T35" fmla="*/ 0 h 1594"/>
                <a:gd name="T36" fmla="*/ 0 w 1622"/>
                <a:gd name="T37" fmla="*/ 0 h 1594"/>
                <a:gd name="T38" fmla="*/ 0 w 1622"/>
                <a:gd name="T39" fmla="*/ 0 h 1594"/>
                <a:gd name="T40" fmla="*/ 0 w 1622"/>
                <a:gd name="T41" fmla="*/ 0 h 1594"/>
                <a:gd name="T42" fmla="*/ 0 w 1622"/>
                <a:gd name="T43" fmla="*/ 0 h 1594"/>
                <a:gd name="T44" fmla="*/ 0 w 1622"/>
                <a:gd name="T45" fmla="*/ 0 h 1594"/>
                <a:gd name="T46" fmla="*/ 0 w 1622"/>
                <a:gd name="T47" fmla="*/ 0 h 15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22"/>
                <a:gd name="T73" fmla="*/ 0 h 1594"/>
                <a:gd name="T74" fmla="*/ 1622 w 1622"/>
                <a:gd name="T75" fmla="*/ 1594 h 15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22" h="1594">
                  <a:moveTo>
                    <a:pt x="338" y="0"/>
                  </a:moveTo>
                  <a:lnTo>
                    <a:pt x="933" y="6"/>
                  </a:lnTo>
                  <a:lnTo>
                    <a:pt x="1621" y="13"/>
                  </a:lnTo>
                  <a:lnTo>
                    <a:pt x="1614" y="238"/>
                  </a:lnTo>
                  <a:lnTo>
                    <a:pt x="1059" y="231"/>
                  </a:lnTo>
                  <a:lnTo>
                    <a:pt x="953" y="337"/>
                  </a:lnTo>
                  <a:lnTo>
                    <a:pt x="953" y="403"/>
                  </a:lnTo>
                  <a:lnTo>
                    <a:pt x="1614" y="873"/>
                  </a:lnTo>
                  <a:lnTo>
                    <a:pt x="1469" y="1124"/>
                  </a:lnTo>
                  <a:lnTo>
                    <a:pt x="1204" y="912"/>
                  </a:lnTo>
                  <a:lnTo>
                    <a:pt x="1079" y="823"/>
                  </a:lnTo>
                  <a:lnTo>
                    <a:pt x="1016" y="781"/>
                  </a:lnTo>
                  <a:lnTo>
                    <a:pt x="953" y="740"/>
                  </a:lnTo>
                  <a:lnTo>
                    <a:pt x="953" y="1593"/>
                  </a:lnTo>
                  <a:lnTo>
                    <a:pt x="622" y="1587"/>
                  </a:lnTo>
                  <a:lnTo>
                    <a:pt x="615" y="1580"/>
                  </a:lnTo>
                  <a:lnTo>
                    <a:pt x="668" y="608"/>
                  </a:lnTo>
                  <a:lnTo>
                    <a:pt x="311" y="1018"/>
                  </a:lnTo>
                  <a:lnTo>
                    <a:pt x="172" y="1190"/>
                  </a:lnTo>
                  <a:lnTo>
                    <a:pt x="0" y="919"/>
                  </a:lnTo>
                  <a:lnTo>
                    <a:pt x="622" y="258"/>
                  </a:lnTo>
                  <a:lnTo>
                    <a:pt x="0" y="324"/>
                  </a:lnTo>
                  <a:lnTo>
                    <a:pt x="20" y="6"/>
                  </a:lnTo>
                  <a:lnTo>
                    <a:pt x="33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7440" name="Freeform 18">
              <a:extLst>
                <a:ext uri="{FF2B5EF4-FFF2-40B4-BE49-F238E27FC236}">
                  <a16:creationId xmlns:a16="http://schemas.microsoft.com/office/drawing/2014/main" id="{B1152888-E67B-BA23-4EBF-F4B3A3AB7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" y="1533"/>
              <a:ext cx="315" cy="365"/>
            </a:xfrm>
            <a:custGeom>
              <a:avLst/>
              <a:gdLst>
                <a:gd name="T0" fmla="*/ 0 w 1390"/>
                <a:gd name="T1" fmla="*/ 0 h 1608"/>
                <a:gd name="T2" fmla="*/ 0 w 1390"/>
                <a:gd name="T3" fmla="*/ 0 h 1608"/>
                <a:gd name="T4" fmla="*/ 0 w 1390"/>
                <a:gd name="T5" fmla="*/ 0 h 1608"/>
                <a:gd name="T6" fmla="*/ 0 w 1390"/>
                <a:gd name="T7" fmla="*/ 0 h 1608"/>
                <a:gd name="T8" fmla="*/ 0 w 1390"/>
                <a:gd name="T9" fmla="*/ 0 h 1608"/>
                <a:gd name="T10" fmla="*/ 0 w 1390"/>
                <a:gd name="T11" fmla="*/ 0 h 1608"/>
                <a:gd name="T12" fmla="*/ 0 w 1390"/>
                <a:gd name="T13" fmla="*/ 0 h 1608"/>
                <a:gd name="T14" fmla="*/ 0 w 1390"/>
                <a:gd name="T15" fmla="*/ 0 h 1608"/>
                <a:gd name="T16" fmla="*/ 0 w 1390"/>
                <a:gd name="T17" fmla="*/ 0 h 1608"/>
                <a:gd name="T18" fmla="*/ 0 w 1390"/>
                <a:gd name="T19" fmla="*/ 0 h 1608"/>
                <a:gd name="T20" fmla="*/ 0 w 1390"/>
                <a:gd name="T21" fmla="*/ 0 h 1608"/>
                <a:gd name="T22" fmla="*/ 0 w 1390"/>
                <a:gd name="T23" fmla="*/ 0 h 1608"/>
                <a:gd name="T24" fmla="*/ 0 w 1390"/>
                <a:gd name="T25" fmla="*/ 0 h 1608"/>
                <a:gd name="T26" fmla="*/ 0 w 1390"/>
                <a:gd name="T27" fmla="*/ 0 h 1608"/>
                <a:gd name="T28" fmla="*/ 0 w 1390"/>
                <a:gd name="T29" fmla="*/ 0 h 1608"/>
                <a:gd name="T30" fmla="*/ 0 w 1390"/>
                <a:gd name="T31" fmla="*/ 0 h 1608"/>
                <a:gd name="T32" fmla="*/ 0 w 1390"/>
                <a:gd name="T33" fmla="*/ 0 h 1608"/>
                <a:gd name="T34" fmla="*/ 0 w 1390"/>
                <a:gd name="T35" fmla="*/ 0 h 1608"/>
                <a:gd name="T36" fmla="*/ 0 w 1390"/>
                <a:gd name="T37" fmla="*/ 0 h 1608"/>
                <a:gd name="T38" fmla="*/ 0 w 1390"/>
                <a:gd name="T39" fmla="*/ 0 h 1608"/>
                <a:gd name="T40" fmla="*/ 0 w 1390"/>
                <a:gd name="T41" fmla="*/ 0 h 1608"/>
                <a:gd name="T42" fmla="*/ 0 w 1390"/>
                <a:gd name="T43" fmla="*/ 0 h 1608"/>
                <a:gd name="T44" fmla="*/ 0 w 1390"/>
                <a:gd name="T45" fmla="*/ 0 h 1608"/>
                <a:gd name="T46" fmla="*/ 0 w 1390"/>
                <a:gd name="T47" fmla="*/ 0 h 1608"/>
                <a:gd name="T48" fmla="*/ 0 w 1390"/>
                <a:gd name="T49" fmla="*/ 0 h 1608"/>
                <a:gd name="T50" fmla="*/ 0 w 1390"/>
                <a:gd name="T51" fmla="*/ 0 h 1608"/>
                <a:gd name="T52" fmla="*/ 0 w 1390"/>
                <a:gd name="T53" fmla="*/ 0 h 1608"/>
                <a:gd name="T54" fmla="*/ 0 w 1390"/>
                <a:gd name="T55" fmla="*/ 0 h 1608"/>
                <a:gd name="T56" fmla="*/ 0 w 1390"/>
                <a:gd name="T57" fmla="*/ 0 h 1608"/>
                <a:gd name="T58" fmla="*/ 0 w 1390"/>
                <a:gd name="T59" fmla="*/ 0 h 1608"/>
                <a:gd name="T60" fmla="*/ 0 w 1390"/>
                <a:gd name="T61" fmla="*/ 0 h 1608"/>
                <a:gd name="T62" fmla="*/ 0 w 1390"/>
                <a:gd name="T63" fmla="*/ 0 h 1608"/>
                <a:gd name="T64" fmla="*/ 0 w 1390"/>
                <a:gd name="T65" fmla="*/ 0 h 1608"/>
                <a:gd name="T66" fmla="*/ 0 w 1390"/>
                <a:gd name="T67" fmla="*/ 0 h 1608"/>
                <a:gd name="T68" fmla="*/ 0 w 1390"/>
                <a:gd name="T69" fmla="*/ 0 h 1608"/>
                <a:gd name="T70" fmla="*/ 0 w 1390"/>
                <a:gd name="T71" fmla="*/ 0 h 1608"/>
                <a:gd name="T72" fmla="*/ 0 w 1390"/>
                <a:gd name="T73" fmla="*/ 0 h 1608"/>
                <a:gd name="T74" fmla="*/ 0 w 1390"/>
                <a:gd name="T75" fmla="*/ 0 h 1608"/>
                <a:gd name="T76" fmla="*/ 0 w 1390"/>
                <a:gd name="T77" fmla="*/ 0 h 1608"/>
                <a:gd name="T78" fmla="*/ 0 w 1390"/>
                <a:gd name="T79" fmla="*/ 0 h 1608"/>
                <a:gd name="T80" fmla="*/ 0 w 1390"/>
                <a:gd name="T81" fmla="*/ 0 h 1608"/>
                <a:gd name="T82" fmla="*/ 0 w 1390"/>
                <a:gd name="T83" fmla="*/ 0 h 1608"/>
                <a:gd name="T84" fmla="*/ 0 w 1390"/>
                <a:gd name="T85" fmla="*/ 0 h 1608"/>
                <a:gd name="T86" fmla="*/ 0 w 1390"/>
                <a:gd name="T87" fmla="*/ 0 h 1608"/>
                <a:gd name="T88" fmla="*/ 0 w 1390"/>
                <a:gd name="T89" fmla="*/ 0 h 1608"/>
                <a:gd name="T90" fmla="*/ 0 w 1390"/>
                <a:gd name="T91" fmla="*/ 0 h 1608"/>
                <a:gd name="T92" fmla="*/ 0 w 1390"/>
                <a:gd name="T93" fmla="*/ 0 h 1608"/>
                <a:gd name="T94" fmla="*/ 0 w 1390"/>
                <a:gd name="T95" fmla="*/ 0 h 1608"/>
                <a:gd name="T96" fmla="*/ 0 w 1390"/>
                <a:gd name="T97" fmla="*/ 0 h 160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90"/>
                <a:gd name="T148" fmla="*/ 0 h 1608"/>
                <a:gd name="T149" fmla="*/ 1390 w 1390"/>
                <a:gd name="T150" fmla="*/ 1608 h 160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90" h="1608">
                  <a:moveTo>
                    <a:pt x="86" y="291"/>
                  </a:moveTo>
                  <a:lnTo>
                    <a:pt x="516" y="245"/>
                  </a:lnTo>
                  <a:lnTo>
                    <a:pt x="595" y="0"/>
                  </a:lnTo>
                  <a:lnTo>
                    <a:pt x="899" y="20"/>
                  </a:lnTo>
                  <a:lnTo>
                    <a:pt x="833" y="232"/>
                  </a:lnTo>
                  <a:lnTo>
                    <a:pt x="916" y="229"/>
                  </a:lnTo>
                  <a:lnTo>
                    <a:pt x="992" y="228"/>
                  </a:lnTo>
                  <a:lnTo>
                    <a:pt x="1061" y="229"/>
                  </a:lnTo>
                  <a:lnTo>
                    <a:pt x="1124" y="232"/>
                  </a:lnTo>
                  <a:lnTo>
                    <a:pt x="1154" y="236"/>
                  </a:lnTo>
                  <a:lnTo>
                    <a:pt x="1182" y="243"/>
                  </a:lnTo>
                  <a:lnTo>
                    <a:pt x="1208" y="251"/>
                  </a:lnTo>
                  <a:lnTo>
                    <a:pt x="1220" y="256"/>
                  </a:lnTo>
                  <a:lnTo>
                    <a:pt x="1232" y="262"/>
                  </a:lnTo>
                  <a:lnTo>
                    <a:pt x="1242" y="268"/>
                  </a:lnTo>
                  <a:lnTo>
                    <a:pt x="1253" y="274"/>
                  </a:lnTo>
                  <a:lnTo>
                    <a:pt x="1262" y="281"/>
                  </a:lnTo>
                  <a:lnTo>
                    <a:pt x="1272" y="289"/>
                  </a:lnTo>
                  <a:lnTo>
                    <a:pt x="1280" y="297"/>
                  </a:lnTo>
                  <a:lnTo>
                    <a:pt x="1288" y="305"/>
                  </a:lnTo>
                  <a:lnTo>
                    <a:pt x="1296" y="314"/>
                  </a:lnTo>
                  <a:lnTo>
                    <a:pt x="1303" y="324"/>
                  </a:lnTo>
                  <a:lnTo>
                    <a:pt x="1315" y="348"/>
                  </a:lnTo>
                  <a:lnTo>
                    <a:pt x="1326" y="374"/>
                  </a:lnTo>
                  <a:lnTo>
                    <a:pt x="1336" y="401"/>
                  </a:lnTo>
                  <a:lnTo>
                    <a:pt x="1344" y="430"/>
                  </a:lnTo>
                  <a:lnTo>
                    <a:pt x="1351" y="461"/>
                  </a:lnTo>
                  <a:lnTo>
                    <a:pt x="1356" y="493"/>
                  </a:lnTo>
                  <a:lnTo>
                    <a:pt x="1360" y="527"/>
                  </a:lnTo>
                  <a:lnTo>
                    <a:pt x="1362" y="563"/>
                  </a:lnTo>
                  <a:lnTo>
                    <a:pt x="1389" y="1502"/>
                  </a:lnTo>
                  <a:lnTo>
                    <a:pt x="641" y="1541"/>
                  </a:lnTo>
                  <a:lnTo>
                    <a:pt x="0" y="1607"/>
                  </a:lnTo>
                  <a:lnTo>
                    <a:pt x="86" y="291"/>
                  </a:lnTo>
                  <a:close/>
                  <a:moveTo>
                    <a:pt x="1071" y="1316"/>
                  </a:moveTo>
                  <a:lnTo>
                    <a:pt x="1064" y="1138"/>
                  </a:lnTo>
                  <a:lnTo>
                    <a:pt x="311" y="1197"/>
                  </a:lnTo>
                  <a:lnTo>
                    <a:pt x="304" y="1363"/>
                  </a:lnTo>
                  <a:lnTo>
                    <a:pt x="1071" y="1316"/>
                  </a:lnTo>
                  <a:close/>
                  <a:moveTo>
                    <a:pt x="1058" y="946"/>
                  </a:moveTo>
                  <a:lnTo>
                    <a:pt x="1051" y="794"/>
                  </a:lnTo>
                  <a:lnTo>
                    <a:pt x="317" y="847"/>
                  </a:lnTo>
                  <a:lnTo>
                    <a:pt x="317" y="986"/>
                  </a:lnTo>
                  <a:lnTo>
                    <a:pt x="1058" y="946"/>
                  </a:lnTo>
                  <a:close/>
                  <a:moveTo>
                    <a:pt x="1038" y="602"/>
                  </a:moveTo>
                  <a:lnTo>
                    <a:pt x="1031" y="450"/>
                  </a:lnTo>
                  <a:lnTo>
                    <a:pt x="337" y="503"/>
                  </a:lnTo>
                  <a:lnTo>
                    <a:pt x="330" y="629"/>
                  </a:lnTo>
                  <a:lnTo>
                    <a:pt x="1038" y="6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7441" name="Freeform 19">
              <a:extLst>
                <a:ext uri="{FF2B5EF4-FFF2-40B4-BE49-F238E27FC236}">
                  <a16:creationId xmlns:a16="http://schemas.microsoft.com/office/drawing/2014/main" id="{F96290DE-4BD9-9EA6-6751-6B1EA9A7F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" y="1920"/>
              <a:ext cx="336" cy="361"/>
            </a:xfrm>
            <a:custGeom>
              <a:avLst/>
              <a:gdLst>
                <a:gd name="T0" fmla="*/ 0 w 1482"/>
                <a:gd name="T1" fmla="*/ 0 h 1594"/>
                <a:gd name="T2" fmla="*/ 0 w 1482"/>
                <a:gd name="T3" fmla="*/ 0 h 1594"/>
                <a:gd name="T4" fmla="*/ 0 w 1482"/>
                <a:gd name="T5" fmla="*/ 0 h 1594"/>
                <a:gd name="T6" fmla="*/ 0 w 1482"/>
                <a:gd name="T7" fmla="*/ 0 h 1594"/>
                <a:gd name="T8" fmla="*/ 0 w 1482"/>
                <a:gd name="T9" fmla="*/ 0 h 1594"/>
                <a:gd name="T10" fmla="*/ 0 w 1482"/>
                <a:gd name="T11" fmla="*/ 0 h 1594"/>
                <a:gd name="T12" fmla="*/ 0 w 1482"/>
                <a:gd name="T13" fmla="*/ 0 h 1594"/>
                <a:gd name="T14" fmla="*/ 0 w 1482"/>
                <a:gd name="T15" fmla="*/ 0 h 1594"/>
                <a:gd name="T16" fmla="*/ 0 w 1482"/>
                <a:gd name="T17" fmla="*/ 0 h 1594"/>
                <a:gd name="T18" fmla="*/ 0 w 1482"/>
                <a:gd name="T19" fmla="*/ 0 h 1594"/>
                <a:gd name="T20" fmla="*/ 0 w 1482"/>
                <a:gd name="T21" fmla="*/ 0 h 1594"/>
                <a:gd name="T22" fmla="*/ 0 w 1482"/>
                <a:gd name="T23" fmla="*/ 0 h 1594"/>
                <a:gd name="T24" fmla="*/ 0 w 1482"/>
                <a:gd name="T25" fmla="*/ 0 h 1594"/>
                <a:gd name="T26" fmla="*/ 0 w 1482"/>
                <a:gd name="T27" fmla="*/ 0 h 1594"/>
                <a:gd name="T28" fmla="*/ 0 w 1482"/>
                <a:gd name="T29" fmla="*/ 0 h 1594"/>
                <a:gd name="T30" fmla="*/ 0 w 1482"/>
                <a:gd name="T31" fmla="*/ 0 h 1594"/>
                <a:gd name="T32" fmla="*/ 0 w 1482"/>
                <a:gd name="T33" fmla="*/ 0 h 1594"/>
                <a:gd name="T34" fmla="*/ 0 w 1482"/>
                <a:gd name="T35" fmla="*/ 0 h 1594"/>
                <a:gd name="T36" fmla="*/ 0 w 1482"/>
                <a:gd name="T37" fmla="*/ 0 h 1594"/>
                <a:gd name="T38" fmla="*/ 0 w 1482"/>
                <a:gd name="T39" fmla="*/ 0 h 1594"/>
                <a:gd name="T40" fmla="*/ 0 w 1482"/>
                <a:gd name="T41" fmla="*/ 0 h 1594"/>
                <a:gd name="T42" fmla="*/ 0 w 1482"/>
                <a:gd name="T43" fmla="*/ 0 h 1594"/>
                <a:gd name="T44" fmla="*/ 0 w 1482"/>
                <a:gd name="T45" fmla="*/ 0 h 1594"/>
                <a:gd name="T46" fmla="*/ 0 w 1482"/>
                <a:gd name="T47" fmla="*/ 0 h 1594"/>
                <a:gd name="T48" fmla="*/ 0 w 1482"/>
                <a:gd name="T49" fmla="*/ 0 h 1594"/>
                <a:gd name="T50" fmla="*/ 0 w 1482"/>
                <a:gd name="T51" fmla="*/ 0 h 1594"/>
                <a:gd name="T52" fmla="*/ 0 w 1482"/>
                <a:gd name="T53" fmla="*/ 0 h 1594"/>
                <a:gd name="T54" fmla="*/ 0 w 1482"/>
                <a:gd name="T55" fmla="*/ 0 h 1594"/>
                <a:gd name="T56" fmla="*/ 0 w 1482"/>
                <a:gd name="T57" fmla="*/ 0 h 1594"/>
                <a:gd name="T58" fmla="*/ 0 w 1482"/>
                <a:gd name="T59" fmla="*/ 0 h 1594"/>
                <a:gd name="T60" fmla="*/ 0 w 1482"/>
                <a:gd name="T61" fmla="*/ 0 h 1594"/>
                <a:gd name="T62" fmla="*/ 0 w 1482"/>
                <a:gd name="T63" fmla="*/ 0 h 1594"/>
                <a:gd name="T64" fmla="*/ 0 w 1482"/>
                <a:gd name="T65" fmla="*/ 0 h 1594"/>
                <a:gd name="T66" fmla="*/ 0 w 1482"/>
                <a:gd name="T67" fmla="*/ 0 h 1594"/>
                <a:gd name="T68" fmla="*/ 0 w 1482"/>
                <a:gd name="T69" fmla="*/ 0 h 1594"/>
                <a:gd name="T70" fmla="*/ 0 w 1482"/>
                <a:gd name="T71" fmla="*/ 0 h 1594"/>
                <a:gd name="T72" fmla="*/ 0 w 1482"/>
                <a:gd name="T73" fmla="*/ 0 h 1594"/>
                <a:gd name="T74" fmla="*/ 0 w 1482"/>
                <a:gd name="T75" fmla="*/ 0 h 1594"/>
                <a:gd name="T76" fmla="*/ 0 w 1482"/>
                <a:gd name="T77" fmla="*/ 0 h 1594"/>
                <a:gd name="T78" fmla="*/ 0 w 1482"/>
                <a:gd name="T79" fmla="*/ 0 h 1594"/>
                <a:gd name="T80" fmla="*/ 0 w 1482"/>
                <a:gd name="T81" fmla="*/ 0 h 1594"/>
                <a:gd name="T82" fmla="*/ 0 w 1482"/>
                <a:gd name="T83" fmla="*/ 0 h 1594"/>
                <a:gd name="T84" fmla="*/ 0 w 1482"/>
                <a:gd name="T85" fmla="*/ 0 h 1594"/>
                <a:gd name="T86" fmla="*/ 0 w 1482"/>
                <a:gd name="T87" fmla="*/ 0 h 1594"/>
                <a:gd name="T88" fmla="*/ 0 w 1482"/>
                <a:gd name="T89" fmla="*/ 0 h 1594"/>
                <a:gd name="T90" fmla="*/ 0 w 1482"/>
                <a:gd name="T91" fmla="*/ 0 h 1594"/>
                <a:gd name="T92" fmla="*/ 0 w 1482"/>
                <a:gd name="T93" fmla="*/ 0 h 1594"/>
                <a:gd name="T94" fmla="*/ 0 w 1482"/>
                <a:gd name="T95" fmla="*/ 0 h 1594"/>
                <a:gd name="T96" fmla="*/ 0 w 1482"/>
                <a:gd name="T97" fmla="*/ 0 h 1594"/>
                <a:gd name="T98" fmla="*/ 0 w 1482"/>
                <a:gd name="T99" fmla="*/ 0 h 1594"/>
                <a:gd name="T100" fmla="*/ 0 w 1482"/>
                <a:gd name="T101" fmla="*/ 0 h 1594"/>
                <a:gd name="T102" fmla="*/ 0 w 1482"/>
                <a:gd name="T103" fmla="*/ 0 h 1594"/>
                <a:gd name="T104" fmla="*/ 0 w 1482"/>
                <a:gd name="T105" fmla="*/ 0 h 1594"/>
                <a:gd name="T106" fmla="*/ 0 w 1482"/>
                <a:gd name="T107" fmla="*/ 0 h 1594"/>
                <a:gd name="T108" fmla="*/ 0 w 1482"/>
                <a:gd name="T109" fmla="*/ 0 h 1594"/>
                <a:gd name="T110" fmla="*/ 0 w 1482"/>
                <a:gd name="T111" fmla="*/ 0 h 1594"/>
                <a:gd name="T112" fmla="*/ 0 w 1482"/>
                <a:gd name="T113" fmla="*/ 0 h 1594"/>
                <a:gd name="T114" fmla="*/ 0 w 1482"/>
                <a:gd name="T115" fmla="*/ 0 h 1594"/>
                <a:gd name="T116" fmla="*/ 0 w 1482"/>
                <a:gd name="T117" fmla="*/ 0 h 1594"/>
                <a:gd name="T118" fmla="*/ 0 w 1482"/>
                <a:gd name="T119" fmla="*/ 0 h 159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2"/>
                <a:gd name="T181" fmla="*/ 0 h 1594"/>
                <a:gd name="T182" fmla="*/ 1482 w 1482"/>
                <a:gd name="T183" fmla="*/ 1594 h 159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2" h="1594">
                  <a:moveTo>
                    <a:pt x="99" y="324"/>
                  </a:moveTo>
                  <a:lnTo>
                    <a:pt x="602" y="317"/>
                  </a:lnTo>
                  <a:lnTo>
                    <a:pt x="615" y="0"/>
                  </a:lnTo>
                  <a:lnTo>
                    <a:pt x="899" y="0"/>
                  </a:lnTo>
                  <a:lnTo>
                    <a:pt x="886" y="310"/>
                  </a:lnTo>
                  <a:lnTo>
                    <a:pt x="1071" y="304"/>
                  </a:lnTo>
                  <a:lnTo>
                    <a:pt x="1125" y="305"/>
                  </a:lnTo>
                  <a:lnTo>
                    <a:pt x="1174" y="309"/>
                  </a:lnTo>
                  <a:lnTo>
                    <a:pt x="1196" y="312"/>
                  </a:lnTo>
                  <a:lnTo>
                    <a:pt x="1217" y="315"/>
                  </a:lnTo>
                  <a:lnTo>
                    <a:pt x="1237" y="319"/>
                  </a:lnTo>
                  <a:lnTo>
                    <a:pt x="1256" y="324"/>
                  </a:lnTo>
                  <a:lnTo>
                    <a:pt x="1270" y="329"/>
                  </a:lnTo>
                  <a:lnTo>
                    <a:pt x="1283" y="334"/>
                  </a:lnTo>
                  <a:lnTo>
                    <a:pt x="1296" y="340"/>
                  </a:lnTo>
                  <a:lnTo>
                    <a:pt x="1308" y="347"/>
                  </a:lnTo>
                  <a:lnTo>
                    <a:pt x="1320" y="354"/>
                  </a:lnTo>
                  <a:lnTo>
                    <a:pt x="1331" y="363"/>
                  </a:lnTo>
                  <a:lnTo>
                    <a:pt x="1342" y="372"/>
                  </a:lnTo>
                  <a:lnTo>
                    <a:pt x="1352" y="382"/>
                  </a:lnTo>
                  <a:lnTo>
                    <a:pt x="1362" y="392"/>
                  </a:lnTo>
                  <a:lnTo>
                    <a:pt x="1371" y="404"/>
                  </a:lnTo>
                  <a:lnTo>
                    <a:pt x="1379" y="416"/>
                  </a:lnTo>
                  <a:lnTo>
                    <a:pt x="1388" y="429"/>
                  </a:lnTo>
                  <a:lnTo>
                    <a:pt x="1395" y="443"/>
                  </a:lnTo>
                  <a:lnTo>
                    <a:pt x="1402" y="458"/>
                  </a:lnTo>
                  <a:lnTo>
                    <a:pt x="1415" y="489"/>
                  </a:lnTo>
                  <a:lnTo>
                    <a:pt x="1425" y="521"/>
                  </a:lnTo>
                  <a:lnTo>
                    <a:pt x="1433" y="557"/>
                  </a:lnTo>
                  <a:lnTo>
                    <a:pt x="1440" y="597"/>
                  </a:lnTo>
                  <a:lnTo>
                    <a:pt x="1447" y="641"/>
                  </a:lnTo>
                  <a:lnTo>
                    <a:pt x="1456" y="742"/>
                  </a:lnTo>
                  <a:lnTo>
                    <a:pt x="1461" y="859"/>
                  </a:lnTo>
                  <a:lnTo>
                    <a:pt x="1481" y="1521"/>
                  </a:lnTo>
                  <a:lnTo>
                    <a:pt x="1475" y="1534"/>
                  </a:lnTo>
                  <a:lnTo>
                    <a:pt x="1156" y="1530"/>
                  </a:lnTo>
                  <a:lnTo>
                    <a:pt x="1030" y="1531"/>
                  </a:lnTo>
                  <a:lnTo>
                    <a:pt x="926" y="1534"/>
                  </a:lnTo>
                  <a:lnTo>
                    <a:pt x="0" y="1593"/>
                  </a:lnTo>
                  <a:lnTo>
                    <a:pt x="99" y="324"/>
                  </a:lnTo>
                  <a:close/>
                  <a:moveTo>
                    <a:pt x="582" y="1322"/>
                  </a:moveTo>
                  <a:lnTo>
                    <a:pt x="582" y="1011"/>
                  </a:lnTo>
                  <a:lnTo>
                    <a:pt x="344" y="1031"/>
                  </a:lnTo>
                  <a:lnTo>
                    <a:pt x="324" y="1322"/>
                  </a:lnTo>
                  <a:lnTo>
                    <a:pt x="582" y="1322"/>
                  </a:lnTo>
                  <a:close/>
                  <a:moveTo>
                    <a:pt x="588" y="793"/>
                  </a:moveTo>
                  <a:lnTo>
                    <a:pt x="595" y="542"/>
                  </a:lnTo>
                  <a:lnTo>
                    <a:pt x="377" y="555"/>
                  </a:lnTo>
                  <a:lnTo>
                    <a:pt x="357" y="800"/>
                  </a:lnTo>
                  <a:lnTo>
                    <a:pt x="588" y="793"/>
                  </a:lnTo>
                  <a:close/>
                  <a:moveTo>
                    <a:pt x="1151" y="1322"/>
                  </a:moveTo>
                  <a:lnTo>
                    <a:pt x="1137" y="985"/>
                  </a:lnTo>
                  <a:lnTo>
                    <a:pt x="886" y="998"/>
                  </a:lnTo>
                  <a:lnTo>
                    <a:pt x="886" y="1322"/>
                  </a:lnTo>
                  <a:lnTo>
                    <a:pt x="1151" y="1322"/>
                  </a:lnTo>
                  <a:close/>
                  <a:moveTo>
                    <a:pt x="1131" y="793"/>
                  </a:moveTo>
                  <a:lnTo>
                    <a:pt x="1117" y="529"/>
                  </a:lnTo>
                  <a:lnTo>
                    <a:pt x="893" y="529"/>
                  </a:lnTo>
                  <a:lnTo>
                    <a:pt x="886" y="793"/>
                  </a:lnTo>
                  <a:lnTo>
                    <a:pt x="1131" y="7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0260" name="Oval 20">
            <a:extLst>
              <a:ext uri="{FF2B5EF4-FFF2-40B4-BE49-F238E27FC236}">
                <a16:creationId xmlns:a16="http://schemas.microsoft.com/office/drawing/2014/main" id="{3F6D8AD9-3373-5990-3365-E4642B046DBE}"/>
              </a:ext>
            </a:extLst>
          </p:cNvPr>
          <p:cNvSpPr>
            <a:spLocks/>
          </p:cNvSpPr>
          <p:nvPr/>
        </p:nvSpPr>
        <p:spPr bwMode="auto">
          <a:xfrm>
            <a:off x="468313" y="1557338"/>
            <a:ext cx="1008062" cy="2159000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grpSp>
        <p:nvGrpSpPr>
          <p:cNvPr id="6" name="Group 21">
            <a:extLst>
              <a:ext uri="{FF2B5EF4-FFF2-40B4-BE49-F238E27FC236}">
                <a16:creationId xmlns:a16="http://schemas.microsoft.com/office/drawing/2014/main" id="{FE5E878F-9B4C-9E76-C687-65B477A3F08A}"/>
              </a:ext>
            </a:extLst>
          </p:cNvPr>
          <p:cNvGrpSpPr>
            <a:grpSpLocks/>
          </p:cNvGrpSpPr>
          <p:nvPr/>
        </p:nvGrpSpPr>
        <p:grpSpPr bwMode="auto">
          <a:xfrm>
            <a:off x="6877050" y="1989138"/>
            <a:ext cx="460375" cy="1079500"/>
            <a:chOff x="4974" y="1288"/>
            <a:chExt cx="335" cy="747"/>
          </a:xfrm>
          <a:solidFill>
            <a:schemeClr val="tx1"/>
          </a:solidFill>
        </p:grpSpPr>
        <p:sp>
          <p:nvSpPr>
            <p:cNvPr id="17437" name="Freeform 22">
              <a:extLst>
                <a:ext uri="{FF2B5EF4-FFF2-40B4-BE49-F238E27FC236}">
                  <a16:creationId xmlns:a16="http://schemas.microsoft.com/office/drawing/2014/main" id="{17CCFCF1-A5F2-91F1-5D2C-F2BAFD687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6" y="1288"/>
              <a:ext cx="315" cy="365"/>
            </a:xfrm>
            <a:custGeom>
              <a:avLst/>
              <a:gdLst>
                <a:gd name="T0" fmla="*/ 0 w 1390"/>
                <a:gd name="T1" fmla="*/ 0 h 1608"/>
                <a:gd name="T2" fmla="*/ 0 w 1390"/>
                <a:gd name="T3" fmla="*/ 0 h 1608"/>
                <a:gd name="T4" fmla="*/ 0 w 1390"/>
                <a:gd name="T5" fmla="*/ 0 h 1608"/>
                <a:gd name="T6" fmla="*/ 0 w 1390"/>
                <a:gd name="T7" fmla="*/ 0 h 1608"/>
                <a:gd name="T8" fmla="*/ 0 w 1390"/>
                <a:gd name="T9" fmla="*/ 0 h 1608"/>
                <a:gd name="T10" fmla="*/ 0 w 1390"/>
                <a:gd name="T11" fmla="*/ 0 h 1608"/>
                <a:gd name="T12" fmla="*/ 0 w 1390"/>
                <a:gd name="T13" fmla="*/ 0 h 1608"/>
                <a:gd name="T14" fmla="*/ 0 w 1390"/>
                <a:gd name="T15" fmla="*/ 0 h 1608"/>
                <a:gd name="T16" fmla="*/ 0 w 1390"/>
                <a:gd name="T17" fmla="*/ 0 h 1608"/>
                <a:gd name="T18" fmla="*/ 0 w 1390"/>
                <a:gd name="T19" fmla="*/ 0 h 1608"/>
                <a:gd name="T20" fmla="*/ 0 w 1390"/>
                <a:gd name="T21" fmla="*/ 0 h 1608"/>
                <a:gd name="T22" fmla="*/ 0 w 1390"/>
                <a:gd name="T23" fmla="*/ 0 h 1608"/>
                <a:gd name="T24" fmla="*/ 0 w 1390"/>
                <a:gd name="T25" fmla="*/ 0 h 1608"/>
                <a:gd name="T26" fmla="*/ 0 w 1390"/>
                <a:gd name="T27" fmla="*/ 0 h 1608"/>
                <a:gd name="T28" fmla="*/ 0 w 1390"/>
                <a:gd name="T29" fmla="*/ 0 h 1608"/>
                <a:gd name="T30" fmla="*/ 0 w 1390"/>
                <a:gd name="T31" fmla="*/ 0 h 1608"/>
                <a:gd name="T32" fmla="*/ 0 w 1390"/>
                <a:gd name="T33" fmla="*/ 0 h 1608"/>
                <a:gd name="T34" fmla="*/ 0 w 1390"/>
                <a:gd name="T35" fmla="*/ 0 h 1608"/>
                <a:gd name="T36" fmla="*/ 0 w 1390"/>
                <a:gd name="T37" fmla="*/ 0 h 1608"/>
                <a:gd name="T38" fmla="*/ 0 w 1390"/>
                <a:gd name="T39" fmla="*/ 0 h 1608"/>
                <a:gd name="T40" fmla="*/ 0 w 1390"/>
                <a:gd name="T41" fmla="*/ 0 h 1608"/>
                <a:gd name="T42" fmla="*/ 0 w 1390"/>
                <a:gd name="T43" fmla="*/ 0 h 1608"/>
                <a:gd name="T44" fmla="*/ 0 w 1390"/>
                <a:gd name="T45" fmla="*/ 0 h 1608"/>
                <a:gd name="T46" fmla="*/ 0 w 1390"/>
                <a:gd name="T47" fmla="*/ 0 h 1608"/>
                <a:gd name="T48" fmla="*/ 0 w 1390"/>
                <a:gd name="T49" fmla="*/ 0 h 1608"/>
                <a:gd name="T50" fmla="*/ 0 w 1390"/>
                <a:gd name="T51" fmla="*/ 0 h 1608"/>
                <a:gd name="T52" fmla="*/ 0 w 1390"/>
                <a:gd name="T53" fmla="*/ 0 h 1608"/>
                <a:gd name="T54" fmla="*/ 0 w 1390"/>
                <a:gd name="T55" fmla="*/ 0 h 1608"/>
                <a:gd name="T56" fmla="*/ 0 w 1390"/>
                <a:gd name="T57" fmla="*/ 0 h 1608"/>
                <a:gd name="T58" fmla="*/ 0 w 1390"/>
                <a:gd name="T59" fmla="*/ 0 h 1608"/>
                <a:gd name="T60" fmla="*/ 0 w 1390"/>
                <a:gd name="T61" fmla="*/ 0 h 1608"/>
                <a:gd name="T62" fmla="*/ 0 w 1390"/>
                <a:gd name="T63" fmla="*/ 0 h 1608"/>
                <a:gd name="T64" fmla="*/ 0 w 1390"/>
                <a:gd name="T65" fmla="*/ 0 h 1608"/>
                <a:gd name="T66" fmla="*/ 0 w 1390"/>
                <a:gd name="T67" fmla="*/ 0 h 1608"/>
                <a:gd name="T68" fmla="*/ 0 w 1390"/>
                <a:gd name="T69" fmla="*/ 0 h 1608"/>
                <a:gd name="T70" fmla="*/ 0 w 1390"/>
                <a:gd name="T71" fmla="*/ 0 h 1608"/>
                <a:gd name="T72" fmla="*/ 0 w 1390"/>
                <a:gd name="T73" fmla="*/ 0 h 1608"/>
                <a:gd name="T74" fmla="*/ 0 w 1390"/>
                <a:gd name="T75" fmla="*/ 0 h 1608"/>
                <a:gd name="T76" fmla="*/ 0 w 1390"/>
                <a:gd name="T77" fmla="*/ 0 h 1608"/>
                <a:gd name="T78" fmla="*/ 0 w 1390"/>
                <a:gd name="T79" fmla="*/ 0 h 1608"/>
                <a:gd name="T80" fmla="*/ 0 w 1390"/>
                <a:gd name="T81" fmla="*/ 0 h 1608"/>
                <a:gd name="T82" fmla="*/ 0 w 1390"/>
                <a:gd name="T83" fmla="*/ 0 h 1608"/>
                <a:gd name="T84" fmla="*/ 0 w 1390"/>
                <a:gd name="T85" fmla="*/ 0 h 1608"/>
                <a:gd name="T86" fmla="*/ 0 w 1390"/>
                <a:gd name="T87" fmla="*/ 0 h 1608"/>
                <a:gd name="T88" fmla="*/ 0 w 1390"/>
                <a:gd name="T89" fmla="*/ 0 h 1608"/>
                <a:gd name="T90" fmla="*/ 0 w 1390"/>
                <a:gd name="T91" fmla="*/ 0 h 1608"/>
                <a:gd name="T92" fmla="*/ 0 w 1390"/>
                <a:gd name="T93" fmla="*/ 0 h 1608"/>
                <a:gd name="T94" fmla="*/ 0 w 1390"/>
                <a:gd name="T95" fmla="*/ 0 h 1608"/>
                <a:gd name="T96" fmla="*/ 0 w 1390"/>
                <a:gd name="T97" fmla="*/ 0 h 160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90"/>
                <a:gd name="T148" fmla="*/ 0 h 1608"/>
                <a:gd name="T149" fmla="*/ 1390 w 1390"/>
                <a:gd name="T150" fmla="*/ 1608 h 160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90" h="1608">
                  <a:moveTo>
                    <a:pt x="86" y="291"/>
                  </a:moveTo>
                  <a:lnTo>
                    <a:pt x="516" y="245"/>
                  </a:lnTo>
                  <a:lnTo>
                    <a:pt x="595" y="0"/>
                  </a:lnTo>
                  <a:lnTo>
                    <a:pt x="899" y="20"/>
                  </a:lnTo>
                  <a:lnTo>
                    <a:pt x="833" y="232"/>
                  </a:lnTo>
                  <a:lnTo>
                    <a:pt x="916" y="229"/>
                  </a:lnTo>
                  <a:lnTo>
                    <a:pt x="992" y="228"/>
                  </a:lnTo>
                  <a:lnTo>
                    <a:pt x="1061" y="229"/>
                  </a:lnTo>
                  <a:lnTo>
                    <a:pt x="1124" y="232"/>
                  </a:lnTo>
                  <a:lnTo>
                    <a:pt x="1154" y="236"/>
                  </a:lnTo>
                  <a:lnTo>
                    <a:pt x="1182" y="243"/>
                  </a:lnTo>
                  <a:lnTo>
                    <a:pt x="1208" y="251"/>
                  </a:lnTo>
                  <a:lnTo>
                    <a:pt x="1220" y="256"/>
                  </a:lnTo>
                  <a:lnTo>
                    <a:pt x="1232" y="262"/>
                  </a:lnTo>
                  <a:lnTo>
                    <a:pt x="1242" y="268"/>
                  </a:lnTo>
                  <a:lnTo>
                    <a:pt x="1253" y="274"/>
                  </a:lnTo>
                  <a:lnTo>
                    <a:pt x="1262" y="281"/>
                  </a:lnTo>
                  <a:lnTo>
                    <a:pt x="1272" y="289"/>
                  </a:lnTo>
                  <a:lnTo>
                    <a:pt x="1280" y="297"/>
                  </a:lnTo>
                  <a:lnTo>
                    <a:pt x="1288" y="305"/>
                  </a:lnTo>
                  <a:lnTo>
                    <a:pt x="1296" y="314"/>
                  </a:lnTo>
                  <a:lnTo>
                    <a:pt x="1303" y="324"/>
                  </a:lnTo>
                  <a:lnTo>
                    <a:pt x="1315" y="348"/>
                  </a:lnTo>
                  <a:lnTo>
                    <a:pt x="1326" y="374"/>
                  </a:lnTo>
                  <a:lnTo>
                    <a:pt x="1336" y="401"/>
                  </a:lnTo>
                  <a:lnTo>
                    <a:pt x="1344" y="430"/>
                  </a:lnTo>
                  <a:lnTo>
                    <a:pt x="1351" y="461"/>
                  </a:lnTo>
                  <a:lnTo>
                    <a:pt x="1356" y="493"/>
                  </a:lnTo>
                  <a:lnTo>
                    <a:pt x="1360" y="527"/>
                  </a:lnTo>
                  <a:lnTo>
                    <a:pt x="1362" y="563"/>
                  </a:lnTo>
                  <a:lnTo>
                    <a:pt x="1389" y="1502"/>
                  </a:lnTo>
                  <a:lnTo>
                    <a:pt x="641" y="1541"/>
                  </a:lnTo>
                  <a:lnTo>
                    <a:pt x="0" y="1607"/>
                  </a:lnTo>
                  <a:lnTo>
                    <a:pt x="86" y="291"/>
                  </a:lnTo>
                  <a:close/>
                  <a:moveTo>
                    <a:pt x="1071" y="1316"/>
                  </a:moveTo>
                  <a:lnTo>
                    <a:pt x="1064" y="1138"/>
                  </a:lnTo>
                  <a:lnTo>
                    <a:pt x="311" y="1197"/>
                  </a:lnTo>
                  <a:lnTo>
                    <a:pt x="304" y="1363"/>
                  </a:lnTo>
                  <a:lnTo>
                    <a:pt x="1071" y="1316"/>
                  </a:lnTo>
                  <a:close/>
                  <a:moveTo>
                    <a:pt x="1058" y="946"/>
                  </a:moveTo>
                  <a:lnTo>
                    <a:pt x="1051" y="794"/>
                  </a:lnTo>
                  <a:lnTo>
                    <a:pt x="317" y="847"/>
                  </a:lnTo>
                  <a:lnTo>
                    <a:pt x="317" y="986"/>
                  </a:lnTo>
                  <a:lnTo>
                    <a:pt x="1058" y="946"/>
                  </a:lnTo>
                  <a:close/>
                  <a:moveTo>
                    <a:pt x="1038" y="602"/>
                  </a:moveTo>
                  <a:lnTo>
                    <a:pt x="1031" y="450"/>
                  </a:lnTo>
                  <a:lnTo>
                    <a:pt x="337" y="503"/>
                  </a:lnTo>
                  <a:lnTo>
                    <a:pt x="330" y="629"/>
                  </a:lnTo>
                  <a:lnTo>
                    <a:pt x="1038" y="6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7438" name="Freeform 23">
              <a:extLst>
                <a:ext uri="{FF2B5EF4-FFF2-40B4-BE49-F238E27FC236}">
                  <a16:creationId xmlns:a16="http://schemas.microsoft.com/office/drawing/2014/main" id="{87283948-893B-74AB-1E2C-6C7DE37015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4" y="1675"/>
              <a:ext cx="336" cy="361"/>
            </a:xfrm>
            <a:custGeom>
              <a:avLst/>
              <a:gdLst>
                <a:gd name="T0" fmla="*/ 0 w 1482"/>
                <a:gd name="T1" fmla="*/ 0 h 1594"/>
                <a:gd name="T2" fmla="*/ 0 w 1482"/>
                <a:gd name="T3" fmla="*/ 0 h 1594"/>
                <a:gd name="T4" fmla="*/ 0 w 1482"/>
                <a:gd name="T5" fmla="*/ 0 h 1594"/>
                <a:gd name="T6" fmla="*/ 0 w 1482"/>
                <a:gd name="T7" fmla="*/ 0 h 1594"/>
                <a:gd name="T8" fmla="*/ 0 w 1482"/>
                <a:gd name="T9" fmla="*/ 0 h 1594"/>
                <a:gd name="T10" fmla="*/ 0 w 1482"/>
                <a:gd name="T11" fmla="*/ 0 h 1594"/>
                <a:gd name="T12" fmla="*/ 0 w 1482"/>
                <a:gd name="T13" fmla="*/ 0 h 1594"/>
                <a:gd name="T14" fmla="*/ 0 w 1482"/>
                <a:gd name="T15" fmla="*/ 0 h 1594"/>
                <a:gd name="T16" fmla="*/ 0 w 1482"/>
                <a:gd name="T17" fmla="*/ 0 h 1594"/>
                <a:gd name="T18" fmla="*/ 0 w 1482"/>
                <a:gd name="T19" fmla="*/ 0 h 1594"/>
                <a:gd name="T20" fmla="*/ 0 w 1482"/>
                <a:gd name="T21" fmla="*/ 0 h 1594"/>
                <a:gd name="T22" fmla="*/ 0 w 1482"/>
                <a:gd name="T23" fmla="*/ 0 h 1594"/>
                <a:gd name="T24" fmla="*/ 0 w 1482"/>
                <a:gd name="T25" fmla="*/ 0 h 1594"/>
                <a:gd name="T26" fmla="*/ 0 w 1482"/>
                <a:gd name="T27" fmla="*/ 0 h 1594"/>
                <a:gd name="T28" fmla="*/ 0 w 1482"/>
                <a:gd name="T29" fmla="*/ 0 h 1594"/>
                <a:gd name="T30" fmla="*/ 0 w 1482"/>
                <a:gd name="T31" fmla="*/ 0 h 1594"/>
                <a:gd name="T32" fmla="*/ 0 w 1482"/>
                <a:gd name="T33" fmla="*/ 0 h 1594"/>
                <a:gd name="T34" fmla="*/ 0 w 1482"/>
                <a:gd name="T35" fmla="*/ 0 h 1594"/>
                <a:gd name="T36" fmla="*/ 0 w 1482"/>
                <a:gd name="T37" fmla="*/ 0 h 1594"/>
                <a:gd name="T38" fmla="*/ 0 w 1482"/>
                <a:gd name="T39" fmla="*/ 0 h 1594"/>
                <a:gd name="T40" fmla="*/ 0 w 1482"/>
                <a:gd name="T41" fmla="*/ 0 h 1594"/>
                <a:gd name="T42" fmla="*/ 0 w 1482"/>
                <a:gd name="T43" fmla="*/ 0 h 1594"/>
                <a:gd name="T44" fmla="*/ 0 w 1482"/>
                <a:gd name="T45" fmla="*/ 0 h 1594"/>
                <a:gd name="T46" fmla="*/ 0 w 1482"/>
                <a:gd name="T47" fmla="*/ 0 h 1594"/>
                <a:gd name="T48" fmla="*/ 0 w 1482"/>
                <a:gd name="T49" fmla="*/ 0 h 1594"/>
                <a:gd name="T50" fmla="*/ 0 w 1482"/>
                <a:gd name="T51" fmla="*/ 0 h 1594"/>
                <a:gd name="T52" fmla="*/ 0 w 1482"/>
                <a:gd name="T53" fmla="*/ 0 h 1594"/>
                <a:gd name="T54" fmla="*/ 0 w 1482"/>
                <a:gd name="T55" fmla="*/ 0 h 1594"/>
                <a:gd name="T56" fmla="*/ 0 w 1482"/>
                <a:gd name="T57" fmla="*/ 0 h 1594"/>
                <a:gd name="T58" fmla="*/ 0 w 1482"/>
                <a:gd name="T59" fmla="*/ 0 h 1594"/>
                <a:gd name="T60" fmla="*/ 0 w 1482"/>
                <a:gd name="T61" fmla="*/ 0 h 1594"/>
                <a:gd name="T62" fmla="*/ 0 w 1482"/>
                <a:gd name="T63" fmla="*/ 0 h 1594"/>
                <a:gd name="T64" fmla="*/ 0 w 1482"/>
                <a:gd name="T65" fmla="*/ 0 h 1594"/>
                <a:gd name="T66" fmla="*/ 0 w 1482"/>
                <a:gd name="T67" fmla="*/ 0 h 1594"/>
                <a:gd name="T68" fmla="*/ 0 w 1482"/>
                <a:gd name="T69" fmla="*/ 0 h 1594"/>
                <a:gd name="T70" fmla="*/ 0 w 1482"/>
                <a:gd name="T71" fmla="*/ 0 h 1594"/>
                <a:gd name="T72" fmla="*/ 0 w 1482"/>
                <a:gd name="T73" fmla="*/ 0 h 1594"/>
                <a:gd name="T74" fmla="*/ 0 w 1482"/>
                <a:gd name="T75" fmla="*/ 0 h 1594"/>
                <a:gd name="T76" fmla="*/ 0 w 1482"/>
                <a:gd name="T77" fmla="*/ 0 h 1594"/>
                <a:gd name="T78" fmla="*/ 0 w 1482"/>
                <a:gd name="T79" fmla="*/ 0 h 1594"/>
                <a:gd name="T80" fmla="*/ 0 w 1482"/>
                <a:gd name="T81" fmla="*/ 0 h 1594"/>
                <a:gd name="T82" fmla="*/ 0 w 1482"/>
                <a:gd name="T83" fmla="*/ 0 h 1594"/>
                <a:gd name="T84" fmla="*/ 0 w 1482"/>
                <a:gd name="T85" fmla="*/ 0 h 1594"/>
                <a:gd name="T86" fmla="*/ 0 w 1482"/>
                <a:gd name="T87" fmla="*/ 0 h 1594"/>
                <a:gd name="T88" fmla="*/ 0 w 1482"/>
                <a:gd name="T89" fmla="*/ 0 h 1594"/>
                <a:gd name="T90" fmla="*/ 0 w 1482"/>
                <a:gd name="T91" fmla="*/ 0 h 1594"/>
                <a:gd name="T92" fmla="*/ 0 w 1482"/>
                <a:gd name="T93" fmla="*/ 0 h 1594"/>
                <a:gd name="T94" fmla="*/ 0 w 1482"/>
                <a:gd name="T95" fmla="*/ 0 h 1594"/>
                <a:gd name="T96" fmla="*/ 0 w 1482"/>
                <a:gd name="T97" fmla="*/ 0 h 1594"/>
                <a:gd name="T98" fmla="*/ 0 w 1482"/>
                <a:gd name="T99" fmla="*/ 0 h 1594"/>
                <a:gd name="T100" fmla="*/ 0 w 1482"/>
                <a:gd name="T101" fmla="*/ 0 h 1594"/>
                <a:gd name="T102" fmla="*/ 0 w 1482"/>
                <a:gd name="T103" fmla="*/ 0 h 1594"/>
                <a:gd name="T104" fmla="*/ 0 w 1482"/>
                <a:gd name="T105" fmla="*/ 0 h 1594"/>
                <a:gd name="T106" fmla="*/ 0 w 1482"/>
                <a:gd name="T107" fmla="*/ 0 h 1594"/>
                <a:gd name="T108" fmla="*/ 0 w 1482"/>
                <a:gd name="T109" fmla="*/ 0 h 1594"/>
                <a:gd name="T110" fmla="*/ 0 w 1482"/>
                <a:gd name="T111" fmla="*/ 0 h 1594"/>
                <a:gd name="T112" fmla="*/ 0 w 1482"/>
                <a:gd name="T113" fmla="*/ 0 h 1594"/>
                <a:gd name="T114" fmla="*/ 0 w 1482"/>
                <a:gd name="T115" fmla="*/ 0 h 1594"/>
                <a:gd name="T116" fmla="*/ 0 w 1482"/>
                <a:gd name="T117" fmla="*/ 0 h 1594"/>
                <a:gd name="T118" fmla="*/ 0 w 1482"/>
                <a:gd name="T119" fmla="*/ 0 h 159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82"/>
                <a:gd name="T181" fmla="*/ 0 h 1594"/>
                <a:gd name="T182" fmla="*/ 1482 w 1482"/>
                <a:gd name="T183" fmla="*/ 1594 h 159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82" h="1594">
                  <a:moveTo>
                    <a:pt x="99" y="324"/>
                  </a:moveTo>
                  <a:lnTo>
                    <a:pt x="602" y="317"/>
                  </a:lnTo>
                  <a:lnTo>
                    <a:pt x="615" y="0"/>
                  </a:lnTo>
                  <a:lnTo>
                    <a:pt x="899" y="0"/>
                  </a:lnTo>
                  <a:lnTo>
                    <a:pt x="886" y="310"/>
                  </a:lnTo>
                  <a:lnTo>
                    <a:pt x="1071" y="304"/>
                  </a:lnTo>
                  <a:lnTo>
                    <a:pt x="1125" y="305"/>
                  </a:lnTo>
                  <a:lnTo>
                    <a:pt x="1174" y="309"/>
                  </a:lnTo>
                  <a:lnTo>
                    <a:pt x="1196" y="312"/>
                  </a:lnTo>
                  <a:lnTo>
                    <a:pt x="1217" y="315"/>
                  </a:lnTo>
                  <a:lnTo>
                    <a:pt x="1237" y="319"/>
                  </a:lnTo>
                  <a:lnTo>
                    <a:pt x="1256" y="324"/>
                  </a:lnTo>
                  <a:lnTo>
                    <a:pt x="1270" y="329"/>
                  </a:lnTo>
                  <a:lnTo>
                    <a:pt x="1283" y="334"/>
                  </a:lnTo>
                  <a:lnTo>
                    <a:pt x="1296" y="340"/>
                  </a:lnTo>
                  <a:lnTo>
                    <a:pt x="1308" y="347"/>
                  </a:lnTo>
                  <a:lnTo>
                    <a:pt x="1320" y="354"/>
                  </a:lnTo>
                  <a:lnTo>
                    <a:pt x="1331" y="363"/>
                  </a:lnTo>
                  <a:lnTo>
                    <a:pt x="1342" y="372"/>
                  </a:lnTo>
                  <a:lnTo>
                    <a:pt x="1352" y="382"/>
                  </a:lnTo>
                  <a:lnTo>
                    <a:pt x="1362" y="392"/>
                  </a:lnTo>
                  <a:lnTo>
                    <a:pt x="1371" y="404"/>
                  </a:lnTo>
                  <a:lnTo>
                    <a:pt x="1379" y="416"/>
                  </a:lnTo>
                  <a:lnTo>
                    <a:pt x="1388" y="429"/>
                  </a:lnTo>
                  <a:lnTo>
                    <a:pt x="1395" y="443"/>
                  </a:lnTo>
                  <a:lnTo>
                    <a:pt x="1402" y="458"/>
                  </a:lnTo>
                  <a:lnTo>
                    <a:pt x="1415" y="489"/>
                  </a:lnTo>
                  <a:lnTo>
                    <a:pt x="1425" y="521"/>
                  </a:lnTo>
                  <a:lnTo>
                    <a:pt x="1433" y="557"/>
                  </a:lnTo>
                  <a:lnTo>
                    <a:pt x="1440" y="597"/>
                  </a:lnTo>
                  <a:lnTo>
                    <a:pt x="1447" y="641"/>
                  </a:lnTo>
                  <a:lnTo>
                    <a:pt x="1456" y="742"/>
                  </a:lnTo>
                  <a:lnTo>
                    <a:pt x="1461" y="859"/>
                  </a:lnTo>
                  <a:lnTo>
                    <a:pt x="1481" y="1521"/>
                  </a:lnTo>
                  <a:lnTo>
                    <a:pt x="1475" y="1534"/>
                  </a:lnTo>
                  <a:lnTo>
                    <a:pt x="1156" y="1530"/>
                  </a:lnTo>
                  <a:lnTo>
                    <a:pt x="1030" y="1531"/>
                  </a:lnTo>
                  <a:lnTo>
                    <a:pt x="926" y="1534"/>
                  </a:lnTo>
                  <a:lnTo>
                    <a:pt x="0" y="1593"/>
                  </a:lnTo>
                  <a:lnTo>
                    <a:pt x="99" y="324"/>
                  </a:lnTo>
                  <a:close/>
                  <a:moveTo>
                    <a:pt x="582" y="1322"/>
                  </a:moveTo>
                  <a:lnTo>
                    <a:pt x="582" y="1011"/>
                  </a:lnTo>
                  <a:lnTo>
                    <a:pt x="344" y="1031"/>
                  </a:lnTo>
                  <a:lnTo>
                    <a:pt x="324" y="1322"/>
                  </a:lnTo>
                  <a:lnTo>
                    <a:pt x="582" y="1322"/>
                  </a:lnTo>
                  <a:close/>
                  <a:moveTo>
                    <a:pt x="588" y="793"/>
                  </a:moveTo>
                  <a:lnTo>
                    <a:pt x="595" y="542"/>
                  </a:lnTo>
                  <a:lnTo>
                    <a:pt x="377" y="555"/>
                  </a:lnTo>
                  <a:lnTo>
                    <a:pt x="357" y="800"/>
                  </a:lnTo>
                  <a:lnTo>
                    <a:pt x="588" y="793"/>
                  </a:lnTo>
                  <a:close/>
                  <a:moveTo>
                    <a:pt x="1151" y="1322"/>
                  </a:moveTo>
                  <a:lnTo>
                    <a:pt x="1137" y="985"/>
                  </a:lnTo>
                  <a:lnTo>
                    <a:pt x="886" y="998"/>
                  </a:lnTo>
                  <a:lnTo>
                    <a:pt x="886" y="1322"/>
                  </a:lnTo>
                  <a:lnTo>
                    <a:pt x="1151" y="1322"/>
                  </a:lnTo>
                  <a:close/>
                  <a:moveTo>
                    <a:pt x="1131" y="793"/>
                  </a:moveTo>
                  <a:lnTo>
                    <a:pt x="1117" y="529"/>
                  </a:lnTo>
                  <a:lnTo>
                    <a:pt x="893" y="529"/>
                  </a:lnTo>
                  <a:lnTo>
                    <a:pt x="886" y="793"/>
                  </a:lnTo>
                  <a:lnTo>
                    <a:pt x="1131" y="7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10264" name="Oval 24">
            <a:extLst>
              <a:ext uri="{FF2B5EF4-FFF2-40B4-BE49-F238E27FC236}">
                <a16:creationId xmlns:a16="http://schemas.microsoft.com/office/drawing/2014/main" id="{077F5652-B722-F7C7-3D6F-7DC5A9370DC8}"/>
              </a:ext>
            </a:extLst>
          </p:cNvPr>
          <p:cNvSpPr>
            <a:spLocks/>
          </p:cNvSpPr>
          <p:nvPr/>
        </p:nvSpPr>
        <p:spPr bwMode="auto">
          <a:xfrm>
            <a:off x="6588125" y="1773238"/>
            <a:ext cx="1008063" cy="1584325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sp>
        <p:nvSpPr>
          <p:cNvPr id="3" name="Oval 24">
            <a:extLst>
              <a:ext uri="{FF2B5EF4-FFF2-40B4-BE49-F238E27FC236}">
                <a16:creationId xmlns:a16="http://schemas.microsoft.com/office/drawing/2014/main" id="{89E6F17E-BEC6-65CF-4A3F-6DF8C8A30690}"/>
              </a:ext>
            </a:extLst>
          </p:cNvPr>
          <p:cNvSpPr>
            <a:spLocks/>
          </p:cNvSpPr>
          <p:nvPr/>
        </p:nvSpPr>
        <p:spPr bwMode="auto">
          <a:xfrm>
            <a:off x="7812088" y="1773238"/>
            <a:ext cx="936625" cy="1584325"/>
          </a:xfrm>
          <a:prstGeom prst="ellipse">
            <a:avLst/>
          </a:prstGeom>
          <a:noFill/>
          <a:ln w="90000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>
              <a:lnSpc>
                <a:spcPct val="83000"/>
              </a:lnSpc>
              <a:spcBef>
                <a:spcPct val="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kumimoji="0" lang="ja-JP" altLang="ja-JP" sz="1800">
              <a:solidFill>
                <a:schemeClr val="bg1"/>
              </a:solidFill>
              <a:latin typeface="HGP創英角ﾎﾟｯﾌﾟ体" panose="040B0A00000000000000" pitchFamily="50" charset="-128"/>
            </a:endParaRPr>
          </a:p>
        </p:txBody>
      </p:sp>
      <p:grpSp>
        <p:nvGrpSpPr>
          <p:cNvPr id="7" name="Group 25">
            <a:extLst>
              <a:ext uri="{FF2B5EF4-FFF2-40B4-BE49-F238E27FC236}">
                <a16:creationId xmlns:a16="http://schemas.microsoft.com/office/drawing/2014/main" id="{0AA52E8C-5E2E-A49D-E89D-F9373DE659F4}"/>
              </a:ext>
            </a:extLst>
          </p:cNvPr>
          <p:cNvGrpSpPr>
            <a:grpSpLocks/>
          </p:cNvGrpSpPr>
          <p:nvPr/>
        </p:nvGrpSpPr>
        <p:grpSpPr bwMode="auto">
          <a:xfrm>
            <a:off x="8027988" y="2060575"/>
            <a:ext cx="504825" cy="1008063"/>
            <a:chOff x="5732" y="1310"/>
            <a:chExt cx="368" cy="746"/>
          </a:xfrm>
          <a:solidFill>
            <a:schemeClr val="tx1"/>
          </a:solidFill>
        </p:grpSpPr>
        <p:sp>
          <p:nvSpPr>
            <p:cNvPr id="17435" name="Freeform 26">
              <a:extLst>
                <a:ext uri="{FF2B5EF4-FFF2-40B4-BE49-F238E27FC236}">
                  <a16:creationId xmlns:a16="http://schemas.microsoft.com/office/drawing/2014/main" id="{E152C3F2-0044-661A-FC40-DEDC035AF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2" y="1310"/>
              <a:ext cx="368" cy="361"/>
            </a:xfrm>
            <a:custGeom>
              <a:avLst/>
              <a:gdLst>
                <a:gd name="T0" fmla="*/ 0 w 1622"/>
                <a:gd name="T1" fmla="*/ 0 h 1594"/>
                <a:gd name="T2" fmla="*/ 0 w 1622"/>
                <a:gd name="T3" fmla="*/ 0 h 1594"/>
                <a:gd name="T4" fmla="*/ 0 w 1622"/>
                <a:gd name="T5" fmla="*/ 0 h 1594"/>
                <a:gd name="T6" fmla="*/ 0 w 1622"/>
                <a:gd name="T7" fmla="*/ 0 h 1594"/>
                <a:gd name="T8" fmla="*/ 0 w 1622"/>
                <a:gd name="T9" fmla="*/ 0 h 1594"/>
                <a:gd name="T10" fmla="*/ 0 w 1622"/>
                <a:gd name="T11" fmla="*/ 0 h 1594"/>
                <a:gd name="T12" fmla="*/ 0 w 1622"/>
                <a:gd name="T13" fmla="*/ 0 h 1594"/>
                <a:gd name="T14" fmla="*/ 0 w 1622"/>
                <a:gd name="T15" fmla="*/ 0 h 1594"/>
                <a:gd name="T16" fmla="*/ 0 w 1622"/>
                <a:gd name="T17" fmla="*/ 0 h 1594"/>
                <a:gd name="T18" fmla="*/ 0 w 1622"/>
                <a:gd name="T19" fmla="*/ 0 h 1594"/>
                <a:gd name="T20" fmla="*/ 0 w 1622"/>
                <a:gd name="T21" fmla="*/ 0 h 1594"/>
                <a:gd name="T22" fmla="*/ 0 w 1622"/>
                <a:gd name="T23" fmla="*/ 0 h 1594"/>
                <a:gd name="T24" fmla="*/ 0 w 1622"/>
                <a:gd name="T25" fmla="*/ 0 h 1594"/>
                <a:gd name="T26" fmla="*/ 0 w 1622"/>
                <a:gd name="T27" fmla="*/ 0 h 1594"/>
                <a:gd name="T28" fmla="*/ 0 w 1622"/>
                <a:gd name="T29" fmla="*/ 0 h 1594"/>
                <a:gd name="T30" fmla="*/ 0 w 1622"/>
                <a:gd name="T31" fmla="*/ 0 h 1594"/>
                <a:gd name="T32" fmla="*/ 0 w 1622"/>
                <a:gd name="T33" fmla="*/ 0 h 1594"/>
                <a:gd name="T34" fmla="*/ 0 w 1622"/>
                <a:gd name="T35" fmla="*/ 0 h 1594"/>
                <a:gd name="T36" fmla="*/ 0 w 1622"/>
                <a:gd name="T37" fmla="*/ 0 h 1594"/>
                <a:gd name="T38" fmla="*/ 0 w 1622"/>
                <a:gd name="T39" fmla="*/ 0 h 1594"/>
                <a:gd name="T40" fmla="*/ 0 w 1622"/>
                <a:gd name="T41" fmla="*/ 0 h 1594"/>
                <a:gd name="T42" fmla="*/ 0 w 1622"/>
                <a:gd name="T43" fmla="*/ 0 h 1594"/>
                <a:gd name="T44" fmla="*/ 0 w 1622"/>
                <a:gd name="T45" fmla="*/ 0 h 1594"/>
                <a:gd name="T46" fmla="*/ 0 w 1622"/>
                <a:gd name="T47" fmla="*/ 0 h 1594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622"/>
                <a:gd name="T73" fmla="*/ 0 h 1594"/>
                <a:gd name="T74" fmla="*/ 1622 w 1622"/>
                <a:gd name="T75" fmla="*/ 1594 h 1594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622" h="1594">
                  <a:moveTo>
                    <a:pt x="338" y="0"/>
                  </a:moveTo>
                  <a:lnTo>
                    <a:pt x="933" y="6"/>
                  </a:lnTo>
                  <a:lnTo>
                    <a:pt x="1621" y="13"/>
                  </a:lnTo>
                  <a:lnTo>
                    <a:pt x="1614" y="238"/>
                  </a:lnTo>
                  <a:lnTo>
                    <a:pt x="1059" y="231"/>
                  </a:lnTo>
                  <a:lnTo>
                    <a:pt x="953" y="337"/>
                  </a:lnTo>
                  <a:lnTo>
                    <a:pt x="953" y="403"/>
                  </a:lnTo>
                  <a:lnTo>
                    <a:pt x="1614" y="873"/>
                  </a:lnTo>
                  <a:lnTo>
                    <a:pt x="1469" y="1124"/>
                  </a:lnTo>
                  <a:lnTo>
                    <a:pt x="1204" y="912"/>
                  </a:lnTo>
                  <a:lnTo>
                    <a:pt x="1079" y="823"/>
                  </a:lnTo>
                  <a:lnTo>
                    <a:pt x="1016" y="781"/>
                  </a:lnTo>
                  <a:lnTo>
                    <a:pt x="953" y="740"/>
                  </a:lnTo>
                  <a:lnTo>
                    <a:pt x="953" y="1593"/>
                  </a:lnTo>
                  <a:lnTo>
                    <a:pt x="622" y="1587"/>
                  </a:lnTo>
                  <a:lnTo>
                    <a:pt x="615" y="1580"/>
                  </a:lnTo>
                  <a:lnTo>
                    <a:pt x="668" y="608"/>
                  </a:lnTo>
                  <a:lnTo>
                    <a:pt x="311" y="1018"/>
                  </a:lnTo>
                  <a:lnTo>
                    <a:pt x="172" y="1190"/>
                  </a:lnTo>
                  <a:lnTo>
                    <a:pt x="0" y="919"/>
                  </a:lnTo>
                  <a:lnTo>
                    <a:pt x="622" y="258"/>
                  </a:lnTo>
                  <a:lnTo>
                    <a:pt x="0" y="324"/>
                  </a:lnTo>
                  <a:lnTo>
                    <a:pt x="20" y="6"/>
                  </a:lnTo>
                  <a:lnTo>
                    <a:pt x="338" y="0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7436" name="Freeform 27">
              <a:extLst>
                <a:ext uri="{FF2B5EF4-FFF2-40B4-BE49-F238E27FC236}">
                  <a16:creationId xmlns:a16="http://schemas.microsoft.com/office/drawing/2014/main" id="{3F6DB76F-7619-907A-A043-416F8CB77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6" y="1690"/>
              <a:ext cx="365" cy="366"/>
            </a:xfrm>
            <a:custGeom>
              <a:avLst/>
              <a:gdLst>
                <a:gd name="T0" fmla="*/ 0 w 1608"/>
                <a:gd name="T1" fmla="*/ 0 h 1615"/>
                <a:gd name="T2" fmla="*/ 0 w 1608"/>
                <a:gd name="T3" fmla="*/ 0 h 1615"/>
                <a:gd name="T4" fmla="*/ 0 w 1608"/>
                <a:gd name="T5" fmla="*/ 0 h 1615"/>
                <a:gd name="T6" fmla="*/ 0 w 1608"/>
                <a:gd name="T7" fmla="*/ 0 h 1615"/>
                <a:gd name="T8" fmla="*/ 0 w 1608"/>
                <a:gd name="T9" fmla="*/ 0 h 1615"/>
                <a:gd name="T10" fmla="*/ 0 w 1608"/>
                <a:gd name="T11" fmla="*/ 0 h 1615"/>
                <a:gd name="T12" fmla="*/ 0 w 1608"/>
                <a:gd name="T13" fmla="*/ 0 h 1615"/>
                <a:gd name="T14" fmla="*/ 0 w 1608"/>
                <a:gd name="T15" fmla="*/ 0 h 1615"/>
                <a:gd name="T16" fmla="*/ 0 w 1608"/>
                <a:gd name="T17" fmla="*/ 0 h 1615"/>
                <a:gd name="T18" fmla="*/ 0 w 1608"/>
                <a:gd name="T19" fmla="*/ 0 h 1615"/>
                <a:gd name="T20" fmla="*/ 0 w 1608"/>
                <a:gd name="T21" fmla="*/ 0 h 1615"/>
                <a:gd name="T22" fmla="*/ 0 w 1608"/>
                <a:gd name="T23" fmla="*/ 0 h 1615"/>
                <a:gd name="T24" fmla="*/ 0 w 1608"/>
                <a:gd name="T25" fmla="*/ 0 h 1615"/>
                <a:gd name="T26" fmla="*/ 0 w 1608"/>
                <a:gd name="T27" fmla="*/ 0 h 1615"/>
                <a:gd name="T28" fmla="*/ 0 w 1608"/>
                <a:gd name="T29" fmla="*/ 0 h 1615"/>
                <a:gd name="T30" fmla="*/ 0 w 1608"/>
                <a:gd name="T31" fmla="*/ 0 h 1615"/>
                <a:gd name="T32" fmla="*/ 0 w 1608"/>
                <a:gd name="T33" fmla="*/ 0 h 1615"/>
                <a:gd name="T34" fmla="*/ 0 w 1608"/>
                <a:gd name="T35" fmla="*/ 0 h 1615"/>
                <a:gd name="T36" fmla="*/ 0 w 1608"/>
                <a:gd name="T37" fmla="*/ 0 h 1615"/>
                <a:gd name="T38" fmla="*/ 0 w 1608"/>
                <a:gd name="T39" fmla="*/ 0 h 1615"/>
                <a:gd name="T40" fmla="*/ 0 w 1608"/>
                <a:gd name="T41" fmla="*/ 0 h 1615"/>
                <a:gd name="T42" fmla="*/ 0 w 1608"/>
                <a:gd name="T43" fmla="*/ 0 h 1615"/>
                <a:gd name="T44" fmla="*/ 0 w 1608"/>
                <a:gd name="T45" fmla="*/ 0 h 1615"/>
                <a:gd name="T46" fmla="*/ 0 w 1608"/>
                <a:gd name="T47" fmla="*/ 0 h 1615"/>
                <a:gd name="T48" fmla="*/ 0 w 1608"/>
                <a:gd name="T49" fmla="*/ 0 h 1615"/>
                <a:gd name="T50" fmla="*/ 0 w 1608"/>
                <a:gd name="T51" fmla="*/ 0 h 1615"/>
                <a:gd name="T52" fmla="*/ 0 w 1608"/>
                <a:gd name="T53" fmla="*/ 0 h 1615"/>
                <a:gd name="T54" fmla="*/ 0 w 1608"/>
                <a:gd name="T55" fmla="*/ 0 h 1615"/>
                <a:gd name="T56" fmla="*/ 0 w 1608"/>
                <a:gd name="T57" fmla="*/ 0 h 1615"/>
                <a:gd name="T58" fmla="*/ 0 w 1608"/>
                <a:gd name="T59" fmla="*/ 0 h 1615"/>
                <a:gd name="T60" fmla="*/ 0 w 1608"/>
                <a:gd name="T61" fmla="*/ 0 h 1615"/>
                <a:gd name="T62" fmla="*/ 0 w 1608"/>
                <a:gd name="T63" fmla="*/ 0 h 1615"/>
                <a:gd name="T64" fmla="*/ 0 w 1608"/>
                <a:gd name="T65" fmla="*/ 0 h 1615"/>
                <a:gd name="T66" fmla="*/ 0 w 1608"/>
                <a:gd name="T67" fmla="*/ 0 h 1615"/>
                <a:gd name="T68" fmla="*/ 0 w 1608"/>
                <a:gd name="T69" fmla="*/ 0 h 1615"/>
                <a:gd name="T70" fmla="*/ 0 w 1608"/>
                <a:gd name="T71" fmla="*/ 0 h 1615"/>
                <a:gd name="T72" fmla="*/ 0 w 1608"/>
                <a:gd name="T73" fmla="*/ 0 h 1615"/>
                <a:gd name="T74" fmla="*/ 0 w 1608"/>
                <a:gd name="T75" fmla="*/ 0 h 1615"/>
                <a:gd name="T76" fmla="*/ 0 w 1608"/>
                <a:gd name="T77" fmla="*/ 0 h 1615"/>
                <a:gd name="T78" fmla="*/ 0 w 1608"/>
                <a:gd name="T79" fmla="*/ 0 h 1615"/>
                <a:gd name="T80" fmla="*/ 0 w 1608"/>
                <a:gd name="T81" fmla="*/ 0 h 1615"/>
                <a:gd name="T82" fmla="*/ 0 w 1608"/>
                <a:gd name="T83" fmla="*/ 0 h 1615"/>
                <a:gd name="T84" fmla="*/ 0 w 1608"/>
                <a:gd name="T85" fmla="*/ 0 h 1615"/>
                <a:gd name="T86" fmla="*/ 0 w 1608"/>
                <a:gd name="T87" fmla="*/ 0 h 1615"/>
                <a:gd name="T88" fmla="*/ 0 w 1608"/>
                <a:gd name="T89" fmla="*/ 0 h 1615"/>
                <a:gd name="T90" fmla="*/ 0 w 1608"/>
                <a:gd name="T91" fmla="*/ 0 h 1615"/>
                <a:gd name="T92" fmla="*/ 0 w 1608"/>
                <a:gd name="T93" fmla="*/ 0 h 1615"/>
                <a:gd name="T94" fmla="*/ 0 w 1608"/>
                <a:gd name="T95" fmla="*/ 0 h 1615"/>
                <a:gd name="T96" fmla="*/ 0 w 1608"/>
                <a:gd name="T97" fmla="*/ 0 h 1615"/>
                <a:gd name="T98" fmla="*/ 0 w 1608"/>
                <a:gd name="T99" fmla="*/ 0 h 1615"/>
                <a:gd name="T100" fmla="*/ 0 w 1608"/>
                <a:gd name="T101" fmla="*/ 0 h 1615"/>
                <a:gd name="T102" fmla="*/ 0 w 1608"/>
                <a:gd name="T103" fmla="*/ 0 h 1615"/>
                <a:gd name="T104" fmla="*/ 0 w 1608"/>
                <a:gd name="T105" fmla="*/ 0 h 1615"/>
                <a:gd name="T106" fmla="*/ 0 w 1608"/>
                <a:gd name="T107" fmla="*/ 0 h 1615"/>
                <a:gd name="T108" fmla="*/ 0 w 1608"/>
                <a:gd name="T109" fmla="*/ 0 h 1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8"/>
                <a:gd name="T166" fmla="*/ 0 h 1615"/>
                <a:gd name="T167" fmla="*/ 1608 w 1608"/>
                <a:gd name="T168" fmla="*/ 1615 h 1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8" h="1615">
                  <a:moveTo>
                    <a:pt x="1290" y="596"/>
                  </a:moveTo>
                  <a:lnTo>
                    <a:pt x="1277" y="371"/>
                  </a:lnTo>
                  <a:lnTo>
                    <a:pt x="1161" y="365"/>
                  </a:lnTo>
                  <a:lnTo>
                    <a:pt x="1044" y="362"/>
                  </a:lnTo>
                  <a:lnTo>
                    <a:pt x="801" y="368"/>
                  </a:lnTo>
                  <a:lnTo>
                    <a:pt x="548" y="388"/>
                  </a:lnTo>
                  <a:lnTo>
                    <a:pt x="285" y="424"/>
                  </a:lnTo>
                  <a:lnTo>
                    <a:pt x="278" y="622"/>
                  </a:lnTo>
                  <a:lnTo>
                    <a:pt x="7" y="655"/>
                  </a:lnTo>
                  <a:lnTo>
                    <a:pt x="27" y="205"/>
                  </a:lnTo>
                  <a:lnTo>
                    <a:pt x="662" y="152"/>
                  </a:lnTo>
                  <a:lnTo>
                    <a:pt x="675" y="0"/>
                  </a:lnTo>
                  <a:lnTo>
                    <a:pt x="959" y="0"/>
                  </a:lnTo>
                  <a:lnTo>
                    <a:pt x="939" y="139"/>
                  </a:lnTo>
                  <a:lnTo>
                    <a:pt x="1131" y="133"/>
                  </a:lnTo>
                  <a:lnTo>
                    <a:pt x="1230" y="135"/>
                  </a:lnTo>
                  <a:lnTo>
                    <a:pt x="1275" y="136"/>
                  </a:lnTo>
                  <a:lnTo>
                    <a:pt x="1316" y="139"/>
                  </a:lnTo>
                  <a:lnTo>
                    <a:pt x="1357" y="145"/>
                  </a:lnTo>
                  <a:lnTo>
                    <a:pt x="1396" y="153"/>
                  </a:lnTo>
                  <a:lnTo>
                    <a:pt x="1430" y="162"/>
                  </a:lnTo>
                  <a:lnTo>
                    <a:pt x="1462" y="174"/>
                  </a:lnTo>
                  <a:lnTo>
                    <a:pt x="1490" y="187"/>
                  </a:lnTo>
                  <a:lnTo>
                    <a:pt x="1502" y="195"/>
                  </a:lnTo>
                  <a:lnTo>
                    <a:pt x="1514" y="202"/>
                  </a:lnTo>
                  <a:lnTo>
                    <a:pt x="1526" y="211"/>
                  </a:lnTo>
                  <a:lnTo>
                    <a:pt x="1536" y="219"/>
                  </a:lnTo>
                  <a:lnTo>
                    <a:pt x="1545" y="228"/>
                  </a:lnTo>
                  <a:lnTo>
                    <a:pt x="1554" y="238"/>
                  </a:lnTo>
                  <a:lnTo>
                    <a:pt x="1560" y="247"/>
                  </a:lnTo>
                  <a:lnTo>
                    <a:pt x="1566" y="256"/>
                  </a:lnTo>
                  <a:lnTo>
                    <a:pt x="1571" y="266"/>
                  </a:lnTo>
                  <a:lnTo>
                    <a:pt x="1576" y="276"/>
                  </a:lnTo>
                  <a:lnTo>
                    <a:pt x="1580" y="287"/>
                  </a:lnTo>
                  <a:lnTo>
                    <a:pt x="1583" y="299"/>
                  </a:lnTo>
                  <a:lnTo>
                    <a:pt x="1585" y="311"/>
                  </a:lnTo>
                  <a:lnTo>
                    <a:pt x="1587" y="324"/>
                  </a:lnTo>
                  <a:lnTo>
                    <a:pt x="1596" y="386"/>
                  </a:lnTo>
                  <a:lnTo>
                    <a:pt x="1602" y="453"/>
                  </a:lnTo>
                  <a:lnTo>
                    <a:pt x="1606" y="525"/>
                  </a:lnTo>
                  <a:lnTo>
                    <a:pt x="1607" y="602"/>
                  </a:lnTo>
                  <a:lnTo>
                    <a:pt x="1290" y="596"/>
                  </a:lnTo>
                  <a:close/>
                  <a:moveTo>
                    <a:pt x="443" y="708"/>
                  </a:moveTo>
                  <a:lnTo>
                    <a:pt x="615" y="397"/>
                  </a:lnTo>
                  <a:lnTo>
                    <a:pt x="860" y="477"/>
                  </a:lnTo>
                  <a:lnTo>
                    <a:pt x="754" y="695"/>
                  </a:lnTo>
                  <a:lnTo>
                    <a:pt x="1607" y="728"/>
                  </a:lnTo>
                  <a:lnTo>
                    <a:pt x="1594" y="959"/>
                  </a:lnTo>
                  <a:lnTo>
                    <a:pt x="1330" y="953"/>
                  </a:lnTo>
                  <a:lnTo>
                    <a:pt x="1091" y="1230"/>
                  </a:lnTo>
                  <a:lnTo>
                    <a:pt x="1535" y="1376"/>
                  </a:lnTo>
                  <a:lnTo>
                    <a:pt x="1363" y="1594"/>
                  </a:lnTo>
                  <a:lnTo>
                    <a:pt x="880" y="1435"/>
                  </a:lnTo>
                  <a:lnTo>
                    <a:pt x="675" y="1614"/>
                  </a:lnTo>
                  <a:lnTo>
                    <a:pt x="417" y="1475"/>
                  </a:lnTo>
                  <a:lnTo>
                    <a:pt x="569" y="1356"/>
                  </a:lnTo>
                  <a:lnTo>
                    <a:pt x="556" y="1356"/>
                  </a:lnTo>
                  <a:lnTo>
                    <a:pt x="417" y="1310"/>
                  </a:lnTo>
                  <a:lnTo>
                    <a:pt x="399" y="1301"/>
                  </a:lnTo>
                  <a:lnTo>
                    <a:pt x="382" y="1292"/>
                  </a:lnTo>
                  <a:lnTo>
                    <a:pt x="367" y="1282"/>
                  </a:lnTo>
                  <a:lnTo>
                    <a:pt x="352" y="1272"/>
                  </a:lnTo>
                  <a:lnTo>
                    <a:pt x="339" y="1261"/>
                  </a:lnTo>
                  <a:lnTo>
                    <a:pt x="327" y="1249"/>
                  </a:lnTo>
                  <a:lnTo>
                    <a:pt x="315" y="1237"/>
                  </a:lnTo>
                  <a:lnTo>
                    <a:pt x="305" y="1224"/>
                  </a:lnTo>
                  <a:lnTo>
                    <a:pt x="300" y="1216"/>
                  </a:lnTo>
                  <a:lnTo>
                    <a:pt x="296" y="1209"/>
                  </a:lnTo>
                  <a:lnTo>
                    <a:pt x="292" y="1201"/>
                  </a:lnTo>
                  <a:lnTo>
                    <a:pt x="289" y="1193"/>
                  </a:lnTo>
                  <a:lnTo>
                    <a:pt x="286" y="1185"/>
                  </a:lnTo>
                  <a:lnTo>
                    <a:pt x="283" y="1177"/>
                  </a:lnTo>
                  <a:lnTo>
                    <a:pt x="281" y="1169"/>
                  </a:lnTo>
                  <a:lnTo>
                    <a:pt x="280" y="1161"/>
                  </a:lnTo>
                  <a:lnTo>
                    <a:pt x="279" y="1153"/>
                  </a:lnTo>
                  <a:lnTo>
                    <a:pt x="278" y="1144"/>
                  </a:lnTo>
                  <a:lnTo>
                    <a:pt x="278" y="1136"/>
                  </a:lnTo>
                  <a:lnTo>
                    <a:pt x="278" y="1127"/>
                  </a:lnTo>
                  <a:lnTo>
                    <a:pt x="279" y="1119"/>
                  </a:lnTo>
                  <a:lnTo>
                    <a:pt x="281" y="1110"/>
                  </a:lnTo>
                  <a:lnTo>
                    <a:pt x="285" y="1092"/>
                  </a:lnTo>
                  <a:lnTo>
                    <a:pt x="287" y="1083"/>
                  </a:lnTo>
                  <a:lnTo>
                    <a:pt x="290" y="1073"/>
                  </a:lnTo>
                  <a:lnTo>
                    <a:pt x="294" y="1061"/>
                  </a:lnTo>
                  <a:lnTo>
                    <a:pt x="300" y="1047"/>
                  </a:lnTo>
                  <a:lnTo>
                    <a:pt x="313" y="1016"/>
                  </a:lnTo>
                  <a:lnTo>
                    <a:pt x="331" y="979"/>
                  </a:lnTo>
                  <a:lnTo>
                    <a:pt x="0" y="1019"/>
                  </a:lnTo>
                  <a:lnTo>
                    <a:pt x="0" y="748"/>
                  </a:lnTo>
                  <a:lnTo>
                    <a:pt x="443" y="708"/>
                  </a:lnTo>
                  <a:close/>
                  <a:moveTo>
                    <a:pt x="807" y="1151"/>
                  </a:moveTo>
                  <a:lnTo>
                    <a:pt x="1006" y="946"/>
                  </a:lnTo>
                  <a:lnTo>
                    <a:pt x="648" y="953"/>
                  </a:lnTo>
                  <a:lnTo>
                    <a:pt x="635" y="970"/>
                  </a:lnTo>
                  <a:lnTo>
                    <a:pt x="624" y="986"/>
                  </a:lnTo>
                  <a:lnTo>
                    <a:pt x="612" y="1003"/>
                  </a:lnTo>
                  <a:lnTo>
                    <a:pt x="602" y="1019"/>
                  </a:lnTo>
                  <a:lnTo>
                    <a:pt x="596" y="1032"/>
                  </a:lnTo>
                  <a:lnTo>
                    <a:pt x="591" y="1043"/>
                  </a:lnTo>
                  <a:lnTo>
                    <a:pt x="588" y="1054"/>
                  </a:lnTo>
                  <a:lnTo>
                    <a:pt x="586" y="1059"/>
                  </a:lnTo>
                  <a:lnTo>
                    <a:pt x="585" y="1063"/>
                  </a:lnTo>
                  <a:lnTo>
                    <a:pt x="585" y="1068"/>
                  </a:lnTo>
                  <a:lnTo>
                    <a:pt x="584" y="1072"/>
                  </a:lnTo>
                  <a:lnTo>
                    <a:pt x="584" y="1076"/>
                  </a:lnTo>
                  <a:lnTo>
                    <a:pt x="585" y="1080"/>
                  </a:lnTo>
                  <a:lnTo>
                    <a:pt x="585" y="1083"/>
                  </a:lnTo>
                  <a:lnTo>
                    <a:pt x="586" y="1086"/>
                  </a:lnTo>
                  <a:lnTo>
                    <a:pt x="587" y="1089"/>
                  </a:lnTo>
                  <a:lnTo>
                    <a:pt x="589" y="1092"/>
                  </a:lnTo>
                  <a:lnTo>
                    <a:pt x="807" y="11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0000">
                  <a:solidFill>
                    <a:srgbClr val="000000"/>
                  </a:solidFill>
                  <a:miter lim="800000"/>
                  <a:headEnd type="triangle" w="med" len="med"/>
                  <a:tailEnd type="triangle" w="med" len="med"/>
                </a14:hiddenLine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9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99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build="allAtOnce"/>
      <p:bldP spid="39941" grpId="0" build="allAtOnce"/>
      <p:bldP spid="39943" grpId="0" build="allAtOnce" animBg="1"/>
      <p:bldP spid="39944" grpId="0" build="allAtOnce"/>
      <p:bldP spid="39945" grpId="0" build="allAtOnce"/>
      <p:bldP spid="10255" grpId="0" animBg="1"/>
      <p:bldP spid="10260" grpId="0" animBg="1"/>
      <p:bldP spid="10264" grpId="0" animBg="1"/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</TotalTime>
  <Words>929</Words>
  <Application>Microsoft Office PowerPoint</Application>
  <PresentationFormat>画面に合わせる (4:3)</PresentationFormat>
  <Paragraphs>141</Paragraphs>
  <Slides>23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34" baseType="lpstr">
      <vt:lpstr>HGP創英角ﾎﾟｯﾌﾟ体</vt:lpstr>
      <vt:lpstr>HGｺﾞｼｯｸM</vt:lpstr>
      <vt:lpstr>HG創英角ﾎﾟｯﾌﾟ体</vt:lpstr>
      <vt:lpstr>ＭＳ Ｐゴシック</vt:lpstr>
      <vt:lpstr>游ゴシック</vt:lpstr>
      <vt:lpstr>游ゴシック Light</vt:lpstr>
      <vt:lpstr>Arial</vt:lpstr>
      <vt:lpstr>Calibri</vt:lpstr>
      <vt:lpstr>Times New Roman</vt:lpstr>
      <vt:lpstr>Wingdings</vt:lpstr>
      <vt:lpstr>Office テーマ</vt:lpstr>
      <vt:lpstr>子育てハッピーセミナー  ～子育てがラクになるコツ教えます～</vt:lpstr>
      <vt:lpstr>今の子どもをめぐる問題の根っこは？</vt:lpstr>
      <vt:lpstr>PowerPoint プレゼンテーション</vt:lpstr>
      <vt:lpstr>どうしてそんなに自己肯定感が 低くなるのか</vt:lpstr>
      <vt:lpstr>どうしてそんなに自己肯定感が 低くなるのか</vt:lpstr>
      <vt:lpstr>どうしてそんなに自己肯定感が 低くなるのか</vt:lpstr>
      <vt:lpstr>自己肯定感を育むために大切なことは？</vt:lpstr>
      <vt:lpstr>子どもの心は、どのように成長するのか </vt:lpstr>
      <vt:lpstr>PowerPoint プレゼンテーション</vt:lpstr>
      <vt:lpstr>子どもの心は、どのように成長するのか </vt:lpstr>
      <vt:lpstr>PowerPoint プレゼンテーション</vt:lpstr>
      <vt:lpstr>子どもの心は、どのように成長するのか </vt:lpstr>
      <vt:lpstr>「甘えさせる」と「甘やかす」は違う</vt:lpstr>
      <vt:lpstr>「愛情」と「甘え」は車の両輪</vt:lpstr>
      <vt:lpstr>PowerPoint プレゼンテーション</vt:lpstr>
      <vt:lpstr>反抗期について</vt:lpstr>
      <vt:lpstr>反抗期について</vt:lpstr>
      <vt:lpstr>自己肯定感を育むのに、 特別なことは必要ない！</vt:lpstr>
      <vt:lpstr>自己肯定感を育てるために 具体的にどうすればいい？</vt:lpstr>
      <vt:lpstr>自己肯定感を育てるために 具体的にどうすればいい？</vt:lpstr>
      <vt:lpstr>自己肯定感を育てるために 具体的にどうすればいい？</vt:lpstr>
      <vt:lpstr>子どもにキレてしまうとき</vt:lpstr>
      <vt:lpstr>親の自己肯定感も大切</vt:lpstr>
    </vt:vector>
  </TitlesOfParts>
  <Company>たち会計事務所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自己肯定感（０～３歳）</dc:title>
  <dc:creator>palet</dc:creator>
  <cp:lastModifiedBy>palette.hat@gmail.com</cp:lastModifiedBy>
  <cp:revision>135</cp:revision>
  <cp:lastPrinted>2023-03-07T04:12:03Z</cp:lastPrinted>
  <dcterms:created xsi:type="dcterms:W3CDTF">2012-10-10T05:20:41Z</dcterms:created>
  <dcterms:modified xsi:type="dcterms:W3CDTF">2023-04-21T02:24:19Z</dcterms:modified>
</cp:coreProperties>
</file>