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4"/>
  </p:notesMasterIdLst>
  <p:sldIdLst>
    <p:sldId id="350" r:id="rId2"/>
    <p:sldId id="351" r:id="rId3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明橋 大二" initials="明橋" lastIdx="1" clrIdx="0">
    <p:extLst>
      <p:ext uri="{19B8F6BF-5375-455C-9EA6-DF929625EA0E}">
        <p15:presenceInfo xmlns:p15="http://schemas.microsoft.com/office/powerpoint/2012/main" userId="161ca596771075a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FF99FF"/>
    <a:srgbClr val="FF99CC"/>
    <a:srgbClr val="66FF33"/>
    <a:srgbClr val="FF66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524" autoAdjust="0"/>
  </p:normalViewPr>
  <p:slideViewPr>
    <p:cSldViewPr>
      <p:cViewPr varScale="1">
        <p:scale>
          <a:sx n="74" d="100"/>
          <a:sy n="74" d="100"/>
        </p:scale>
        <p:origin x="117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0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28T11:51:38.325" idx="1">
    <p:pos x="4055" y="1101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1EAB392-A3E5-429D-B9B2-4CA324372E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3267BEA-D445-44BB-94C0-6719C535D9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03BD63D-65C0-4B69-871A-EF60EAEBBA7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1CF9A2F8-94B2-459B-B608-C3EA3B9214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C5922E77-64D4-4192-9F4B-B86F2129DB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A4F3514-F803-4D30-AE3A-764015ACA2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BB97AF-DE6C-40AB-BD51-F5E11E6841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AFBF5D5-EE30-41B6-A181-8B49076B33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060B783-6C35-47CC-A89D-F58565B8F23D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86979D5-62B4-4450-A09F-8F3885CD8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CCFD3CE-972D-4F74-835A-BCFD3BADE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48FB6A9-AA05-4AD1-834E-4AC71E0B3B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29A076-18EC-4125-95F6-A26C0BFF6CE2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B0FFFE5-7E12-418D-8910-DD0874E2B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35215B7-A34C-4804-811A-82BEA72D6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553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56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02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3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35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46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22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72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77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48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87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64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B3C3B-FBFA-4D2C-B4FD-39CD6D4272F3}" type="datetimeFigureOut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60957-7E88-4720-AF81-737848F9C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53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DB0B9B3-07E5-4362-A829-6656F11B3D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82850" y="-98425"/>
            <a:ext cx="6192838" cy="1008063"/>
          </a:xfrm>
        </p:spPr>
        <p:txBody>
          <a:bodyPr/>
          <a:lstStyle/>
          <a:p>
            <a:pPr eaLnBrk="1" hangingPunct="1">
              <a:defRPr/>
            </a:pPr>
            <a:endParaRPr lang="ja-JP" altLang="ja-JP" sz="36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79FD863-428D-4807-9CBA-65DBEEC9E41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2492375"/>
            <a:ext cx="6400800" cy="1063625"/>
          </a:xfrm>
          <a:ln w="76200" cap="flat">
            <a:solidFill>
              <a:schemeClr val="tx1"/>
            </a:solidFill>
          </a:ln>
        </p:spPr>
        <p:txBody>
          <a:bodyPr lIns="90000" tIns="154800" rIns="90000" bIns="46800"/>
          <a:lstStyle/>
          <a:p>
            <a:pPr eaLnBrk="1" hangingPunct="1">
              <a:defRPr/>
            </a:pPr>
            <a:r>
              <a:rPr lang="ja-JP" altLang="en-US" sz="4800" dirty="0">
                <a:latin typeface="+mn-ea"/>
              </a:rPr>
              <a:t>自己肯定感 </a:t>
            </a:r>
            <a:r>
              <a:rPr lang="ja-JP" altLang="en-US" dirty="0">
                <a:latin typeface="+mn-ea"/>
              </a:rPr>
              <a:t>（０～３歳）</a:t>
            </a: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CAE4633-799B-4A3C-AC43-9ECB5C27A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573463"/>
            <a:ext cx="79914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41EFDE5C-C460-4017-BA5A-743194F1A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2" y="1767026"/>
            <a:ext cx="4968875" cy="707886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しつけ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（３～６歳）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E34CE72-4672-4695-AF15-511E7660C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4006" y="1058346"/>
            <a:ext cx="3887788" cy="707886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勉強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 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rPr>
              <a:t>（６歳～）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542EBBA4-346C-482F-B4D2-3E5FE7B9D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789363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私は存在価値がある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BC4444C3-BDB0-4C12-9EC2-1BE14CAE5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292600"/>
            <a:ext cx="3600450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必要な存在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8952353-6033-4F70-B508-8792B3F8C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97425"/>
            <a:ext cx="3600450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大切な人間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9F92C4D1-85F3-485F-B2A0-A6FA22C69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300663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生きてていいんだ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BB8449A4-5CE7-4947-86D5-30C6D808F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805488"/>
            <a:ext cx="3600450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私は私でいいんだ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87CD5354-CD8B-418B-A27F-12C48DFE4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789363"/>
            <a:ext cx="4105275" cy="50323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自分なんて存在価値ない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37CBD032-F655-4C65-B720-2B12C451A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292600"/>
            <a:ext cx="3095625" cy="5032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いらない人間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9CC49D84-5179-4B0D-ABA2-84C8B1734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797425"/>
            <a:ext cx="3095625" cy="5746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いない方がマシ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20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  <p:bldP spid="2055" grpId="0" build="allAtOnce" animBg="1"/>
      <p:bldP spid="2056" grpId="0" animBg="1"/>
      <p:bldP spid="2062" grpId="0"/>
      <p:bldP spid="2063" grpId="0"/>
      <p:bldP spid="20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1B97CC66-C69E-41BF-B1BE-40148892E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133600"/>
            <a:ext cx="1800225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依存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04970E07-A3F8-4A2E-9ECF-93FA391E0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133600"/>
            <a:ext cx="1800225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自立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225C6BE2-785E-440D-A851-A4D5131A2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997200"/>
            <a:ext cx="1368425" cy="769441"/>
          </a:xfrm>
          <a:prstGeom prst="rect">
            <a:avLst/>
          </a:prstGeom>
          <a:noFill/>
          <a:ln w="63500">
            <a:solidFill>
              <a:schemeClr val="accent4">
                <a:lumMod val="1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意欲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21ADD4A7-EC99-417A-82A4-5457B3D42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3789363"/>
            <a:ext cx="1512887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甘え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B2B2768C-91FA-491C-BB19-AC82C67B8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789363"/>
            <a:ext cx="1512888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反抗</a:t>
            </a:r>
            <a:endParaRPr kumimoji="1" lang="ja-JP" altLang="en-US" sz="44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1" name="Rectangle 15">
            <a:extLst>
              <a:ext uri="{FF2B5EF4-FFF2-40B4-BE49-F238E27FC236}">
                <a16:creationId xmlns:a16="http://schemas.microsoft.com/office/drawing/2014/main" id="{8B2ACB3F-E4B8-4B22-9A91-A9FA2DA3A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736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放任</a:t>
            </a:r>
          </a:p>
        </p:txBody>
      </p:sp>
      <p:sp>
        <p:nvSpPr>
          <p:cNvPr id="39952" name="Rectangle 16">
            <a:extLst>
              <a:ext uri="{FF2B5EF4-FFF2-40B4-BE49-F238E27FC236}">
                <a16:creationId xmlns:a16="http://schemas.microsoft.com/office/drawing/2014/main" id="{D3B00219-B1B3-49EC-B23B-33B205037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949950"/>
            <a:ext cx="2376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ネグレクト</a:t>
            </a:r>
          </a:p>
        </p:txBody>
      </p:sp>
      <p:sp>
        <p:nvSpPr>
          <p:cNvPr id="39953" name="Rectangle 17">
            <a:extLst>
              <a:ext uri="{FF2B5EF4-FFF2-40B4-BE49-F238E27FC236}">
                <a16:creationId xmlns:a16="http://schemas.microsoft.com/office/drawing/2014/main" id="{EC7E9BD3-E8B3-465F-84DF-534F6658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5373688"/>
            <a:ext cx="23034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抑圧・否定</a:t>
            </a:r>
          </a:p>
        </p:txBody>
      </p:sp>
      <p:sp>
        <p:nvSpPr>
          <p:cNvPr id="39954" name="Rectangle 18">
            <a:extLst>
              <a:ext uri="{FF2B5EF4-FFF2-40B4-BE49-F238E27FC236}">
                <a16:creationId xmlns:a16="http://schemas.microsoft.com/office/drawing/2014/main" id="{0483DB75-DCA0-4909-8E82-E00345331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594995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charset="0"/>
                <a:ea typeface="HGS創英角ﾎﾟｯﾌﾟ体" pitchFamily="50" charset="-128"/>
                <a:cs typeface="+mn-cs"/>
              </a:rPr>
              <a:t>過干渉</a:t>
            </a:r>
          </a:p>
        </p:txBody>
      </p:sp>
      <p:sp>
        <p:nvSpPr>
          <p:cNvPr id="10279" name="Freeform 39">
            <a:extLst>
              <a:ext uri="{FF2B5EF4-FFF2-40B4-BE49-F238E27FC236}">
                <a16:creationId xmlns:a16="http://schemas.microsoft.com/office/drawing/2014/main" id="{1B51E69B-0C8C-4021-B28C-4F8696001D46}"/>
              </a:ext>
            </a:extLst>
          </p:cNvPr>
          <p:cNvSpPr>
            <a:spLocks/>
          </p:cNvSpPr>
          <p:nvPr/>
        </p:nvSpPr>
        <p:spPr bwMode="auto">
          <a:xfrm>
            <a:off x="2124075" y="0"/>
            <a:ext cx="6011863" cy="1368425"/>
          </a:xfrm>
          <a:custGeom>
            <a:avLst/>
            <a:gdLst>
              <a:gd name="T0" fmla="*/ 2147483646 w 17501"/>
              <a:gd name="T1" fmla="*/ 2147483646 h 3376"/>
              <a:gd name="T2" fmla="*/ 0 w 17501"/>
              <a:gd name="T3" fmla="*/ 2147483646 h 3376"/>
              <a:gd name="T4" fmla="*/ 0 60000 65536"/>
              <a:gd name="T5" fmla="*/ 0 60000 65536"/>
              <a:gd name="T6" fmla="*/ 0 w 17501"/>
              <a:gd name="T7" fmla="*/ 0 h 3376"/>
              <a:gd name="T8" fmla="*/ 17501 w 17501"/>
              <a:gd name="T9" fmla="*/ 3376 h 33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01" h="3376">
                <a:moveTo>
                  <a:pt x="17500" y="3375"/>
                </a:moveTo>
                <a:cubicBezTo>
                  <a:pt x="7292" y="0"/>
                  <a:pt x="0" y="3375"/>
                  <a:pt x="0" y="3375"/>
                </a:cubicBezTo>
              </a:path>
            </a:pathLst>
          </a:custGeom>
          <a:noFill/>
          <a:ln w="90000">
            <a:solidFill>
              <a:schemeClr val="accent4">
                <a:lumMod val="10000"/>
              </a:schemeClr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6" name="AutoShape 20">
            <a:extLst>
              <a:ext uri="{FF2B5EF4-FFF2-40B4-BE49-F238E27FC236}">
                <a16:creationId xmlns:a16="http://schemas.microsoft.com/office/drawing/2014/main" id="{B4B0D728-849F-4DD2-B22C-FA27FD6863C5}"/>
              </a:ext>
            </a:extLst>
          </p:cNvPr>
          <p:cNvSpPr>
            <a:spLocks noChangeArrowheads="1"/>
          </p:cNvSpPr>
          <p:nvPr/>
        </p:nvSpPr>
        <p:spPr bwMode="auto">
          <a:xfrm rot="2520000">
            <a:off x="6372225" y="4724400"/>
            <a:ext cx="792163" cy="503238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accent4">
                <a:lumMod val="1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49F7185C-0DF1-4993-B90D-93BF8BE92C72}"/>
              </a:ext>
            </a:extLst>
          </p:cNvPr>
          <p:cNvSpPr>
            <a:spLocks noChangeArrowheads="1"/>
          </p:cNvSpPr>
          <p:nvPr/>
        </p:nvSpPr>
        <p:spPr bwMode="auto">
          <a:xfrm rot="8040000">
            <a:off x="2051050" y="4725988"/>
            <a:ext cx="792163" cy="503237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accent4">
                <a:lumMod val="1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7" name="Freeform 37">
            <a:extLst>
              <a:ext uri="{FF2B5EF4-FFF2-40B4-BE49-F238E27FC236}">
                <a16:creationId xmlns:a16="http://schemas.microsoft.com/office/drawing/2014/main" id="{B0ECCB5F-AFAA-410D-82C6-E01788A310D3}"/>
              </a:ext>
            </a:extLst>
          </p:cNvPr>
          <p:cNvSpPr>
            <a:spLocks/>
          </p:cNvSpPr>
          <p:nvPr/>
        </p:nvSpPr>
        <p:spPr bwMode="auto">
          <a:xfrm>
            <a:off x="1692275" y="3500438"/>
            <a:ext cx="2160588" cy="360362"/>
          </a:xfrm>
          <a:custGeom>
            <a:avLst/>
            <a:gdLst>
              <a:gd name="T0" fmla="*/ 0 w 7001"/>
              <a:gd name="T1" fmla="*/ 0 h 1001"/>
              <a:gd name="T2" fmla="*/ 2147483646 w 7001"/>
              <a:gd name="T3" fmla="*/ 0 h 1001"/>
              <a:gd name="T4" fmla="*/ 0 60000 65536"/>
              <a:gd name="T5" fmla="*/ 0 60000 65536"/>
              <a:gd name="T6" fmla="*/ 0 w 7001"/>
              <a:gd name="T7" fmla="*/ 0 h 1001"/>
              <a:gd name="T8" fmla="*/ 7001 w 7001"/>
              <a:gd name="T9" fmla="*/ 1001 h 10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01" h="1001">
                <a:moveTo>
                  <a:pt x="0" y="0"/>
                </a:moveTo>
                <a:cubicBezTo>
                  <a:pt x="3000" y="1000"/>
                  <a:pt x="7000" y="0"/>
                  <a:pt x="7000" y="0"/>
                </a:cubicBezTo>
              </a:path>
            </a:pathLst>
          </a:custGeom>
          <a:noFill/>
          <a:ln w="90000">
            <a:solidFill>
              <a:schemeClr val="accent4">
                <a:lumMod val="10000"/>
              </a:schemeClr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8" name="Freeform 38">
            <a:extLst>
              <a:ext uri="{FF2B5EF4-FFF2-40B4-BE49-F238E27FC236}">
                <a16:creationId xmlns:a16="http://schemas.microsoft.com/office/drawing/2014/main" id="{DFE5B54C-858F-447C-8F2E-0C8B40C2EAD6}"/>
              </a:ext>
            </a:extLst>
          </p:cNvPr>
          <p:cNvSpPr>
            <a:spLocks/>
          </p:cNvSpPr>
          <p:nvPr/>
        </p:nvSpPr>
        <p:spPr bwMode="auto">
          <a:xfrm>
            <a:off x="5435600" y="2997200"/>
            <a:ext cx="576263" cy="539750"/>
          </a:xfrm>
          <a:custGeom>
            <a:avLst/>
            <a:gdLst>
              <a:gd name="T0" fmla="*/ 0 w 2001"/>
              <a:gd name="T1" fmla="*/ 2147483646 h 1501"/>
              <a:gd name="T2" fmla="*/ 2147483646 w 2001"/>
              <a:gd name="T3" fmla="*/ 0 h 1501"/>
              <a:gd name="T4" fmla="*/ 0 60000 65536"/>
              <a:gd name="T5" fmla="*/ 0 60000 65536"/>
              <a:gd name="T6" fmla="*/ 0 w 2001"/>
              <a:gd name="T7" fmla="*/ 0 h 1501"/>
              <a:gd name="T8" fmla="*/ 2001 w 2001"/>
              <a:gd name="T9" fmla="*/ 1501 h 15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1501">
                <a:moveTo>
                  <a:pt x="0" y="1500"/>
                </a:moveTo>
                <a:cubicBezTo>
                  <a:pt x="1500" y="1000"/>
                  <a:pt x="2000" y="0"/>
                  <a:pt x="2000" y="0"/>
                </a:cubicBezTo>
              </a:path>
            </a:pathLst>
          </a:custGeom>
          <a:noFill/>
          <a:ln w="90000">
            <a:solidFill>
              <a:schemeClr val="accent4">
                <a:lumMod val="10000"/>
              </a:schemeClr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75" name="Line 35">
            <a:extLst>
              <a:ext uri="{FF2B5EF4-FFF2-40B4-BE49-F238E27FC236}">
                <a16:creationId xmlns:a16="http://schemas.microsoft.com/office/drawing/2014/main" id="{BAF19963-4B79-453E-B46A-FF8070646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4221163"/>
            <a:ext cx="1439863" cy="1587"/>
          </a:xfrm>
          <a:prstGeom prst="lin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Line 35">
            <a:extLst>
              <a:ext uri="{FF2B5EF4-FFF2-40B4-BE49-F238E27FC236}">
                <a16:creationId xmlns:a16="http://schemas.microsoft.com/office/drawing/2014/main" id="{7E297C06-1B8F-4B45-BB67-453AA966F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565400"/>
            <a:ext cx="1441450" cy="0"/>
          </a:xfrm>
          <a:prstGeom prst="lin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46E7DF47-66E1-44B3-8C9C-47CE9D78CF04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2060575"/>
            <a:ext cx="509588" cy="1008063"/>
            <a:chOff x="1039" y="1311"/>
            <a:chExt cx="366" cy="746"/>
          </a:xfrm>
        </p:grpSpPr>
        <p:sp>
          <p:nvSpPr>
            <p:cNvPr id="6178" name="Freeform 13">
              <a:extLst>
                <a:ext uri="{FF2B5EF4-FFF2-40B4-BE49-F238E27FC236}">
                  <a16:creationId xmlns:a16="http://schemas.microsoft.com/office/drawing/2014/main" id="{04C81472-9157-423D-B109-6B261E16D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" y="1311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9" name="Freeform 14">
              <a:extLst>
                <a:ext uri="{FF2B5EF4-FFF2-40B4-BE49-F238E27FC236}">
                  <a16:creationId xmlns:a16="http://schemas.microsoft.com/office/drawing/2014/main" id="{2FB503D5-D1F0-45C5-8222-DC3747AEA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702"/>
              <a:ext cx="366" cy="356"/>
            </a:xfrm>
            <a:custGeom>
              <a:avLst/>
              <a:gdLst>
                <a:gd name="T0" fmla="*/ 0 w 1615"/>
                <a:gd name="T1" fmla="*/ 0 h 1571"/>
                <a:gd name="T2" fmla="*/ 0 w 1615"/>
                <a:gd name="T3" fmla="*/ 0 h 1571"/>
                <a:gd name="T4" fmla="*/ 0 w 1615"/>
                <a:gd name="T5" fmla="*/ 0 h 1571"/>
                <a:gd name="T6" fmla="*/ 0 w 1615"/>
                <a:gd name="T7" fmla="*/ 0 h 1571"/>
                <a:gd name="T8" fmla="*/ 0 w 1615"/>
                <a:gd name="T9" fmla="*/ 0 h 1571"/>
                <a:gd name="T10" fmla="*/ 0 w 1615"/>
                <a:gd name="T11" fmla="*/ 0 h 1571"/>
                <a:gd name="T12" fmla="*/ 0 w 1615"/>
                <a:gd name="T13" fmla="*/ 0 h 1571"/>
                <a:gd name="T14" fmla="*/ 0 w 1615"/>
                <a:gd name="T15" fmla="*/ 0 h 1571"/>
                <a:gd name="T16" fmla="*/ 0 w 1615"/>
                <a:gd name="T17" fmla="*/ 0 h 1571"/>
                <a:gd name="T18" fmla="*/ 0 w 1615"/>
                <a:gd name="T19" fmla="*/ 0 h 1571"/>
                <a:gd name="T20" fmla="*/ 0 w 1615"/>
                <a:gd name="T21" fmla="*/ 0 h 1571"/>
                <a:gd name="T22" fmla="*/ 0 w 1615"/>
                <a:gd name="T23" fmla="*/ 0 h 1571"/>
                <a:gd name="T24" fmla="*/ 0 w 1615"/>
                <a:gd name="T25" fmla="*/ 0 h 1571"/>
                <a:gd name="T26" fmla="*/ 0 w 1615"/>
                <a:gd name="T27" fmla="*/ 0 h 1571"/>
                <a:gd name="T28" fmla="*/ 0 w 1615"/>
                <a:gd name="T29" fmla="*/ 0 h 1571"/>
                <a:gd name="T30" fmla="*/ 0 w 1615"/>
                <a:gd name="T31" fmla="*/ 0 h 1571"/>
                <a:gd name="T32" fmla="*/ 0 w 1615"/>
                <a:gd name="T33" fmla="*/ 0 h 1571"/>
                <a:gd name="T34" fmla="*/ 0 w 1615"/>
                <a:gd name="T35" fmla="*/ 0 h 1571"/>
                <a:gd name="T36" fmla="*/ 0 w 1615"/>
                <a:gd name="T37" fmla="*/ 0 h 1571"/>
                <a:gd name="T38" fmla="*/ 0 w 1615"/>
                <a:gd name="T39" fmla="*/ 0 h 1571"/>
                <a:gd name="T40" fmla="*/ 0 w 1615"/>
                <a:gd name="T41" fmla="*/ 0 h 1571"/>
                <a:gd name="T42" fmla="*/ 0 w 1615"/>
                <a:gd name="T43" fmla="*/ 0 h 1571"/>
                <a:gd name="T44" fmla="*/ 0 w 1615"/>
                <a:gd name="T45" fmla="*/ 0 h 1571"/>
                <a:gd name="T46" fmla="*/ 0 w 1615"/>
                <a:gd name="T47" fmla="*/ 0 h 1571"/>
                <a:gd name="T48" fmla="*/ 0 w 1615"/>
                <a:gd name="T49" fmla="*/ 0 h 1571"/>
                <a:gd name="T50" fmla="*/ 0 w 1615"/>
                <a:gd name="T51" fmla="*/ 0 h 1571"/>
                <a:gd name="T52" fmla="*/ 0 w 1615"/>
                <a:gd name="T53" fmla="*/ 0 h 1571"/>
                <a:gd name="T54" fmla="*/ 0 w 1615"/>
                <a:gd name="T55" fmla="*/ 0 h 1571"/>
                <a:gd name="T56" fmla="*/ 0 w 1615"/>
                <a:gd name="T57" fmla="*/ 0 h 1571"/>
                <a:gd name="T58" fmla="*/ 0 w 1615"/>
                <a:gd name="T59" fmla="*/ 0 h 1571"/>
                <a:gd name="T60" fmla="*/ 0 w 1615"/>
                <a:gd name="T61" fmla="*/ 0 h 1571"/>
                <a:gd name="T62" fmla="*/ 0 w 1615"/>
                <a:gd name="T63" fmla="*/ 0 h 1571"/>
                <a:gd name="T64" fmla="*/ 0 w 1615"/>
                <a:gd name="T65" fmla="*/ 0 h 1571"/>
                <a:gd name="T66" fmla="*/ 0 w 1615"/>
                <a:gd name="T67" fmla="*/ 0 h 1571"/>
                <a:gd name="T68" fmla="*/ 0 w 1615"/>
                <a:gd name="T69" fmla="*/ 0 h 1571"/>
                <a:gd name="T70" fmla="*/ 0 w 1615"/>
                <a:gd name="T71" fmla="*/ 0 h 1571"/>
                <a:gd name="T72" fmla="*/ 0 w 1615"/>
                <a:gd name="T73" fmla="*/ 0 h 1571"/>
                <a:gd name="T74" fmla="*/ 0 w 1615"/>
                <a:gd name="T75" fmla="*/ 0 h 1571"/>
                <a:gd name="T76" fmla="*/ 0 w 1615"/>
                <a:gd name="T77" fmla="*/ 0 h 1571"/>
                <a:gd name="T78" fmla="*/ 0 w 1615"/>
                <a:gd name="T79" fmla="*/ 0 h 1571"/>
                <a:gd name="T80" fmla="*/ 0 w 1615"/>
                <a:gd name="T81" fmla="*/ 0 h 1571"/>
                <a:gd name="T82" fmla="*/ 0 w 1615"/>
                <a:gd name="T83" fmla="*/ 0 h 1571"/>
                <a:gd name="T84" fmla="*/ 0 w 1615"/>
                <a:gd name="T85" fmla="*/ 0 h 1571"/>
                <a:gd name="T86" fmla="*/ 0 w 1615"/>
                <a:gd name="T87" fmla="*/ 0 h 1571"/>
                <a:gd name="T88" fmla="*/ 0 w 1615"/>
                <a:gd name="T89" fmla="*/ 0 h 1571"/>
                <a:gd name="T90" fmla="*/ 0 w 1615"/>
                <a:gd name="T91" fmla="*/ 0 h 1571"/>
                <a:gd name="T92" fmla="*/ 0 w 1615"/>
                <a:gd name="T93" fmla="*/ 0 h 1571"/>
                <a:gd name="T94" fmla="*/ 0 w 1615"/>
                <a:gd name="T95" fmla="*/ 0 h 1571"/>
                <a:gd name="T96" fmla="*/ 0 w 1615"/>
                <a:gd name="T97" fmla="*/ 0 h 1571"/>
                <a:gd name="T98" fmla="*/ 0 w 1615"/>
                <a:gd name="T99" fmla="*/ 0 h 1571"/>
                <a:gd name="T100" fmla="*/ 0 w 1615"/>
                <a:gd name="T101" fmla="*/ 0 h 1571"/>
                <a:gd name="T102" fmla="*/ 0 w 1615"/>
                <a:gd name="T103" fmla="*/ 0 h 1571"/>
                <a:gd name="T104" fmla="*/ 0 w 1615"/>
                <a:gd name="T105" fmla="*/ 0 h 1571"/>
                <a:gd name="T106" fmla="*/ 0 w 1615"/>
                <a:gd name="T107" fmla="*/ 0 h 1571"/>
                <a:gd name="T108" fmla="*/ 0 w 1615"/>
                <a:gd name="T109" fmla="*/ 0 h 1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5"/>
                <a:gd name="T166" fmla="*/ 0 h 1571"/>
                <a:gd name="T167" fmla="*/ 1615 w 1615"/>
                <a:gd name="T168" fmla="*/ 1571 h 15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5" h="1571">
                  <a:moveTo>
                    <a:pt x="20" y="1233"/>
                  </a:moveTo>
                  <a:lnTo>
                    <a:pt x="126" y="591"/>
                  </a:lnTo>
                  <a:lnTo>
                    <a:pt x="390" y="631"/>
                  </a:lnTo>
                  <a:lnTo>
                    <a:pt x="318" y="1173"/>
                  </a:lnTo>
                  <a:lnTo>
                    <a:pt x="284" y="1438"/>
                  </a:lnTo>
                  <a:lnTo>
                    <a:pt x="0" y="1398"/>
                  </a:lnTo>
                  <a:lnTo>
                    <a:pt x="20" y="1233"/>
                  </a:lnTo>
                  <a:close/>
                  <a:moveTo>
                    <a:pt x="794" y="505"/>
                  </a:moveTo>
                  <a:lnTo>
                    <a:pt x="767" y="1272"/>
                  </a:lnTo>
                  <a:lnTo>
                    <a:pt x="985" y="1279"/>
                  </a:lnTo>
                  <a:lnTo>
                    <a:pt x="1005" y="1028"/>
                  </a:lnTo>
                  <a:lnTo>
                    <a:pt x="1276" y="1067"/>
                  </a:lnTo>
                  <a:lnTo>
                    <a:pt x="1270" y="1318"/>
                  </a:lnTo>
                  <a:lnTo>
                    <a:pt x="1268" y="1347"/>
                  </a:lnTo>
                  <a:lnTo>
                    <a:pt x="1264" y="1374"/>
                  </a:lnTo>
                  <a:lnTo>
                    <a:pt x="1259" y="1399"/>
                  </a:lnTo>
                  <a:lnTo>
                    <a:pt x="1253" y="1423"/>
                  </a:lnTo>
                  <a:lnTo>
                    <a:pt x="1246" y="1444"/>
                  </a:lnTo>
                  <a:lnTo>
                    <a:pt x="1238" y="1463"/>
                  </a:lnTo>
                  <a:lnTo>
                    <a:pt x="1228" y="1481"/>
                  </a:lnTo>
                  <a:lnTo>
                    <a:pt x="1223" y="1489"/>
                  </a:lnTo>
                  <a:lnTo>
                    <a:pt x="1217" y="1497"/>
                  </a:lnTo>
                  <a:lnTo>
                    <a:pt x="1210" y="1507"/>
                  </a:lnTo>
                  <a:lnTo>
                    <a:pt x="1202" y="1516"/>
                  </a:lnTo>
                  <a:lnTo>
                    <a:pt x="1194" y="1524"/>
                  </a:lnTo>
                  <a:lnTo>
                    <a:pt x="1185" y="1531"/>
                  </a:lnTo>
                  <a:lnTo>
                    <a:pt x="1175" y="1538"/>
                  </a:lnTo>
                  <a:lnTo>
                    <a:pt x="1165" y="1544"/>
                  </a:lnTo>
                  <a:lnTo>
                    <a:pt x="1153" y="1550"/>
                  </a:lnTo>
                  <a:lnTo>
                    <a:pt x="1141" y="1555"/>
                  </a:lnTo>
                  <a:lnTo>
                    <a:pt x="1129" y="1559"/>
                  </a:lnTo>
                  <a:lnTo>
                    <a:pt x="1115" y="1563"/>
                  </a:lnTo>
                  <a:lnTo>
                    <a:pt x="1101" y="1566"/>
                  </a:lnTo>
                  <a:lnTo>
                    <a:pt x="1086" y="1568"/>
                  </a:lnTo>
                  <a:lnTo>
                    <a:pt x="1054" y="1570"/>
                  </a:lnTo>
                  <a:lnTo>
                    <a:pt x="1019" y="1570"/>
                  </a:lnTo>
                  <a:lnTo>
                    <a:pt x="688" y="1570"/>
                  </a:lnTo>
                  <a:lnTo>
                    <a:pt x="658" y="1569"/>
                  </a:lnTo>
                  <a:lnTo>
                    <a:pt x="629" y="1566"/>
                  </a:lnTo>
                  <a:lnTo>
                    <a:pt x="603" y="1560"/>
                  </a:lnTo>
                  <a:lnTo>
                    <a:pt x="579" y="1553"/>
                  </a:lnTo>
                  <a:lnTo>
                    <a:pt x="557" y="1543"/>
                  </a:lnTo>
                  <a:lnTo>
                    <a:pt x="536" y="1532"/>
                  </a:lnTo>
                  <a:lnTo>
                    <a:pt x="519" y="1518"/>
                  </a:lnTo>
                  <a:lnTo>
                    <a:pt x="503" y="1502"/>
                  </a:lnTo>
                  <a:lnTo>
                    <a:pt x="489" y="1484"/>
                  </a:lnTo>
                  <a:lnTo>
                    <a:pt x="477" y="1464"/>
                  </a:lnTo>
                  <a:lnTo>
                    <a:pt x="467" y="1442"/>
                  </a:lnTo>
                  <a:lnTo>
                    <a:pt x="460" y="1417"/>
                  </a:lnTo>
                  <a:lnTo>
                    <a:pt x="454" y="1391"/>
                  </a:lnTo>
                  <a:lnTo>
                    <a:pt x="451" y="1362"/>
                  </a:lnTo>
                  <a:lnTo>
                    <a:pt x="449" y="1332"/>
                  </a:lnTo>
                  <a:lnTo>
                    <a:pt x="450" y="1299"/>
                  </a:lnTo>
                  <a:lnTo>
                    <a:pt x="483" y="498"/>
                  </a:lnTo>
                  <a:lnTo>
                    <a:pt x="794" y="505"/>
                  </a:lnTo>
                  <a:close/>
                  <a:moveTo>
                    <a:pt x="668" y="379"/>
                  </a:moveTo>
                  <a:lnTo>
                    <a:pt x="646" y="362"/>
                  </a:lnTo>
                  <a:lnTo>
                    <a:pt x="636" y="353"/>
                  </a:lnTo>
                  <a:lnTo>
                    <a:pt x="627" y="344"/>
                  </a:lnTo>
                  <a:lnTo>
                    <a:pt x="619" y="335"/>
                  </a:lnTo>
                  <a:lnTo>
                    <a:pt x="611" y="325"/>
                  </a:lnTo>
                  <a:lnTo>
                    <a:pt x="604" y="315"/>
                  </a:lnTo>
                  <a:lnTo>
                    <a:pt x="598" y="305"/>
                  </a:lnTo>
                  <a:lnTo>
                    <a:pt x="593" y="294"/>
                  </a:lnTo>
                  <a:lnTo>
                    <a:pt x="588" y="284"/>
                  </a:lnTo>
                  <a:lnTo>
                    <a:pt x="584" y="273"/>
                  </a:lnTo>
                  <a:lnTo>
                    <a:pt x="581" y="261"/>
                  </a:lnTo>
                  <a:lnTo>
                    <a:pt x="578" y="250"/>
                  </a:lnTo>
                  <a:lnTo>
                    <a:pt x="576" y="238"/>
                  </a:lnTo>
                  <a:lnTo>
                    <a:pt x="575" y="226"/>
                  </a:lnTo>
                  <a:lnTo>
                    <a:pt x="575" y="214"/>
                  </a:lnTo>
                  <a:lnTo>
                    <a:pt x="576" y="190"/>
                  </a:lnTo>
                  <a:lnTo>
                    <a:pt x="579" y="167"/>
                  </a:lnTo>
                  <a:lnTo>
                    <a:pt x="583" y="145"/>
                  </a:lnTo>
                  <a:lnTo>
                    <a:pt x="590" y="125"/>
                  </a:lnTo>
                  <a:lnTo>
                    <a:pt x="594" y="115"/>
                  </a:lnTo>
                  <a:lnTo>
                    <a:pt x="598" y="105"/>
                  </a:lnTo>
                  <a:lnTo>
                    <a:pt x="603" y="96"/>
                  </a:lnTo>
                  <a:lnTo>
                    <a:pt x="609" y="87"/>
                  </a:lnTo>
                  <a:lnTo>
                    <a:pt x="615" y="79"/>
                  </a:lnTo>
                  <a:lnTo>
                    <a:pt x="621" y="71"/>
                  </a:lnTo>
                  <a:lnTo>
                    <a:pt x="628" y="63"/>
                  </a:lnTo>
                  <a:lnTo>
                    <a:pt x="635" y="55"/>
                  </a:lnTo>
                  <a:lnTo>
                    <a:pt x="645" y="46"/>
                  </a:lnTo>
                  <a:lnTo>
                    <a:pt x="657" y="37"/>
                  </a:lnTo>
                  <a:lnTo>
                    <a:pt x="669" y="29"/>
                  </a:lnTo>
                  <a:lnTo>
                    <a:pt x="683" y="22"/>
                  </a:lnTo>
                  <a:lnTo>
                    <a:pt x="697" y="16"/>
                  </a:lnTo>
                  <a:lnTo>
                    <a:pt x="713" y="10"/>
                  </a:lnTo>
                  <a:lnTo>
                    <a:pt x="729" y="6"/>
                  </a:lnTo>
                  <a:lnTo>
                    <a:pt x="747" y="2"/>
                  </a:lnTo>
                  <a:lnTo>
                    <a:pt x="768" y="0"/>
                  </a:lnTo>
                  <a:lnTo>
                    <a:pt x="789" y="0"/>
                  </a:lnTo>
                  <a:lnTo>
                    <a:pt x="799" y="1"/>
                  </a:lnTo>
                  <a:lnTo>
                    <a:pt x="809" y="2"/>
                  </a:lnTo>
                  <a:lnTo>
                    <a:pt x="819" y="4"/>
                  </a:lnTo>
                  <a:lnTo>
                    <a:pt x="828" y="6"/>
                  </a:lnTo>
                  <a:lnTo>
                    <a:pt x="838" y="9"/>
                  </a:lnTo>
                  <a:lnTo>
                    <a:pt x="847" y="12"/>
                  </a:lnTo>
                  <a:lnTo>
                    <a:pt x="856" y="16"/>
                  </a:lnTo>
                  <a:lnTo>
                    <a:pt x="865" y="20"/>
                  </a:lnTo>
                  <a:lnTo>
                    <a:pt x="874" y="25"/>
                  </a:lnTo>
                  <a:lnTo>
                    <a:pt x="882" y="30"/>
                  </a:lnTo>
                  <a:lnTo>
                    <a:pt x="899" y="42"/>
                  </a:lnTo>
                  <a:lnTo>
                    <a:pt x="915" y="54"/>
                  </a:lnTo>
                  <a:lnTo>
                    <a:pt x="929" y="67"/>
                  </a:lnTo>
                  <a:lnTo>
                    <a:pt x="936" y="74"/>
                  </a:lnTo>
                  <a:lnTo>
                    <a:pt x="942" y="82"/>
                  </a:lnTo>
                  <a:lnTo>
                    <a:pt x="947" y="89"/>
                  </a:lnTo>
                  <a:lnTo>
                    <a:pt x="953" y="97"/>
                  </a:lnTo>
                  <a:lnTo>
                    <a:pt x="957" y="105"/>
                  </a:lnTo>
                  <a:lnTo>
                    <a:pt x="962" y="113"/>
                  </a:lnTo>
                  <a:lnTo>
                    <a:pt x="966" y="122"/>
                  </a:lnTo>
                  <a:lnTo>
                    <a:pt x="969" y="130"/>
                  </a:lnTo>
                  <a:lnTo>
                    <a:pt x="975" y="149"/>
                  </a:lnTo>
                  <a:lnTo>
                    <a:pt x="979" y="168"/>
                  </a:lnTo>
                  <a:lnTo>
                    <a:pt x="980" y="178"/>
                  </a:lnTo>
                  <a:lnTo>
                    <a:pt x="981" y="188"/>
                  </a:lnTo>
                  <a:lnTo>
                    <a:pt x="982" y="198"/>
                  </a:lnTo>
                  <a:lnTo>
                    <a:pt x="981" y="208"/>
                  </a:lnTo>
                  <a:lnTo>
                    <a:pt x="981" y="218"/>
                  </a:lnTo>
                  <a:lnTo>
                    <a:pt x="980" y="228"/>
                  </a:lnTo>
                  <a:lnTo>
                    <a:pt x="976" y="249"/>
                  </a:lnTo>
                  <a:lnTo>
                    <a:pt x="969" y="270"/>
                  </a:lnTo>
                  <a:lnTo>
                    <a:pt x="961" y="291"/>
                  </a:lnTo>
                  <a:lnTo>
                    <a:pt x="951" y="312"/>
                  </a:lnTo>
                  <a:lnTo>
                    <a:pt x="939" y="333"/>
                  </a:lnTo>
                  <a:lnTo>
                    <a:pt x="934" y="341"/>
                  </a:lnTo>
                  <a:lnTo>
                    <a:pt x="929" y="349"/>
                  </a:lnTo>
                  <a:lnTo>
                    <a:pt x="923" y="356"/>
                  </a:lnTo>
                  <a:lnTo>
                    <a:pt x="917" y="363"/>
                  </a:lnTo>
                  <a:lnTo>
                    <a:pt x="911" y="369"/>
                  </a:lnTo>
                  <a:lnTo>
                    <a:pt x="904" y="375"/>
                  </a:lnTo>
                  <a:lnTo>
                    <a:pt x="897" y="381"/>
                  </a:lnTo>
                  <a:lnTo>
                    <a:pt x="890" y="386"/>
                  </a:lnTo>
                  <a:lnTo>
                    <a:pt x="882" y="391"/>
                  </a:lnTo>
                  <a:lnTo>
                    <a:pt x="874" y="395"/>
                  </a:lnTo>
                  <a:lnTo>
                    <a:pt x="866" y="399"/>
                  </a:lnTo>
                  <a:lnTo>
                    <a:pt x="857" y="402"/>
                  </a:lnTo>
                  <a:lnTo>
                    <a:pt x="848" y="406"/>
                  </a:lnTo>
                  <a:lnTo>
                    <a:pt x="839" y="408"/>
                  </a:lnTo>
                  <a:lnTo>
                    <a:pt x="830" y="410"/>
                  </a:lnTo>
                  <a:lnTo>
                    <a:pt x="820" y="412"/>
                  </a:lnTo>
                  <a:lnTo>
                    <a:pt x="809" y="414"/>
                  </a:lnTo>
                  <a:lnTo>
                    <a:pt x="799" y="416"/>
                  </a:lnTo>
                  <a:lnTo>
                    <a:pt x="789" y="417"/>
                  </a:lnTo>
                  <a:lnTo>
                    <a:pt x="778" y="418"/>
                  </a:lnTo>
                  <a:lnTo>
                    <a:pt x="768" y="418"/>
                  </a:lnTo>
                  <a:lnTo>
                    <a:pt x="758" y="417"/>
                  </a:lnTo>
                  <a:lnTo>
                    <a:pt x="749" y="416"/>
                  </a:lnTo>
                  <a:lnTo>
                    <a:pt x="739" y="414"/>
                  </a:lnTo>
                  <a:lnTo>
                    <a:pt x="730" y="412"/>
                  </a:lnTo>
                  <a:lnTo>
                    <a:pt x="720" y="409"/>
                  </a:lnTo>
                  <a:lnTo>
                    <a:pt x="711" y="405"/>
                  </a:lnTo>
                  <a:lnTo>
                    <a:pt x="702" y="401"/>
                  </a:lnTo>
                  <a:lnTo>
                    <a:pt x="693" y="397"/>
                  </a:lnTo>
                  <a:lnTo>
                    <a:pt x="685" y="391"/>
                  </a:lnTo>
                  <a:lnTo>
                    <a:pt x="676" y="385"/>
                  </a:lnTo>
                  <a:lnTo>
                    <a:pt x="668" y="379"/>
                  </a:lnTo>
                  <a:close/>
                  <a:moveTo>
                    <a:pt x="1422" y="578"/>
                  </a:moveTo>
                  <a:lnTo>
                    <a:pt x="1614" y="1246"/>
                  </a:lnTo>
                  <a:lnTo>
                    <a:pt x="1356" y="1318"/>
                  </a:lnTo>
                  <a:lnTo>
                    <a:pt x="1184" y="756"/>
                  </a:lnTo>
                  <a:lnTo>
                    <a:pt x="1138" y="624"/>
                  </a:lnTo>
                  <a:lnTo>
                    <a:pt x="1422" y="578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55" name="Oval 15">
            <a:extLst>
              <a:ext uri="{FF2B5EF4-FFF2-40B4-BE49-F238E27FC236}">
                <a16:creationId xmlns:a16="http://schemas.microsoft.com/office/drawing/2014/main" id="{454CF11A-5EFB-4BD4-9F7F-3E5CDBAA52FB}"/>
              </a:ext>
            </a:extLst>
          </p:cNvPr>
          <p:cNvSpPr>
            <a:spLocks/>
          </p:cNvSpPr>
          <p:nvPr/>
        </p:nvSpPr>
        <p:spPr bwMode="auto">
          <a:xfrm>
            <a:off x="1619250" y="1773238"/>
            <a:ext cx="935038" cy="1512887"/>
          </a:xfrm>
          <a:prstGeom prst="ellips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8BC9EB0E-AE8D-42DF-AFEE-F9282FE64EBD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844675"/>
            <a:ext cx="460375" cy="1584325"/>
            <a:chOff x="263" y="1152"/>
            <a:chExt cx="367" cy="1128"/>
          </a:xfrm>
        </p:grpSpPr>
        <p:sp>
          <p:nvSpPr>
            <p:cNvPr id="6175" name="Freeform 17">
              <a:extLst>
                <a:ext uri="{FF2B5EF4-FFF2-40B4-BE49-F238E27FC236}">
                  <a16:creationId xmlns:a16="http://schemas.microsoft.com/office/drawing/2014/main" id="{84D54FDA-EA38-4C4B-BD5B-446015E79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1152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6" name="Freeform 18">
              <a:extLst>
                <a:ext uri="{FF2B5EF4-FFF2-40B4-BE49-F238E27FC236}">
                  <a16:creationId xmlns:a16="http://schemas.microsoft.com/office/drawing/2014/main" id="{7BA57F1F-B4A5-4914-ADB6-BE5F7D5ACA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1533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7" name="Freeform 19">
              <a:extLst>
                <a:ext uri="{FF2B5EF4-FFF2-40B4-BE49-F238E27FC236}">
                  <a16:creationId xmlns:a16="http://schemas.microsoft.com/office/drawing/2014/main" id="{43E4389C-C9E1-4555-B811-D65056315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920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60" name="Oval 20">
            <a:extLst>
              <a:ext uri="{FF2B5EF4-FFF2-40B4-BE49-F238E27FC236}">
                <a16:creationId xmlns:a16="http://schemas.microsoft.com/office/drawing/2014/main" id="{781EEEDE-327C-4582-9A91-DC5B22707779}"/>
              </a:ext>
            </a:extLst>
          </p:cNvPr>
          <p:cNvSpPr>
            <a:spLocks/>
          </p:cNvSpPr>
          <p:nvPr/>
        </p:nvSpPr>
        <p:spPr bwMode="auto">
          <a:xfrm>
            <a:off x="468313" y="1557338"/>
            <a:ext cx="1008062" cy="2159000"/>
          </a:xfrm>
          <a:prstGeom prst="ellips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6A3C76D2-E66B-4BDB-9C6E-D0A2F27DC4BF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989138"/>
            <a:ext cx="460375" cy="1079500"/>
            <a:chOff x="4974" y="1288"/>
            <a:chExt cx="335" cy="747"/>
          </a:xfrm>
        </p:grpSpPr>
        <p:sp>
          <p:nvSpPr>
            <p:cNvPr id="6173" name="Freeform 22">
              <a:extLst>
                <a:ext uri="{FF2B5EF4-FFF2-40B4-BE49-F238E27FC236}">
                  <a16:creationId xmlns:a16="http://schemas.microsoft.com/office/drawing/2014/main" id="{7ABDF6FC-52EE-480B-8B8E-B2C3A9680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288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4" name="Freeform 23">
              <a:extLst>
                <a:ext uri="{FF2B5EF4-FFF2-40B4-BE49-F238E27FC236}">
                  <a16:creationId xmlns:a16="http://schemas.microsoft.com/office/drawing/2014/main" id="{BCFD2205-31A8-4259-9196-44CFED549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1675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0264" name="Oval 24">
            <a:extLst>
              <a:ext uri="{FF2B5EF4-FFF2-40B4-BE49-F238E27FC236}">
                <a16:creationId xmlns:a16="http://schemas.microsoft.com/office/drawing/2014/main" id="{D8EBE416-F4FC-4236-A135-0679C03FA130}"/>
              </a:ext>
            </a:extLst>
          </p:cNvPr>
          <p:cNvSpPr>
            <a:spLocks/>
          </p:cNvSpPr>
          <p:nvPr/>
        </p:nvSpPr>
        <p:spPr bwMode="auto">
          <a:xfrm>
            <a:off x="6588125" y="1773238"/>
            <a:ext cx="1008063" cy="1584325"/>
          </a:xfrm>
          <a:prstGeom prst="ellips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Oval 24">
            <a:extLst>
              <a:ext uri="{FF2B5EF4-FFF2-40B4-BE49-F238E27FC236}">
                <a16:creationId xmlns:a16="http://schemas.microsoft.com/office/drawing/2014/main" id="{62F14605-8A3B-451F-AA8C-C1AE505BA17A}"/>
              </a:ext>
            </a:extLst>
          </p:cNvPr>
          <p:cNvSpPr>
            <a:spLocks/>
          </p:cNvSpPr>
          <p:nvPr/>
        </p:nvSpPr>
        <p:spPr bwMode="auto">
          <a:xfrm>
            <a:off x="7812088" y="1773238"/>
            <a:ext cx="936625" cy="1584325"/>
          </a:xfrm>
          <a:prstGeom prst="ellipse">
            <a:avLst/>
          </a:prstGeom>
          <a:noFill/>
          <a:ln w="90000">
            <a:solidFill>
              <a:schemeClr val="accent4">
                <a:lumMod val="10000"/>
              </a:schemeClr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ja-JP" altLang="ja-JP" sz="1800" b="0" i="0" u="none" strike="noStrike" kern="1200" cap="none" spc="0" normalizeH="0" baseline="0" noProof="0">
              <a:ln>
                <a:noFill/>
              </a:ln>
              <a:solidFill>
                <a:srgbClr val="FFC000">
                  <a:lumMod val="10000"/>
                </a:srgbClr>
              </a:solidFill>
              <a:effectLst/>
              <a:uLnTx/>
              <a:uFillTx/>
              <a:latin typeface="HGP創英角ﾎﾟｯﾌﾟ体" pitchFamily="4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7" name="Group 25">
            <a:extLst>
              <a:ext uri="{FF2B5EF4-FFF2-40B4-BE49-F238E27FC236}">
                <a16:creationId xmlns:a16="http://schemas.microsoft.com/office/drawing/2014/main" id="{C8CD0D06-2F92-4075-878A-E65AE4FC5F86}"/>
              </a:ext>
            </a:extLst>
          </p:cNvPr>
          <p:cNvGrpSpPr>
            <a:grpSpLocks/>
          </p:cNvGrpSpPr>
          <p:nvPr/>
        </p:nvGrpSpPr>
        <p:grpSpPr bwMode="auto">
          <a:xfrm>
            <a:off x="8027988" y="2060575"/>
            <a:ext cx="504825" cy="1008063"/>
            <a:chOff x="5732" y="1310"/>
            <a:chExt cx="368" cy="746"/>
          </a:xfrm>
        </p:grpSpPr>
        <p:sp>
          <p:nvSpPr>
            <p:cNvPr id="6171" name="Freeform 26">
              <a:extLst>
                <a:ext uri="{FF2B5EF4-FFF2-40B4-BE49-F238E27FC236}">
                  <a16:creationId xmlns:a16="http://schemas.microsoft.com/office/drawing/2014/main" id="{1E13EA9F-D1A0-40EC-90A5-9223B756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" y="1310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172" name="Freeform 27">
              <a:extLst>
                <a:ext uri="{FF2B5EF4-FFF2-40B4-BE49-F238E27FC236}">
                  <a16:creationId xmlns:a16="http://schemas.microsoft.com/office/drawing/2014/main" id="{AB53A49C-8714-4349-A9DE-EBE7E210E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6" y="1690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solidFill>
              <a:srgbClr val="FFFFFF"/>
            </a:solidFill>
            <a:ln w="50800">
              <a:solidFill>
                <a:schemeClr val="accent4">
                  <a:lumMod val="10000"/>
                </a:schemeClr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C000">
                    <a:lumMod val="10000"/>
                  </a:srgbClr>
                </a:solidFill>
                <a:effectLst>
                  <a:outerShdw blurRad="50800" dist="50800" dir="5400000" algn="ctr" rotWithShape="0">
                    <a:srgbClr val="FFC000">
                      <a:lumMod val="1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392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0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5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allAtOnce"/>
      <p:bldP spid="39941" grpId="0" build="allAtOnce"/>
      <p:bldP spid="39943" grpId="0" build="allAtOnce" animBg="1"/>
      <p:bldP spid="39944" grpId="0" build="allAtOnce"/>
      <p:bldP spid="39945" grpId="0" build="allAtOnce"/>
      <p:bldP spid="39951" grpId="0"/>
      <p:bldP spid="39952" grpId="0"/>
      <p:bldP spid="39953" grpId="0"/>
      <p:bldP spid="39954" grpId="0"/>
      <p:bldP spid="39956" grpId="0" animBg="1"/>
      <p:bldP spid="39957" grpId="0" animBg="1"/>
      <p:bldP spid="10255" grpId="0" animBg="1"/>
      <p:bldP spid="10260" grpId="0" animBg="1"/>
      <p:bldP spid="10264" grpId="0" animBg="1"/>
      <p:bldP spid="3" grpId="0" animBg="1"/>
    </p:bld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64</Words>
  <Application>Microsoft Office PowerPoint</Application>
  <PresentationFormat>画面に合わせる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HGP創英角ﾎﾟｯﾌﾟ体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1_Office テーマ</vt:lpstr>
      <vt:lpstr>PowerPoint プレゼンテーション</vt:lpstr>
      <vt:lpstr>PowerPoint プレゼンテーション</vt:lpstr>
    </vt:vector>
  </TitlesOfParts>
  <Company>たち会計事務所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自己肯定感（０～３歳）</dc:title>
  <dc:creator>たち会計事務所</dc:creator>
  <cp:lastModifiedBy>palette.hat@gmail.com</cp:lastModifiedBy>
  <cp:revision>114</cp:revision>
  <dcterms:created xsi:type="dcterms:W3CDTF">2012-10-10T05:20:41Z</dcterms:created>
  <dcterms:modified xsi:type="dcterms:W3CDTF">2021-03-01T02:54:18Z</dcterms:modified>
</cp:coreProperties>
</file>