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4"/>
  </p:notesMasterIdLst>
  <p:sldIdLst>
    <p:sldId id="256" r:id="rId2"/>
    <p:sldId id="347" r:id="rId3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FF99FF"/>
    <a:srgbClr val="FF99CC"/>
    <a:srgbClr val="66FF33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524" autoAdjust="0"/>
  </p:normalViewPr>
  <p:slideViewPr>
    <p:cSldViewPr>
      <p:cViewPr varScale="1">
        <p:scale>
          <a:sx n="74" d="100"/>
          <a:sy n="74" d="100"/>
        </p:scale>
        <p:origin x="1176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0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1EAB392-A3E5-429D-B9B2-4CA324372E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3267BEA-D445-44BB-94C0-6719C535D9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03BD63D-65C0-4B69-871A-EF60EAEBBA7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1CF9A2F8-94B2-459B-B608-C3EA3B9214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C5922E77-64D4-4192-9F4B-B86F2129DB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A4F3514-F803-4D30-AE3A-764015ACA2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BB97AF-DE6C-40AB-BD51-F5E11E6841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AFBF5D5-EE30-41B6-A181-8B49076B33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60B783-6C35-47CC-A89D-F58565B8F23D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86979D5-62B4-4450-A09F-8F3885CD8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CCFD3CE-972D-4F74-835A-BCFD3BADE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48FB6A9-AA05-4AD1-834E-4AC71E0B3B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29A076-18EC-4125-95F6-A26C0BFF6CE2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B0FFFE5-7E12-418D-8910-DD0874E2B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35215B7-A34C-4804-811A-82BEA72D6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6B34778-97BC-4D8F-B0BA-86D5175E6939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23E09848-D979-4E99-A63A-47C2D492C0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12 w 5740"/>
                <a:gd name="T1" fmla="*/ 88 h 4316"/>
                <a:gd name="T2" fmla="*/ 0 w 5740"/>
                <a:gd name="T3" fmla="*/ 88 h 4316"/>
                <a:gd name="T4" fmla="*/ 0 w 5740"/>
                <a:gd name="T5" fmla="*/ 0 h 4316"/>
                <a:gd name="T6" fmla="*/ 5812 w 5740"/>
                <a:gd name="T7" fmla="*/ 0 h 4316"/>
                <a:gd name="T8" fmla="*/ 5812 w 5740"/>
                <a:gd name="T9" fmla="*/ 88 h 4316"/>
                <a:gd name="T10" fmla="*/ 5812 w 5740"/>
                <a:gd name="T11" fmla="*/ 88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81546FF7-DE12-4640-AD9A-8908F47CEC3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>
                <a:extLst>
                  <a:ext uri="{FF2B5EF4-FFF2-40B4-BE49-F238E27FC236}">
                    <a16:creationId xmlns:a16="http://schemas.microsoft.com/office/drawing/2014/main" id="{F5391D25-B9A9-4350-8DEB-E4B7CA06D33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8" name="Oval 6">
                <a:extLst>
                  <a:ext uri="{FF2B5EF4-FFF2-40B4-BE49-F238E27FC236}">
                    <a16:creationId xmlns:a16="http://schemas.microsoft.com/office/drawing/2014/main" id="{228F20F2-975E-4F60-AEBB-0C7C8C800EB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9" name="Oval 7">
                <a:extLst>
                  <a:ext uri="{FF2B5EF4-FFF2-40B4-BE49-F238E27FC236}">
                    <a16:creationId xmlns:a16="http://schemas.microsoft.com/office/drawing/2014/main" id="{F3828066-C339-4832-9DC3-36D870CD732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0" name="Oval 8">
                <a:extLst>
                  <a:ext uri="{FF2B5EF4-FFF2-40B4-BE49-F238E27FC236}">
                    <a16:creationId xmlns:a16="http://schemas.microsoft.com/office/drawing/2014/main" id="{CCFBDCCE-2B6E-4027-8942-910C98BAC29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1" name="Oval 9">
                <a:extLst>
                  <a:ext uri="{FF2B5EF4-FFF2-40B4-BE49-F238E27FC236}">
                    <a16:creationId xmlns:a16="http://schemas.microsoft.com/office/drawing/2014/main" id="{4051656B-C69F-455B-98B4-D4F05B9DF11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2" name="Freeform 10">
                <a:extLst>
                  <a:ext uri="{FF2B5EF4-FFF2-40B4-BE49-F238E27FC236}">
                    <a16:creationId xmlns:a16="http://schemas.microsoft.com/office/drawing/2014/main" id="{B729F006-5F15-4149-B2D7-D6E19A7847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3" name="Freeform 11">
                <a:extLst>
                  <a:ext uri="{FF2B5EF4-FFF2-40B4-BE49-F238E27FC236}">
                    <a16:creationId xmlns:a16="http://schemas.microsoft.com/office/drawing/2014/main" id="{222DFC71-9616-4843-9A39-AE29AD5BA16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4" name="Freeform 12">
                <a:extLst>
                  <a:ext uri="{FF2B5EF4-FFF2-40B4-BE49-F238E27FC236}">
                    <a16:creationId xmlns:a16="http://schemas.microsoft.com/office/drawing/2014/main" id="{CCBDEE7E-0B01-42CE-8C4D-C5AE46DE0F8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5" name="Freeform 13">
                <a:extLst>
                  <a:ext uri="{FF2B5EF4-FFF2-40B4-BE49-F238E27FC236}">
                    <a16:creationId xmlns:a16="http://schemas.microsoft.com/office/drawing/2014/main" id="{34F3E413-8CE9-4263-A507-3BFF6302DC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6" name="Freeform 14">
                <a:extLst>
                  <a:ext uri="{FF2B5EF4-FFF2-40B4-BE49-F238E27FC236}">
                    <a16:creationId xmlns:a16="http://schemas.microsoft.com/office/drawing/2014/main" id="{C2714F01-2402-4857-9F4F-F94CEF8A67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67" name="Oval 15">
                <a:extLst>
                  <a:ext uri="{FF2B5EF4-FFF2-40B4-BE49-F238E27FC236}">
                    <a16:creationId xmlns:a16="http://schemas.microsoft.com/office/drawing/2014/main" id="{CE5FE8FC-8E80-443B-814F-6D48E5C0907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  <p:grpSp>
          <p:nvGrpSpPr>
            <p:cNvPr id="7" name="Group 16">
              <a:extLst>
                <a:ext uri="{FF2B5EF4-FFF2-40B4-BE49-F238E27FC236}">
                  <a16:creationId xmlns:a16="http://schemas.microsoft.com/office/drawing/2014/main" id="{31A99AC2-78ED-4B9A-B258-99732E62BA3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>
                <a:extLst>
                  <a:ext uri="{FF2B5EF4-FFF2-40B4-BE49-F238E27FC236}">
                    <a16:creationId xmlns:a16="http://schemas.microsoft.com/office/drawing/2014/main" id="{6E944A8B-BD09-4B4E-958D-8402B33BDC4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0" name="Oval 18">
                <a:extLst>
                  <a:ext uri="{FF2B5EF4-FFF2-40B4-BE49-F238E27FC236}">
                    <a16:creationId xmlns:a16="http://schemas.microsoft.com/office/drawing/2014/main" id="{232A8CA3-7369-4819-B533-2D1F1E254AF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1" name="Oval 19">
                <a:extLst>
                  <a:ext uri="{FF2B5EF4-FFF2-40B4-BE49-F238E27FC236}">
                    <a16:creationId xmlns:a16="http://schemas.microsoft.com/office/drawing/2014/main" id="{63BD241B-6EB8-4104-BE28-CCE5237367D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2" name="Oval 20">
                <a:extLst>
                  <a:ext uri="{FF2B5EF4-FFF2-40B4-BE49-F238E27FC236}">
                    <a16:creationId xmlns:a16="http://schemas.microsoft.com/office/drawing/2014/main" id="{4A8E2967-D058-4896-B5D4-D3A42C7B32E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3" name="Oval 21">
                <a:extLst>
                  <a:ext uri="{FF2B5EF4-FFF2-40B4-BE49-F238E27FC236}">
                    <a16:creationId xmlns:a16="http://schemas.microsoft.com/office/drawing/2014/main" id="{11E5B44B-8982-4FE1-8ABE-E7077AA58E2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4" name="Oval 22">
                <a:extLst>
                  <a:ext uri="{FF2B5EF4-FFF2-40B4-BE49-F238E27FC236}">
                    <a16:creationId xmlns:a16="http://schemas.microsoft.com/office/drawing/2014/main" id="{8CE5A61A-873D-4338-A438-DD5BAB54C77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5" name="Oval 23">
                <a:extLst>
                  <a:ext uri="{FF2B5EF4-FFF2-40B4-BE49-F238E27FC236}">
                    <a16:creationId xmlns:a16="http://schemas.microsoft.com/office/drawing/2014/main" id="{E801EC72-2A0A-491A-B740-CE8981BD74F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6" name="Oval 24">
                <a:extLst>
                  <a:ext uri="{FF2B5EF4-FFF2-40B4-BE49-F238E27FC236}">
                    <a16:creationId xmlns:a16="http://schemas.microsoft.com/office/drawing/2014/main" id="{F015BA42-77CB-4FB2-B8CD-7D1D71052AC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7" name="Freeform 25">
                <a:extLst>
                  <a:ext uri="{FF2B5EF4-FFF2-40B4-BE49-F238E27FC236}">
                    <a16:creationId xmlns:a16="http://schemas.microsoft.com/office/drawing/2014/main" id="{B91BE631-4018-4B11-95CE-02DE3D8C07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8" name="Freeform 26">
                <a:extLst>
                  <a:ext uri="{FF2B5EF4-FFF2-40B4-BE49-F238E27FC236}">
                    <a16:creationId xmlns:a16="http://schemas.microsoft.com/office/drawing/2014/main" id="{EA088D3E-7BB8-43C2-BB4C-5131ADEA87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49" name="Freeform 27">
                <a:extLst>
                  <a:ext uri="{FF2B5EF4-FFF2-40B4-BE49-F238E27FC236}">
                    <a16:creationId xmlns:a16="http://schemas.microsoft.com/office/drawing/2014/main" id="{A8376985-EC1E-4143-8CFC-539468AF87F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0" name="Freeform 28">
                <a:extLst>
                  <a:ext uri="{FF2B5EF4-FFF2-40B4-BE49-F238E27FC236}">
                    <a16:creationId xmlns:a16="http://schemas.microsoft.com/office/drawing/2014/main" id="{130D8349-15C2-492C-BEFE-4D120195ED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253C8E30-9CBA-4C79-A790-3F48C88EA4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E6C1CA0A-53B3-4E60-B0D6-895668EC81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" name="Freeform 31">
                <a:extLst>
                  <a:ext uri="{FF2B5EF4-FFF2-40B4-BE49-F238E27FC236}">
                    <a16:creationId xmlns:a16="http://schemas.microsoft.com/office/drawing/2014/main" id="{4D755487-D56C-4307-A0E3-8CD691E40AA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4" name="Freeform 32">
                <a:extLst>
                  <a:ext uri="{FF2B5EF4-FFF2-40B4-BE49-F238E27FC236}">
                    <a16:creationId xmlns:a16="http://schemas.microsoft.com/office/drawing/2014/main" id="{5C84ECC9-9005-48A6-BC07-6E48ADBDA0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5" name="Freeform 33">
                <a:extLst>
                  <a:ext uri="{FF2B5EF4-FFF2-40B4-BE49-F238E27FC236}">
                    <a16:creationId xmlns:a16="http://schemas.microsoft.com/office/drawing/2014/main" id="{576A23A3-7A1D-4023-933E-BFD7786FE1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56" name="Freeform 34">
                <a:extLst>
                  <a:ext uri="{FF2B5EF4-FFF2-40B4-BE49-F238E27FC236}">
                    <a16:creationId xmlns:a16="http://schemas.microsoft.com/office/drawing/2014/main" id="{93F95D31-BC22-4D0F-8C2E-E1305FC158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8" name="Group 35">
              <a:extLst>
                <a:ext uri="{FF2B5EF4-FFF2-40B4-BE49-F238E27FC236}">
                  <a16:creationId xmlns:a16="http://schemas.microsoft.com/office/drawing/2014/main" id="{070A013C-38B7-49EF-BE6B-D6E224B578A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>
                <a:extLst>
                  <a:ext uri="{FF2B5EF4-FFF2-40B4-BE49-F238E27FC236}">
                    <a16:creationId xmlns:a16="http://schemas.microsoft.com/office/drawing/2014/main" id="{7E939358-7CC4-4104-83E5-3C92A0FEF71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1E8FF7F1-7781-40CE-ABDD-B3E7E238F84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95F49EC9-9836-45B5-9E24-DD23B5FA79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D88DA3C1-91FE-4A0F-B9EC-7F0C745259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163E0873-593A-4527-87AE-E5B1EC2342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C3E852AA-689F-4E43-BBCF-E1DBAB4457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6BDE1AAF-62C4-4095-9DE0-CADD2459B9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29" name="Freeform 43">
                <a:extLst>
                  <a:ext uri="{FF2B5EF4-FFF2-40B4-BE49-F238E27FC236}">
                    <a16:creationId xmlns:a16="http://schemas.microsoft.com/office/drawing/2014/main" id="{066A3C0A-F03F-4277-B0EA-28B94C9522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44">
                <a:extLst>
                  <a:ext uri="{FF2B5EF4-FFF2-40B4-BE49-F238E27FC236}">
                    <a16:creationId xmlns:a16="http://schemas.microsoft.com/office/drawing/2014/main" id="{E1940219-61F3-4714-BC91-C1116AA5CC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1" name="Freeform 45">
                <a:extLst>
                  <a:ext uri="{FF2B5EF4-FFF2-40B4-BE49-F238E27FC236}">
                    <a16:creationId xmlns:a16="http://schemas.microsoft.com/office/drawing/2014/main" id="{E7B4D1C4-49EB-4846-A008-F15FAF1EF1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2" name="Freeform 46">
                <a:extLst>
                  <a:ext uri="{FF2B5EF4-FFF2-40B4-BE49-F238E27FC236}">
                    <a16:creationId xmlns:a16="http://schemas.microsoft.com/office/drawing/2014/main" id="{9468C23D-A637-4F4D-8AF0-5B3F65FD5C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3" name="Oval 47">
                <a:extLst>
                  <a:ext uri="{FF2B5EF4-FFF2-40B4-BE49-F238E27FC236}">
                    <a16:creationId xmlns:a16="http://schemas.microsoft.com/office/drawing/2014/main" id="{CEEA6066-CE35-43C1-9FB5-A5A4D38922E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" name="Oval 48">
                <a:extLst>
                  <a:ext uri="{FF2B5EF4-FFF2-40B4-BE49-F238E27FC236}">
                    <a16:creationId xmlns:a16="http://schemas.microsoft.com/office/drawing/2014/main" id="{1D99D769-71FB-4F62-8D29-9B2C32D71F5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5" name="Oval 49">
                <a:extLst>
                  <a:ext uri="{FF2B5EF4-FFF2-40B4-BE49-F238E27FC236}">
                    <a16:creationId xmlns:a16="http://schemas.microsoft.com/office/drawing/2014/main" id="{7666CC41-0F5E-4F76-8F63-287A97643E2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6" name="Oval 50">
                <a:extLst>
                  <a:ext uri="{FF2B5EF4-FFF2-40B4-BE49-F238E27FC236}">
                    <a16:creationId xmlns:a16="http://schemas.microsoft.com/office/drawing/2014/main" id="{7369FB81-73D2-4EF0-969B-36D51BF72B1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7" name="Oval 51">
                <a:extLst>
                  <a:ext uri="{FF2B5EF4-FFF2-40B4-BE49-F238E27FC236}">
                    <a16:creationId xmlns:a16="http://schemas.microsoft.com/office/drawing/2014/main" id="{E565949D-67E6-40B1-85C4-69EA807E973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8" name="Oval 52">
                <a:extLst>
                  <a:ext uri="{FF2B5EF4-FFF2-40B4-BE49-F238E27FC236}">
                    <a16:creationId xmlns:a16="http://schemas.microsoft.com/office/drawing/2014/main" id="{9F8C2C39-DE1C-42E0-A6DA-4B99973E2D3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  <p:grpSp>
          <p:nvGrpSpPr>
            <p:cNvPr id="9" name="Group 53">
              <a:extLst>
                <a:ext uri="{FF2B5EF4-FFF2-40B4-BE49-F238E27FC236}">
                  <a16:creationId xmlns:a16="http://schemas.microsoft.com/office/drawing/2014/main" id="{29E34BC7-4954-49ED-9A53-CF13F85767C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>
                <a:extLst>
                  <a:ext uri="{FF2B5EF4-FFF2-40B4-BE49-F238E27FC236}">
                    <a16:creationId xmlns:a16="http://schemas.microsoft.com/office/drawing/2014/main" id="{169A7037-A5BE-4643-82B7-80EF0B643C8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3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3 w 382"/>
                  <a:gd name="T19" fmla="*/ 96 h 96"/>
                  <a:gd name="T20" fmla="*/ 267 w 382"/>
                  <a:gd name="T21" fmla="*/ 90 h 96"/>
                  <a:gd name="T22" fmla="*/ 315 w 382"/>
                  <a:gd name="T23" fmla="*/ 84 h 96"/>
                  <a:gd name="T24" fmla="*/ 356 w 382"/>
                  <a:gd name="T25" fmla="*/ 66 h 96"/>
                  <a:gd name="T26" fmla="*/ 386 w 382"/>
                  <a:gd name="T27" fmla="*/ 42 h 96"/>
                  <a:gd name="T28" fmla="*/ 380 w 382"/>
                  <a:gd name="T29" fmla="*/ 42 h 96"/>
                  <a:gd name="T30" fmla="*/ 350 w 382"/>
                  <a:gd name="T31" fmla="*/ 66 h 96"/>
                  <a:gd name="T32" fmla="*/ 309 w 382"/>
                  <a:gd name="T33" fmla="*/ 78 h 96"/>
                  <a:gd name="T34" fmla="*/ 267 w 382"/>
                  <a:gd name="T35" fmla="*/ 90 h 96"/>
                  <a:gd name="T36" fmla="*/ 213 w 382"/>
                  <a:gd name="T37" fmla="*/ 96 h 96"/>
                  <a:gd name="T38" fmla="*/ 213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Freeform 55">
                <a:extLst>
                  <a:ext uri="{FF2B5EF4-FFF2-40B4-BE49-F238E27FC236}">
                    <a16:creationId xmlns:a16="http://schemas.microsoft.com/office/drawing/2014/main" id="{430F424E-F06B-4908-B373-005542DFE9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56">
                <a:extLst>
                  <a:ext uri="{FF2B5EF4-FFF2-40B4-BE49-F238E27FC236}">
                    <a16:creationId xmlns:a16="http://schemas.microsoft.com/office/drawing/2014/main" id="{1ABDEF97-48F4-48D9-A9DE-9DFB1D2B7D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57">
                <a:extLst>
                  <a:ext uri="{FF2B5EF4-FFF2-40B4-BE49-F238E27FC236}">
                    <a16:creationId xmlns:a16="http://schemas.microsoft.com/office/drawing/2014/main" id="{117B9720-6150-480F-8504-B17DD38E64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58">
                <a:extLst>
                  <a:ext uri="{FF2B5EF4-FFF2-40B4-BE49-F238E27FC236}">
                    <a16:creationId xmlns:a16="http://schemas.microsoft.com/office/drawing/2014/main" id="{266481D2-B0DD-482E-AAF5-3B9D254D50A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59">
                <a:extLst>
                  <a:ext uri="{FF2B5EF4-FFF2-40B4-BE49-F238E27FC236}">
                    <a16:creationId xmlns:a16="http://schemas.microsoft.com/office/drawing/2014/main" id="{DDBD8D41-B0D0-47C5-BC5F-EE8F8E339C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3 w 185"/>
                  <a:gd name="T5" fmla="*/ 36 h 210"/>
                  <a:gd name="T6" fmla="*/ 159 w 185"/>
                  <a:gd name="T7" fmla="*/ 72 h 210"/>
                  <a:gd name="T8" fmla="*/ 165 w 185"/>
                  <a:gd name="T9" fmla="*/ 90 h 210"/>
                  <a:gd name="T10" fmla="*/ 171 w 185"/>
                  <a:gd name="T11" fmla="*/ 114 h 210"/>
                  <a:gd name="T12" fmla="*/ 165 w 185"/>
                  <a:gd name="T13" fmla="*/ 138 h 210"/>
                  <a:gd name="T14" fmla="*/ 153 w 185"/>
                  <a:gd name="T15" fmla="*/ 162 h 210"/>
                  <a:gd name="T16" fmla="*/ 123 w 185"/>
                  <a:gd name="T17" fmla="*/ 180 h 210"/>
                  <a:gd name="T18" fmla="*/ 90 w 185"/>
                  <a:gd name="T19" fmla="*/ 198 h 210"/>
                  <a:gd name="T20" fmla="*/ 100 w 185"/>
                  <a:gd name="T21" fmla="*/ 210 h 210"/>
                  <a:gd name="T22" fmla="*/ 135 w 185"/>
                  <a:gd name="T23" fmla="*/ 192 h 210"/>
                  <a:gd name="T24" fmla="*/ 165 w 185"/>
                  <a:gd name="T25" fmla="*/ 168 h 210"/>
                  <a:gd name="T26" fmla="*/ 183 w 185"/>
                  <a:gd name="T27" fmla="*/ 144 h 210"/>
                  <a:gd name="T28" fmla="*/ 189 w 185"/>
                  <a:gd name="T29" fmla="*/ 114 h 210"/>
                  <a:gd name="T30" fmla="*/ 183 w 185"/>
                  <a:gd name="T31" fmla="*/ 90 h 210"/>
                  <a:gd name="T32" fmla="*/ 177 w 185"/>
                  <a:gd name="T33" fmla="*/ 66 h 210"/>
                  <a:gd name="T34" fmla="*/ 159 w 185"/>
                  <a:gd name="T35" fmla="*/ 48 h 210"/>
                  <a:gd name="T36" fmla="*/ 135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60">
                <a:extLst>
                  <a:ext uri="{FF2B5EF4-FFF2-40B4-BE49-F238E27FC236}">
                    <a16:creationId xmlns:a16="http://schemas.microsoft.com/office/drawing/2014/main" id="{94028A0E-CB05-4D19-85FE-1BB570D2667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7" name="Group 61">
                <a:extLst>
                  <a:ext uri="{FF2B5EF4-FFF2-40B4-BE49-F238E27FC236}">
                    <a16:creationId xmlns:a16="http://schemas.microsoft.com/office/drawing/2014/main" id="{17BF5CC3-1475-47FA-ADF5-F1CD5FF68F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>
                  <a:extLst>
                    <a:ext uri="{FF2B5EF4-FFF2-40B4-BE49-F238E27FC236}">
                      <a16:creationId xmlns:a16="http://schemas.microsoft.com/office/drawing/2014/main" id="{D4C6328E-2782-4F31-8721-48F6368A7CA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9" name="Oval 63">
                  <a:extLst>
                    <a:ext uri="{FF2B5EF4-FFF2-40B4-BE49-F238E27FC236}">
                      <a16:creationId xmlns:a16="http://schemas.microsoft.com/office/drawing/2014/main" id="{BA694668-3F2F-4DCA-9B39-0572BE77E55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20" name="Oval 64">
                  <a:extLst>
                    <a:ext uri="{FF2B5EF4-FFF2-40B4-BE49-F238E27FC236}">
                      <a16:creationId xmlns:a16="http://schemas.microsoft.com/office/drawing/2014/main" id="{45232E3A-46D8-4BED-B5A8-D42E37CE419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21" name="Oval 65">
                  <a:extLst>
                    <a:ext uri="{FF2B5EF4-FFF2-40B4-BE49-F238E27FC236}">
                      <a16:creationId xmlns:a16="http://schemas.microsoft.com/office/drawing/2014/main" id="{7E571A1E-06D1-4D56-BD31-FF0A3B9AE77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</p:grpSp>
        </p:grpSp>
      </p:grpSp>
      <p:sp>
        <p:nvSpPr>
          <p:cNvPr id="359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59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8" name="Rectangle 68">
            <a:extLst>
              <a:ext uri="{FF2B5EF4-FFF2-40B4-BE49-F238E27FC236}">
                <a16:creationId xmlns:a16="http://schemas.microsoft.com/office/drawing/2014/main" id="{1C82F70C-594A-4C67-B9AF-0CB3FA26549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59246AD0-38C3-4316-9B55-52165921AD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F5680F02-7C75-49D2-81A0-32A5D3F938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41FAB02-22A2-42C7-8513-046421A28C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508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031D0ABA-C93D-44FC-9026-16D94E871B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425FD2DC-6F42-43B4-B012-B78C8F0F68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1495468E-F35E-4FF0-B72E-73C545E7B6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06E6F-6979-4420-A412-3C898591740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775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CC5F67A7-C1CD-4BC8-B8B6-6A8D536F6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71EB562D-38CA-4462-A654-E73A143BF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018FCC71-D13F-4B56-9276-B3D3609092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5C2816-405E-4F91-8D2C-2236CEB05C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2556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B8228344-51A9-49A6-81FF-17ACCD2555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9D2B04BD-CDA1-41BD-9603-79B8455F6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15FF4718-F5D4-48B2-801F-98F99D7B23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64ADC-1608-4F0A-9BDB-3FE9ABB7B53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320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660507D7-9CAC-4342-8512-254EFB4C7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E4339FE4-92E7-434D-A5B6-97695A56A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BCE3B600-2B0D-4FD1-9E16-B8FB9954B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A495D-8059-4CA9-9A6F-ECA5013431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121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6D3CD527-3EFD-41A1-BC8C-A3B68598FD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7133113A-0177-4AAB-A095-90FB0E4B2C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DE045E12-26A8-4985-A7CE-7129E9F4A2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5F4414-20FC-4729-9AE1-39A2EDE3DF4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55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963A3C6E-0A7F-4528-85D3-91D251299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D2DCC3DA-A848-478E-9D98-E1509F5356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1B2A77DA-1592-4707-B1F4-7530C6CD0B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271BB3-2611-4A7A-898D-281E1B8A53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150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C2B27C80-8C0F-4C04-946F-28B5527775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F76F8F3E-ABE1-4831-8688-62684EA244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ACE81F92-38B2-41A3-ADA6-87850FD7F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32B61-1898-41F1-8006-56B1DF3049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91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2E7B60C-86A1-4BAD-9C86-362740CD2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7E10268E-FF69-4377-92D5-E907CC8DF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2C570A5B-C703-48E1-B6C8-F91C21381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189365-8C66-496D-8AFB-98443444D25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190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8A85936A-1597-4CB8-A5C2-827F81C28E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27AD03DC-C061-4664-97A1-C728D36FC5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DCAE6F4B-9A79-4331-BEFA-70871767C3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2FAE3-8EF7-4DF9-9226-21B57652B41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075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91E260B0-309C-49FD-BCB3-FB3C6EA514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956E0C49-B817-4C7F-920A-DC249C434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4C40560A-2731-463B-BAB0-15750AFF4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76296-204D-4B8C-A5A0-02A52B215A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301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0BC713E8-23AD-4953-86C0-A2F4DB4D97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80C0F54D-7B4E-4B78-8D1E-383BC28383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D62C5511-7672-421D-AB6C-73A4A352B4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043FF-4229-4BB5-A653-5BE2B8B91E1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42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reeform 2">
            <a:extLst>
              <a:ext uri="{FF2B5EF4-FFF2-40B4-BE49-F238E27FC236}">
                <a16:creationId xmlns:a16="http://schemas.microsoft.com/office/drawing/2014/main" id="{0F7033B5-311E-4E3F-96C7-E1A7E842E59D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en-US">
              <a:latin typeface="Arial" charset="0"/>
            </a:endParaRPr>
          </a:p>
        </p:txBody>
      </p:sp>
      <p:grpSp>
        <p:nvGrpSpPr>
          <p:cNvPr id="1027" name="Group 3">
            <a:extLst>
              <a:ext uri="{FF2B5EF4-FFF2-40B4-BE49-F238E27FC236}">
                <a16:creationId xmlns:a16="http://schemas.microsoft.com/office/drawing/2014/main" id="{DF60DE3B-7512-4ED2-9DDC-AAD497127129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6A71F44F-1C87-4408-856F-1821DA7BA7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12 w 5740"/>
                <a:gd name="T1" fmla="*/ 88 h 4316"/>
                <a:gd name="T2" fmla="*/ 0 w 5740"/>
                <a:gd name="T3" fmla="*/ 88 h 4316"/>
                <a:gd name="T4" fmla="*/ 0 w 5740"/>
                <a:gd name="T5" fmla="*/ 0 h 4316"/>
                <a:gd name="T6" fmla="*/ 5812 w 5740"/>
                <a:gd name="T7" fmla="*/ 0 h 4316"/>
                <a:gd name="T8" fmla="*/ 5812 w 5740"/>
                <a:gd name="T9" fmla="*/ 88 h 4316"/>
                <a:gd name="T10" fmla="*/ 5812 w 5740"/>
                <a:gd name="T11" fmla="*/ 88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918B11C8-A5CF-4AEA-8B1E-7D1E71D6141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4822" name="Oval 6">
                <a:extLst>
                  <a:ext uri="{FF2B5EF4-FFF2-40B4-BE49-F238E27FC236}">
                    <a16:creationId xmlns:a16="http://schemas.microsoft.com/office/drawing/2014/main" id="{C663F2D6-50C2-4D74-93E3-E14C16A80C1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3" name="Oval 7">
                <a:extLst>
                  <a:ext uri="{FF2B5EF4-FFF2-40B4-BE49-F238E27FC236}">
                    <a16:creationId xmlns:a16="http://schemas.microsoft.com/office/drawing/2014/main" id="{7781BC6C-FF90-48C5-BE6A-8F7D916CA36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4" name="Oval 8">
                <a:extLst>
                  <a:ext uri="{FF2B5EF4-FFF2-40B4-BE49-F238E27FC236}">
                    <a16:creationId xmlns:a16="http://schemas.microsoft.com/office/drawing/2014/main" id="{91339623-E38A-4AA8-8515-1B657F4D389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5" name="Oval 9">
                <a:extLst>
                  <a:ext uri="{FF2B5EF4-FFF2-40B4-BE49-F238E27FC236}">
                    <a16:creationId xmlns:a16="http://schemas.microsoft.com/office/drawing/2014/main" id="{CA79938C-21F1-453E-8038-1004FF30ABC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6" name="Oval 10">
                <a:extLst>
                  <a:ext uri="{FF2B5EF4-FFF2-40B4-BE49-F238E27FC236}">
                    <a16:creationId xmlns:a16="http://schemas.microsoft.com/office/drawing/2014/main" id="{A93976C8-1E5E-4A51-8752-BAB3886DE1E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7" name="Freeform 11">
                <a:extLst>
                  <a:ext uri="{FF2B5EF4-FFF2-40B4-BE49-F238E27FC236}">
                    <a16:creationId xmlns:a16="http://schemas.microsoft.com/office/drawing/2014/main" id="{BF5FC16E-0178-4C58-95BA-C822804F11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8" name="Freeform 12">
                <a:extLst>
                  <a:ext uri="{FF2B5EF4-FFF2-40B4-BE49-F238E27FC236}">
                    <a16:creationId xmlns:a16="http://schemas.microsoft.com/office/drawing/2014/main" id="{F5E42C50-821D-448B-96B7-D2FC03AF8D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29" name="Freeform 13">
                <a:extLst>
                  <a:ext uri="{FF2B5EF4-FFF2-40B4-BE49-F238E27FC236}">
                    <a16:creationId xmlns:a16="http://schemas.microsoft.com/office/drawing/2014/main" id="{8DD6BD7E-0A57-4923-B067-430052F7796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0" name="Freeform 14">
                <a:extLst>
                  <a:ext uri="{FF2B5EF4-FFF2-40B4-BE49-F238E27FC236}">
                    <a16:creationId xmlns:a16="http://schemas.microsoft.com/office/drawing/2014/main" id="{0FBEC16D-2631-4952-8854-6D0A355AFC4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1" name="Freeform 15">
                <a:extLst>
                  <a:ext uri="{FF2B5EF4-FFF2-40B4-BE49-F238E27FC236}">
                    <a16:creationId xmlns:a16="http://schemas.microsoft.com/office/drawing/2014/main" id="{1BC2C277-5753-4EAD-A85C-F6B37CDC1D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2" name="Oval 16">
                <a:extLst>
                  <a:ext uri="{FF2B5EF4-FFF2-40B4-BE49-F238E27FC236}">
                    <a16:creationId xmlns:a16="http://schemas.microsoft.com/office/drawing/2014/main" id="{84291868-57EA-4B36-A472-FA6B4A68C2F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  <p:grpSp>
          <p:nvGrpSpPr>
            <p:cNvPr id="1035" name="Group 17">
              <a:extLst>
                <a:ext uri="{FF2B5EF4-FFF2-40B4-BE49-F238E27FC236}">
                  <a16:creationId xmlns:a16="http://schemas.microsoft.com/office/drawing/2014/main" id="{E8EE7536-15A7-4388-BB8E-DE4E6F0489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4834" name="Oval 18">
                <a:extLst>
                  <a:ext uri="{FF2B5EF4-FFF2-40B4-BE49-F238E27FC236}">
                    <a16:creationId xmlns:a16="http://schemas.microsoft.com/office/drawing/2014/main" id="{46619C92-C273-422B-8450-B364DF62F54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5" name="Oval 19">
                <a:extLst>
                  <a:ext uri="{FF2B5EF4-FFF2-40B4-BE49-F238E27FC236}">
                    <a16:creationId xmlns:a16="http://schemas.microsoft.com/office/drawing/2014/main" id="{1836E518-39F1-496B-93E7-781CF256672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6" name="Oval 20">
                <a:extLst>
                  <a:ext uri="{FF2B5EF4-FFF2-40B4-BE49-F238E27FC236}">
                    <a16:creationId xmlns:a16="http://schemas.microsoft.com/office/drawing/2014/main" id="{422CA732-EE64-4357-8DA5-FE6A9834395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7" name="Oval 21">
                <a:extLst>
                  <a:ext uri="{FF2B5EF4-FFF2-40B4-BE49-F238E27FC236}">
                    <a16:creationId xmlns:a16="http://schemas.microsoft.com/office/drawing/2014/main" id="{69573376-39CA-4261-883F-95A49E6013E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8" name="Oval 22">
                <a:extLst>
                  <a:ext uri="{FF2B5EF4-FFF2-40B4-BE49-F238E27FC236}">
                    <a16:creationId xmlns:a16="http://schemas.microsoft.com/office/drawing/2014/main" id="{4D831179-522B-443E-BDFE-F78AFAF0087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39" name="Oval 23">
                <a:extLst>
                  <a:ext uri="{FF2B5EF4-FFF2-40B4-BE49-F238E27FC236}">
                    <a16:creationId xmlns:a16="http://schemas.microsoft.com/office/drawing/2014/main" id="{0C545C21-24CF-44D3-9D6A-C2691873210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0" name="Oval 24">
                <a:extLst>
                  <a:ext uri="{FF2B5EF4-FFF2-40B4-BE49-F238E27FC236}">
                    <a16:creationId xmlns:a16="http://schemas.microsoft.com/office/drawing/2014/main" id="{9C9FEB16-24C9-4083-BA81-30107843F6E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1" name="Oval 25">
                <a:extLst>
                  <a:ext uri="{FF2B5EF4-FFF2-40B4-BE49-F238E27FC236}">
                    <a16:creationId xmlns:a16="http://schemas.microsoft.com/office/drawing/2014/main" id="{2D50A0DF-FE12-4716-BB5A-4B2210D3AEC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2" name="Freeform 26">
                <a:extLst>
                  <a:ext uri="{FF2B5EF4-FFF2-40B4-BE49-F238E27FC236}">
                    <a16:creationId xmlns:a16="http://schemas.microsoft.com/office/drawing/2014/main" id="{9089BA55-50C4-4B09-B725-0959B903A9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3" name="Freeform 27">
                <a:extLst>
                  <a:ext uri="{FF2B5EF4-FFF2-40B4-BE49-F238E27FC236}">
                    <a16:creationId xmlns:a16="http://schemas.microsoft.com/office/drawing/2014/main" id="{460A84C5-ECCD-4CF1-A256-1941E9E24E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4" name="Freeform 28">
                <a:extLst>
                  <a:ext uri="{FF2B5EF4-FFF2-40B4-BE49-F238E27FC236}">
                    <a16:creationId xmlns:a16="http://schemas.microsoft.com/office/drawing/2014/main" id="{BCE89627-AF8B-4A18-8D48-DC735AD9F5C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5" name="Freeform 29">
                <a:extLst>
                  <a:ext uri="{FF2B5EF4-FFF2-40B4-BE49-F238E27FC236}">
                    <a16:creationId xmlns:a16="http://schemas.microsoft.com/office/drawing/2014/main" id="{833250AD-E05A-4D69-8D08-B6657093BA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1079" name="Freeform 30">
                <a:extLst>
                  <a:ext uri="{FF2B5EF4-FFF2-40B4-BE49-F238E27FC236}">
                    <a16:creationId xmlns:a16="http://schemas.microsoft.com/office/drawing/2014/main" id="{CDB33C50-E4BE-41AF-A60D-0ED4C20540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0" name="Freeform 31">
                <a:extLst>
                  <a:ext uri="{FF2B5EF4-FFF2-40B4-BE49-F238E27FC236}">
                    <a16:creationId xmlns:a16="http://schemas.microsoft.com/office/drawing/2014/main" id="{8FE9197B-2233-40A0-93BD-BE487FFEAE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848" name="Freeform 32">
                <a:extLst>
                  <a:ext uri="{FF2B5EF4-FFF2-40B4-BE49-F238E27FC236}">
                    <a16:creationId xmlns:a16="http://schemas.microsoft.com/office/drawing/2014/main" id="{96D02504-4E50-42E6-BB29-D9597A1A55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49" name="Freeform 33">
                <a:extLst>
                  <a:ext uri="{FF2B5EF4-FFF2-40B4-BE49-F238E27FC236}">
                    <a16:creationId xmlns:a16="http://schemas.microsoft.com/office/drawing/2014/main" id="{C91B28C6-7595-40C1-A80D-CF00EF6908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0" name="Freeform 34">
                <a:extLst>
                  <a:ext uri="{FF2B5EF4-FFF2-40B4-BE49-F238E27FC236}">
                    <a16:creationId xmlns:a16="http://schemas.microsoft.com/office/drawing/2014/main" id="{964E8BE2-4194-442C-9F22-26645A26AF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1084" name="Freeform 35">
                <a:extLst>
                  <a:ext uri="{FF2B5EF4-FFF2-40B4-BE49-F238E27FC236}">
                    <a16:creationId xmlns:a16="http://schemas.microsoft.com/office/drawing/2014/main" id="{BCEC33D9-2323-4502-B9A6-E2BF7F42F4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36" name="Group 36">
              <a:extLst>
                <a:ext uri="{FF2B5EF4-FFF2-40B4-BE49-F238E27FC236}">
                  <a16:creationId xmlns:a16="http://schemas.microsoft.com/office/drawing/2014/main" id="{A6D3C75E-5F11-46B9-91BC-D4AF2C4787D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4853" name="Freeform 37">
                <a:extLst>
                  <a:ext uri="{FF2B5EF4-FFF2-40B4-BE49-F238E27FC236}">
                    <a16:creationId xmlns:a16="http://schemas.microsoft.com/office/drawing/2014/main" id="{6D513007-812B-4CD3-A93E-5A4B8A410837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4" name="Freeform 38">
                <a:extLst>
                  <a:ext uri="{FF2B5EF4-FFF2-40B4-BE49-F238E27FC236}">
                    <a16:creationId xmlns:a16="http://schemas.microsoft.com/office/drawing/2014/main" id="{F7AF52D2-ABCB-4B42-9A57-AD8C182FAE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5" name="Freeform 39">
                <a:extLst>
                  <a:ext uri="{FF2B5EF4-FFF2-40B4-BE49-F238E27FC236}">
                    <a16:creationId xmlns:a16="http://schemas.microsoft.com/office/drawing/2014/main" id="{95F8EA2E-36C2-45A7-BBC6-85268FC8B6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6" name="Freeform 40">
                <a:extLst>
                  <a:ext uri="{FF2B5EF4-FFF2-40B4-BE49-F238E27FC236}">
                    <a16:creationId xmlns:a16="http://schemas.microsoft.com/office/drawing/2014/main" id="{D911B0BC-EC80-4899-9E8F-B55102EC30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7" name="Freeform 41">
                <a:extLst>
                  <a:ext uri="{FF2B5EF4-FFF2-40B4-BE49-F238E27FC236}">
                    <a16:creationId xmlns:a16="http://schemas.microsoft.com/office/drawing/2014/main" id="{5814B3B6-E2BF-420A-AC84-6B524C0870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8" name="Freeform 42">
                <a:extLst>
                  <a:ext uri="{FF2B5EF4-FFF2-40B4-BE49-F238E27FC236}">
                    <a16:creationId xmlns:a16="http://schemas.microsoft.com/office/drawing/2014/main" id="{DB6F3433-F127-40E6-9344-BFE1C7ECB78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59" name="Freeform 43">
                <a:extLst>
                  <a:ext uri="{FF2B5EF4-FFF2-40B4-BE49-F238E27FC236}">
                    <a16:creationId xmlns:a16="http://schemas.microsoft.com/office/drawing/2014/main" id="{C7B51427-FFC7-454F-8F1D-A87C7BF2500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1057" name="Freeform 44">
                <a:extLst>
                  <a:ext uri="{FF2B5EF4-FFF2-40B4-BE49-F238E27FC236}">
                    <a16:creationId xmlns:a16="http://schemas.microsoft.com/office/drawing/2014/main" id="{F390670B-844F-4451-9A89-AD2E40AF29F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861" name="Freeform 45">
                <a:extLst>
                  <a:ext uri="{FF2B5EF4-FFF2-40B4-BE49-F238E27FC236}">
                    <a16:creationId xmlns:a16="http://schemas.microsoft.com/office/drawing/2014/main" id="{3D3E4CC8-D141-4229-8734-6B1A3A059B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2" name="Freeform 46">
                <a:extLst>
                  <a:ext uri="{FF2B5EF4-FFF2-40B4-BE49-F238E27FC236}">
                    <a16:creationId xmlns:a16="http://schemas.microsoft.com/office/drawing/2014/main" id="{61702D6F-010D-45B8-9E52-BE4F611FEEF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3" name="Freeform 47">
                <a:extLst>
                  <a:ext uri="{FF2B5EF4-FFF2-40B4-BE49-F238E27FC236}">
                    <a16:creationId xmlns:a16="http://schemas.microsoft.com/office/drawing/2014/main" id="{5A93C428-0D6B-42EA-945E-C8F3A6F8BF9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4" name="Oval 48">
                <a:extLst>
                  <a:ext uri="{FF2B5EF4-FFF2-40B4-BE49-F238E27FC236}">
                    <a16:creationId xmlns:a16="http://schemas.microsoft.com/office/drawing/2014/main" id="{3EEDD319-F0AB-4D98-A4DD-4E4558D8F0C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5" name="Oval 49">
                <a:extLst>
                  <a:ext uri="{FF2B5EF4-FFF2-40B4-BE49-F238E27FC236}">
                    <a16:creationId xmlns:a16="http://schemas.microsoft.com/office/drawing/2014/main" id="{07CFEE8D-3095-4475-ADB7-B8AA0EF3A87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6" name="Oval 50">
                <a:extLst>
                  <a:ext uri="{FF2B5EF4-FFF2-40B4-BE49-F238E27FC236}">
                    <a16:creationId xmlns:a16="http://schemas.microsoft.com/office/drawing/2014/main" id="{0E6B1AE1-CECD-414E-A696-F41DC307ADB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7" name="Oval 51">
                <a:extLst>
                  <a:ext uri="{FF2B5EF4-FFF2-40B4-BE49-F238E27FC236}">
                    <a16:creationId xmlns:a16="http://schemas.microsoft.com/office/drawing/2014/main" id="{A9125711-D099-45FD-B8E9-0ECE7331397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8" name="Oval 52">
                <a:extLst>
                  <a:ext uri="{FF2B5EF4-FFF2-40B4-BE49-F238E27FC236}">
                    <a16:creationId xmlns:a16="http://schemas.microsoft.com/office/drawing/2014/main" id="{8183B408-2779-496C-AE65-ACF1DFE2B2E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  <p:sp>
            <p:nvSpPr>
              <p:cNvPr id="34869" name="Oval 53">
                <a:extLst>
                  <a:ext uri="{FF2B5EF4-FFF2-40B4-BE49-F238E27FC236}">
                    <a16:creationId xmlns:a16="http://schemas.microsoft.com/office/drawing/2014/main" id="{D2407D7B-6FA7-45BA-96BB-9F19341F50B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>
                  <a:latin typeface="Arial" charset="0"/>
                </a:endParaRPr>
              </a:p>
            </p:txBody>
          </p:sp>
        </p:grpSp>
        <p:grpSp>
          <p:nvGrpSpPr>
            <p:cNvPr id="1037" name="Group 54">
              <a:extLst>
                <a:ext uri="{FF2B5EF4-FFF2-40B4-BE49-F238E27FC236}">
                  <a16:creationId xmlns:a16="http://schemas.microsoft.com/office/drawing/2014/main" id="{0E7643D5-3814-49E3-8A98-0080B5AF566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>
                <a:extLst>
                  <a:ext uri="{FF2B5EF4-FFF2-40B4-BE49-F238E27FC236}">
                    <a16:creationId xmlns:a16="http://schemas.microsoft.com/office/drawing/2014/main" id="{EEFF527B-9580-451C-9233-E83768AFB6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3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3 w 382"/>
                  <a:gd name="T19" fmla="*/ 96 h 96"/>
                  <a:gd name="T20" fmla="*/ 267 w 382"/>
                  <a:gd name="T21" fmla="*/ 90 h 96"/>
                  <a:gd name="T22" fmla="*/ 315 w 382"/>
                  <a:gd name="T23" fmla="*/ 84 h 96"/>
                  <a:gd name="T24" fmla="*/ 356 w 382"/>
                  <a:gd name="T25" fmla="*/ 66 h 96"/>
                  <a:gd name="T26" fmla="*/ 386 w 382"/>
                  <a:gd name="T27" fmla="*/ 42 h 96"/>
                  <a:gd name="T28" fmla="*/ 380 w 382"/>
                  <a:gd name="T29" fmla="*/ 42 h 96"/>
                  <a:gd name="T30" fmla="*/ 350 w 382"/>
                  <a:gd name="T31" fmla="*/ 66 h 96"/>
                  <a:gd name="T32" fmla="*/ 309 w 382"/>
                  <a:gd name="T33" fmla="*/ 78 h 96"/>
                  <a:gd name="T34" fmla="*/ 267 w 382"/>
                  <a:gd name="T35" fmla="*/ 90 h 96"/>
                  <a:gd name="T36" fmla="*/ 213 w 382"/>
                  <a:gd name="T37" fmla="*/ 96 h 96"/>
                  <a:gd name="T38" fmla="*/ 213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9" name="Freeform 56">
                <a:extLst>
                  <a:ext uri="{FF2B5EF4-FFF2-40B4-BE49-F238E27FC236}">
                    <a16:creationId xmlns:a16="http://schemas.microsoft.com/office/drawing/2014/main" id="{4F2166A6-CCFB-4C8E-B1AB-AF731CC3EA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0" name="Freeform 57">
                <a:extLst>
                  <a:ext uri="{FF2B5EF4-FFF2-40B4-BE49-F238E27FC236}">
                    <a16:creationId xmlns:a16="http://schemas.microsoft.com/office/drawing/2014/main" id="{38C98320-55AB-49CC-B280-A4229841C1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1" name="Freeform 58">
                <a:extLst>
                  <a:ext uri="{FF2B5EF4-FFF2-40B4-BE49-F238E27FC236}">
                    <a16:creationId xmlns:a16="http://schemas.microsoft.com/office/drawing/2014/main" id="{59E1D257-C8BB-4911-842F-9939E93640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2" name="Freeform 59">
                <a:extLst>
                  <a:ext uri="{FF2B5EF4-FFF2-40B4-BE49-F238E27FC236}">
                    <a16:creationId xmlns:a16="http://schemas.microsoft.com/office/drawing/2014/main" id="{80AA8A03-B936-4C94-A35F-EC8297ECBA7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3" name="Freeform 60">
                <a:extLst>
                  <a:ext uri="{FF2B5EF4-FFF2-40B4-BE49-F238E27FC236}">
                    <a16:creationId xmlns:a16="http://schemas.microsoft.com/office/drawing/2014/main" id="{32E52B97-7B42-49C6-A107-8D7DC147FE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3 w 185"/>
                  <a:gd name="T5" fmla="*/ 36 h 210"/>
                  <a:gd name="T6" fmla="*/ 159 w 185"/>
                  <a:gd name="T7" fmla="*/ 72 h 210"/>
                  <a:gd name="T8" fmla="*/ 165 w 185"/>
                  <a:gd name="T9" fmla="*/ 90 h 210"/>
                  <a:gd name="T10" fmla="*/ 171 w 185"/>
                  <a:gd name="T11" fmla="*/ 114 h 210"/>
                  <a:gd name="T12" fmla="*/ 165 w 185"/>
                  <a:gd name="T13" fmla="*/ 138 h 210"/>
                  <a:gd name="T14" fmla="*/ 153 w 185"/>
                  <a:gd name="T15" fmla="*/ 162 h 210"/>
                  <a:gd name="T16" fmla="*/ 123 w 185"/>
                  <a:gd name="T17" fmla="*/ 180 h 210"/>
                  <a:gd name="T18" fmla="*/ 90 w 185"/>
                  <a:gd name="T19" fmla="*/ 198 h 210"/>
                  <a:gd name="T20" fmla="*/ 100 w 185"/>
                  <a:gd name="T21" fmla="*/ 210 h 210"/>
                  <a:gd name="T22" fmla="*/ 135 w 185"/>
                  <a:gd name="T23" fmla="*/ 192 h 210"/>
                  <a:gd name="T24" fmla="*/ 165 w 185"/>
                  <a:gd name="T25" fmla="*/ 168 h 210"/>
                  <a:gd name="T26" fmla="*/ 183 w 185"/>
                  <a:gd name="T27" fmla="*/ 144 h 210"/>
                  <a:gd name="T28" fmla="*/ 189 w 185"/>
                  <a:gd name="T29" fmla="*/ 114 h 210"/>
                  <a:gd name="T30" fmla="*/ 183 w 185"/>
                  <a:gd name="T31" fmla="*/ 90 h 210"/>
                  <a:gd name="T32" fmla="*/ 177 w 185"/>
                  <a:gd name="T33" fmla="*/ 66 h 210"/>
                  <a:gd name="T34" fmla="*/ 159 w 185"/>
                  <a:gd name="T35" fmla="*/ 48 h 210"/>
                  <a:gd name="T36" fmla="*/ 135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4" name="Freeform 61">
                <a:extLst>
                  <a:ext uri="{FF2B5EF4-FFF2-40B4-BE49-F238E27FC236}">
                    <a16:creationId xmlns:a16="http://schemas.microsoft.com/office/drawing/2014/main" id="{55AEF2AC-99F2-4121-BCB8-489F7E95A6F2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grpSp>
            <p:nvGrpSpPr>
              <p:cNvPr id="1045" name="Group 62">
                <a:extLst>
                  <a:ext uri="{FF2B5EF4-FFF2-40B4-BE49-F238E27FC236}">
                    <a16:creationId xmlns:a16="http://schemas.microsoft.com/office/drawing/2014/main" id="{524BB2C8-9502-43C7-97D6-330CD4A260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>
                  <a:extLst>
                    <a:ext uri="{FF2B5EF4-FFF2-40B4-BE49-F238E27FC236}">
                      <a16:creationId xmlns:a16="http://schemas.microsoft.com/office/drawing/2014/main" id="{50D1212F-ECF0-45A8-9614-5DE216F9641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047" name="Oval 64">
                  <a:extLst>
                    <a:ext uri="{FF2B5EF4-FFF2-40B4-BE49-F238E27FC236}">
                      <a16:creationId xmlns:a16="http://schemas.microsoft.com/office/drawing/2014/main" id="{7EF9DD71-AD42-4093-A6BD-7D12BA16AC5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048" name="Oval 65">
                  <a:extLst>
                    <a:ext uri="{FF2B5EF4-FFF2-40B4-BE49-F238E27FC236}">
                      <a16:creationId xmlns:a16="http://schemas.microsoft.com/office/drawing/2014/main" id="{3CED190E-37DC-4D6D-912C-841690C60A5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  <p:sp>
              <p:nvSpPr>
                <p:cNvPr id="1049" name="Oval 66">
                  <a:extLst>
                    <a:ext uri="{FF2B5EF4-FFF2-40B4-BE49-F238E27FC236}">
                      <a16:creationId xmlns:a16="http://schemas.microsoft.com/office/drawing/2014/main" id="{3D6567B3-2876-49BF-9C7D-88414286CEB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800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/>
                </a:p>
              </p:txBody>
            </p:sp>
          </p:grpSp>
        </p:grpSp>
      </p:grpSp>
      <p:sp>
        <p:nvSpPr>
          <p:cNvPr id="34883" name="Rectangle 67">
            <a:extLst>
              <a:ext uri="{FF2B5EF4-FFF2-40B4-BE49-F238E27FC236}">
                <a16:creationId xmlns:a16="http://schemas.microsoft.com/office/drawing/2014/main" id="{AB7C64D5-5202-4B71-9E7F-18347050B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4884" name="Rectangle 68">
            <a:extLst>
              <a:ext uri="{FF2B5EF4-FFF2-40B4-BE49-F238E27FC236}">
                <a16:creationId xmlns:a16="http://schemas.microsoft.com/office/drawing/2014/main" id="{95F8C3F6-8665-4E6C-8358-159003279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4885" name="Rectangle 69">
            <a:extLst>
              <a:ext uri="{FF2B5EF4-FFF2-40B4-BE49-F238E27FC236}">
                <a16:creationId xmlns:a16="http://schemas.microsoft.com/office/drawing/2014/main" id="{B4712EFC-0340-4F79-A242-9192236D71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4886" name="Rectangle 70">
            <a:extLst>
              <a:ext uri="{FF2B5EF4-FFF2-40B4-BE49-F238E27FC236}">
                <a16:creationId xmlns:a16="http://schemas.microsoft.com/office/drawing/2014/main" id="{973D778C-F167-433E-843E-B5B32450DD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4887" name="Rectangle 71">
            <a:extLst>
              <a:ext uri="{FF2B5EF4-FFF2-40B4-BE49-F238E27FC236}">
                <a16:creationId xmlns:a16="http://schemas.microsoft.com/office/drawing/2014/main" id="{2FFF64E7-2EBF-4D64-8E2A-A0219F7719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6778281-C0BD-4EFF-934B-EC2860D767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45749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B0B9B3-07E5-4362-A829-6656F11B3D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82850" y="-98425"/>
            <a:ext cx="6192838" cy="1008063"/>
          </a:xfrm>
        </p:spPr>
        <p:txBody>
          <a:bodyPr/>
          <a:lstStyle/>
          <a:p>
            <a:pPr eaLnBrk="1" hangingPunct="1">
              <a:defRPr/>
            </a:pPr>
            <a:endParaRPr lang="ja-JP" altLang="ja-JP" sz="36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79FD863-428D-4807-9CBA-65DBEEC9E4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2492375"/>
            <a:ext cx="6400800" cy="1063625"/>
          </a:xfrm>
          <a:ln w="76200" cap="flat">
            <a:solidFill>
              <a:schemeClr val="tx1"/>
            </a:solidFill>
          </a:ln>
        </p:spPr>
        <p:txBody>
          <a:bodyPr lIns="90000" tIns="154800" rIns="90000" bIns="46800"/>
          <a:lstStyle/>
          <a:p>
            <a:pPr eaLnBrk="1" hangingPunct="1">
              <a:defRPr/>
            </a:pPr>
            <a:r>
              <a:rPr lang="ja-JP" altLang="en-US" sz="4800" dirty="0">
                <a:ea typeface="HGS創英角ﾎﾟｯﾌﾟ体" pitchFamily="50" charset="-128"/>
              </a:rPr>
              <a:t>自己肯定感 </a:t>
            </a:r>
            <a:r>
              <a:rPr lang="ja-JP" altLang="en-US" dirty="0"/>
              <a:t>（０～３歳）</a:t>
            </a: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CAE4633-799B-4A3C-AC43-9ECB5C27A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573463"/>
            <a:ext cx="79914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41EFDE5C-C460-4017-BA5A-743194F1A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1700213"/>
            <a:ext cx="4968875" cy="7778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しつけ</a:t>
            </a:r>
            <a:r>
              <a:rPr kumimoji="1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 </a:t>
            </a: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t>（３～６歳）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E34CE72-4672-4695-AF15-511E7660C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908050"/>
            <a:ext cx="3887788" cy="7778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勉強</a:t>
            </a:r>
            <a:r>
              <a:rPr kumimoji="1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  </a:t>
            </a: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t>（６歳～）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542EBBA4-346C-482F-B4D2-3E5FE7B9D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789363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私は存在価値がある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BC4444C3-BDB0-4C12-9EC2-1BE14CAE5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292600"/>
            <a:ext cx="3600450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必要な存在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8952353-6033-4F70-B508-8792B3F8C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97425"/>
            <a:ext cx="3600450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大切な人間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9F92C4D1-85F3-485F-B2A0-A6FA22C6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300663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生きてていいんだ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BB8449A4-5CE7-4947-86D5-30C6D808F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805488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私は私でいいんだ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87CD5354-CD8B-418B-A27F-12C48DFE4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789363"/>
            <a:ext cx="4105275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自分なんて存在価値ない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37CBD032-F655-4C65-B720-2B12C451A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292600"/>
            <a:ext cx="3095625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いらない人間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9CC49D84-5179-4B0D-ABA2-84C8B1734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797425"/>
            <a:ext cx="3095625" cy="5746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いない方がマシ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  <p:bldP spid="2055" grpId="0" build="allAtOnce" animBg="1"/>
      <p:bldP spid="2056" grpId="0" animBg="1"/>
      <p:bldP spid="2062" grpId="0"/>
      <p:bldP spid="2063" grpId="0"/>
      <p:bldP spid="20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1B97CC66-C69E-41BF-B1BE-40148892E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133600"/>
            <a:ext cx="1800225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依存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04970E07-A3F8-4A2E-9ECF-93FA391E0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133600"/>
            <a:ext cx="1800225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自立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225C6BE2-785E-440D-A851-A4D5131A2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997200"/>
            <a:ext cx="1368425" cy="825500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意欲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21ADD4A7-EC99-417A-82A4-5457B3D42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3789363"/>
            <a:ext cx="1512887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甘え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B2B2768C-91FA-491C-BB19-AC82C67B8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789363"/>
            <a:ext cx="1512888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反抗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1" name="Rectangle 15">
            <a:extLst>
              <a:ext uri="{FF2B5EF4-FFF2-40B4-BE49-F238E27FC236}">
                <a16:creationId xmlns:a16="http://schemas.microsoft.com/office/drawing/2014/main" id="{8B2ACB3F-E4B8-4B22-9A91-A9FA2DA3A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736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放任</a:t>
            </a:r>
          </a:p>
        </p:txBody>
      </p:sp>
      <p:sp>
        <p:nvSpPr>
          <p:cNvPr id="39952" name="Rectangle 16">
            <a:extLst>
              <a:ext uri="{FF2B5EF4-FFF2-40B4-BE49-F238E27FC236}">
                <a16:creationId xmlns:a16="http://schemas.microsoft.com/office/drawing/2014/main" id="{D3B00219-B1B3-49EC-B23B-33B205037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949950"/>
            <a:ext cx="2376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ネグレクト</a:t>
            </a:r>
          </a:p>
        </p:txBody>
      </p:sp>
      <p:sp>
        <p:nvSpPr>
          <p:cNvPr id="39953" name="Rectangle 17">
            <a:extLst>
              <a:ext uri="{FF2B5EF4-FFF2-40B4-BE49-F238E27FC236}">
                <a16:creationId xmlns:a16="http://schemas.microsoft.com/office/drawing/2014/main" id="{EC7E9BD3-E8B3-465F-84DF-534F6658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5373688"/>
            <a:ext cx="23034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抑圧・否定</a:t>
            </a:r>
          </a:p>
        </p:txBody>
      </p:sp>
      <p:sp>
        <p:nvSpPr>
          <p:cNvPr id="39954" name="Rectangle 18">
            <a:extLst>
              <a:ext uri="{FF2B5EF4-FFF2-40B4-BE49-F238E27FC236}">
                <a16:creationId xmlns:a16="http://schemas.microsoft.com/office/drawing/2014/main" id="{0483DB75-DCA0-4909-8E82-E00345331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594995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過干渉</a:t>
            </a:r>
          </a:p>
        </p:txBody>
      </p:sp>
      <p:sp>
        <p:nvSpPr>
          <p:cNvPr id="10279" name="Freeform 39">
            <a:extLst>
              <a:ext uri="{FF2B5EF4-FFF2-40B4-BE49-F238E27FC236}">
                <a16:creationId xmlns:a16="http://schemas.microsoft.com/office/drawing/2014/main" id="{1B51E69B-0C8C-4021-B28C-4F8696001D46}"/>
              </a:ext>
            </a:extLst>
          </p:cNvPr>
          <p:cNvSpPr>
            <a:spLocks/>
          </p:cNvSpPr>
          <p:nvPr/>
        </p:nvSpPr>
        <p:spPr bwMode="auto">
          <a:xfrm>
            <a:off x="2124075" y="0"/>
            <a:ext cx="6011863" cy="1368425"/>
          </a:xfrm>
          <a:custGeom>
            <a:avLst/>
            <a:gdLst>
              <a:gd name="T0" fmla="*/ 2147483646 w 17501"/>
              <a:gd name="T1" fmla="*/ 2147483646 h 3376"/>
              <a:gd name="T2" fmla="*/ 0 w 17501"/>
              <a:gd name="T3" fmla="*/ 2147483646 h 3376"/>
              <a:gd name="T4" fmla="*/ 0 60000 65536"/>
              <a:gd name="T5" fmla="*/ 0 60000 65536"/>
              <a:gd name="T6" fmla="*/ 0 w 17501"/>
              <a:gd name="T7" fmla="*/ 0 h 3376"/>
              <a:gd name="T8" fmla="*/ 17501 w 17501"/>
              <a:gd name="T9" fmla="*/ 3376 h 33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01" h="3376">
                <a:moveTo>
                  <a:pt x="17500" y="3375"/>
                </a:moveTo>
                <a:cubicBezTo>
                  <a:pt x="7292" y="0"/>
                  <a:pt x="0" y="3375"/>
                  <a:pt x="0" y="3375"/>
                </a:cubicBezTo>
              </a:path>
            </a:pathLst>
          </a:custGeom>
          <a:noFill/>
          <a:ln w="90000">
            <a:solidFill>
              <a:srgbClr val="FFFF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6" name="AutoShape 20">
            <a:extLst>
              <a:ext uri="{FF2B5EF4-FFF2-40B4-BE49-F238E27FC236}">
                <a16:creationId xmlns:a16="http://schemas.microsoft.com/office/drawing/2014/main" id="{B4B0D728-849F-4DD2-B22C-FA27FD6863C5}"/>
              </a:ext>
            </a:extLst>
          </p:cNvPr>
          <p:cNvSpPr>
            <a:spLocks noChangeArrowheads="1"/>
          </p:cNvSpPr>
          <p:nvPr/>
        </p:nvSpPr>
        <p:spPr bwMode="auto">
          <a:xfrm rot="2520000">
            <a:off x="6372225" y="4724400"/>
            <a:ext cx="792163" cy="503238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49F7185C-0DF1-4993-B90D-93BF8BE92C72}"/>
              </a:ext>
            </a:extLst>
          </p:cNvPr>
          <p:cNvSpPr>
            <a:spLocks noChangeArrowheads="1"/>
          </p:cNvSpPr>
          <p:nvPr/>
        </p:nvSpPr>
        <p:spPr bwMode="auto">
          <a:xfrm rot="8040000">
            <a:off x="2051050" y="4725988"/>
            <a:ext cx="792163" cy="503237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7" name="Freeform 37">
            <a:extLst>
              <a:ext uri="{FF2B5EF4-FFF2-40B4-BE49-F238E27FC236}">
                <a16:creationId xmlns:a16="http://schemas.microsoft.com/office/drawing/2014/main" id="{B0ECCB5F-AFAA-410D-82C6-E01788A310D3}"/>
              </a:ext>
            </a:extLst>
          </p:cNvPr>
          <p:cNvSpPr>
            <a:spLocks/>
          </p:cNvSpPr>
          <p:nvPr/>
        </p:nvSpPr>
        <p:spPr bwMode="auto">
          <a:xfrm>
            <a:off x="1692275" y="3500438"/>
            <a:ext cx="2160588" cy="360362"/>
          </a:xfrm>
          <a:custGeom>
            <a:avLst/>
            <a:gdLst>
              <a:gd name="T0" fmla="*/ 0 w 7001"/>
              <a:gd name="T1" fmla="*/ 0 h 1001"/>
              <a:gd name="T2" fmla="*/ 2147483646 w 7001"/>
              <a:gd name="T3" fmla="*/ 0 h 1001"/>
              <a:gd name="T4" fmla="*/ 0 60000 65536"/>
              <a:gd name="T5" fmla="*/ 0 60000 65536"/>
              <a:gd name="T6" fmla="*/ 0 w 7001"/>
              <a:gd name="T7" fmla="*/ 0 h 1001"/>
              <a:gd name="T8" fmla="*/ 7001 w 7001"/>
              <a:gd name="T9" fmla="*/ 1001 h 10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01" h="1001">
                <a:moveTo>
                  <a:pt x="0" y="0"/>
                </a:moveTo>
                <a:cubicBezTo>
                  <a:pt x="3000" y="1000"/>
                  <a:pt x="7000" y="0"/>
                  <a:pt x="7000" y="0"/>
                </a:cubicBezTo>
              </a:path>
            </a:pathLst>
          </a:custGeom>
          <a:noFill/>
          <a:ln w="90000">
            <a:solidFill>
              <a:srgbClr val="FFFF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8" name="Freeform 38">
            <a:extLst>
              <a:ext uri="{FF2B5EF4-FFF2-40B4-BE49-F238E27FC236}">
                <a16:creationId xmlns:a16="http://schemas.microsoft.com/office/drawing/2014/main" id="{DFE5B54C-858F-447C-8F2E-0C8B40C2EAD6}"/>
              </a:ext>
            </a:extLst>
          </p:cNvPr>
          <p:cNvSpPr>
            <a:spLocks/>
          </p:cNvSpPr>
          <p:nvPr/>
        </p:nvSpPr>
        <p:spPr bwMode="auto">
          <a:xfrm>
            <a:off x="5435600" y="2997200"/>
            <a:ext cx="576263" cy="539750"/>
          </a:xfrm>
          <a:custGeom>
            <a:avLst/>
            <a:gdLst>
              <a:gd name="T0" fmla="*/ 0 w 2001"/>
              <a:gd name="T1" fmla="*/ 2147483646 h 1501"/>
              <a:gd name="T2" fmla="*/ 2147483646 w 2001"/>
              <a:gd name="T3" fmla="*/ 0 h 1501"/>
              <a:gd name="T4" fmla="*/ 0 60000 65536"/>
              <a:gd name="T5" fmla="*/ 0 60000 65536"/>
              <a:gd name="T6" fmla="*/ 0 w 2001"/>
              <a:gd name="T7" fmla="*/ 0 h 1501"/>
              <a:gd name="T8" fmla="*/ 2001 w 2001"/>
              <a:gd name="T9" fmla="*/ 1501 h 15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1501">
                <a:moveTo>
                  <a:pt x="0" y="1500"/>
                </a:moveTo>
                <a:cubicBezTo>
                  <a:pt x="1500" y="1000"/>
                  <a:pt x="2000" y="0"/>
                  <a:pt x="2000" y="0"/>
                </a:cubicBezTo>
              </a:path>
            </a:pathLst>
          </a:custGeom>
          <a:noFill/>
          <a:ln w="90000">
            <a:solidFill>
              <a:srgbClr val="FFFFFF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5" name="Line 35">
            <a:extLst>
              <a:ext uri="{FF2B5EF4-FFF2-40B4-BE49-F238E27FC236}">
                <a16:creationId xmlns:a16="http://schemas.microsoft.com/office/drawing/2014/main" id="{BAF19963-4B79-453E-B46A-FF8070646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4221163"/>
            <a:ext cx="1439863" cy="1587"/>
          </a:xfrm>
          <a:prstGeom prst="lin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Line 35">
            <a:extLst>
              <a:ext uri="{FF2B5EF4-FFF2-40B4-BE49-F238E27FC236}">
                <a16:creationId xmlns:a16="http://schemas.microsoft.com/office/drawing/2014/main" id="{7E297C06-1B8F-4B45-BB67-453AA966F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565400"/>
            <a:ext cx="1441450" cy="0"/>
          </a:xfrm>
          <a:prstGeom prst="lin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46E7DF47-66E1-44B3-8C9C-47CE9D78CF04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2060575"/>
            <a:ext cx="509588" cy="1008063"/>
            <a:chOff x="1039" y="1311"/>
            <a:chExt cx="366" cy="746"/>
          </a:xfrm>
        </p:grpSpPr>
        <p:sp>
          <p:nvSpPr>
            <p:cNvPr id="6178" name="Freeform 13">
              <a:extLst>
                <a:ext uri="{FF2B5EF4-FFF2-40B4-BE49-F238E27FC236}">
                  <a16:creationId xmlns:a16="http://schemas.microsoft.com/office/drawing/2014/main" id="{04C81472-9157-423D-B109-6B261E16D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" y="1311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9" name="Freeform 14">
              <a:extLst>
                <a:ext uri="{FF2B5EF4-FFF2-40B4-BE49-F238E27FC236}">
                  <a16:creationId xmlns:a16="http://schemas.microsoft.com/office/drawing/2014/main" id="{2FB503D5-D1F0-45C5-8222-DC3747AEA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702"/>
              <a:ext cx="366" cy="356"/>
            </a:xfrm>
            <a:custGeom>
              <a:avLst/>
              <a:gdLst>
                <a:gd name="T0" fmla="*/ 0 w 1615"/>
                <a:gd name="T1" fmla="*/ 0 h 1571"/>
                <a:gd name="T2" fmla="*/ 0 w 1615"/>
                <a:gd name="T3" fmla="*/ 0 h 1571"/>
                <a:gd name="T4" fmla="*/ 0 w 1615"/>
                <a:gd name="T5" fmla="*/ 0 h 1571"/>
                <a:gd name="T6" fmla="*/ 0 w 1615"/>
                <a:gd name="T7" fmla="*/ 0 h 1571"/>
                <a:gd name="T8" fmla="*/ 0 w 1615"/>
                <a:gd name="T9" fmla="*/ 0 h 1571"/>
                <a:gd name="T10" fmla="*/ 0 w 1615"/>
                <a:gd name="T11" fmla="*/ 0 h 1571"/>
                <a:gd name="T12" fmla="*/ 0 w 1615"/>
                <a:gd name="T13" fmla="*/ 0 h 1571"/>
                <a:gd name="T14" fmla="*/ 0 w 1615"/>
                <a:gd name="T15" fmla="*/ 0 h 1571"/>
                <a:gd name="T16" fmla="*/ 0 w 1615"/>
                <a:gd name="T17" fmla="*/ 0 h 1571"/>
                <a:gd name="T18" fmla="*/ 0 w 1615"/>
                <a:gd name="T19" fmla="*/ 0 h 1571"/>
                <a:gd name="T20" fmla="*/ 0 w 1615"/>
                <a:gd name="T21" fmla="*/ 0 h 1571"/>
                <a:gd name="T22" fmla="*/ 0 w 1615"/>
                <a:gd name="T23" fmla="*/ 0 h 1571"/>
                <a:gd name="T24" fmla="*/ 0 w 1615"/>
                <a:gd name="T25" fmla="*/ 0 h 1571"/>
                <a:gd name="T26" fmla="*/ 0 w 1615"/>
                <a:gd name="T27" fmla="*/ 0 h 1571"/>
                <a:gd name="T28" fmla="*/ 0 w 1615"/>
                <a:gd name="T29" fmla="*/ 0 h 1571"/>
                <a:gd name="T30" fmla="*/ 0 w 1615"/>
                <a:gd name="T31" fmla="*/ 0 h 1571"/>
                <a:gd name="T32" fmla="*/ 0 w 1615"/>
                <a:gd name="T33" fmla="*/ 0 h 1571"/>
                <a:gd name="T34" fmla="*/ 0 w 1615"/>
                <a:gd name="T35" fmla="*/ 0 h 1571"/>
                <a:gd name="T36" fmla="*/ 0 w 1615"/>
                <a:gd name="T37" fmla="*/ 0 h 1571"/>
                <a:gd name="T38" fmla="*/ 0 w 1615"/>
                <a:gd name="T39" fmla="*/ 0 h 1571"/>
                <a:gd name="T40" fmla="*/ 0 w 1615"/>
                <a:gd name="T41" fmla="*/ 0 h 1571"/>
                <a:gd name="T42" fmla="*/ 0 w 1615"/>
                <a:gd name="T43" fmla="*/ 0 h 1571"/>
                <a:gd name="T44" fmla="*/ 0 w 1615"/>
                <a:gd name="T45" fmla="*/ 0 h 1571"/>
                <a:gd name="T46" fmla="*/ 0 w 1615"/>
                <a:gd name="T47" fmla="*/ 0 h 1571"/>
                <a:gd name="T48" fmla="*/ 0 w 1615"/>
                <a:gd name="T49" fmla="*/ 0 h 1571"/>
                <a:gd name="T50" fmla="*/ 0 w 1615"/>
                <a:gd name="T51" fmla="*/ 0 h 1571"/>
                <a:gd name="T52" fmla="*/ 0 w 1615"/>
                <a:gd name="T53" fmla="*/ 0 h 1571"/>
                <a:gd name="T54" fmla="*/ 0 w 1615"/>
                <a:gd name="T55" fmla="*/ 0 h 1571"/>
                <a:gd name="T56" fmla="*/ 0 w 1615"/>
                <a:gd name="T57" fmla="*/ 0 h 1571"/>
                <a:gd name="T58" fmla="*/ 0 w 1615"/>
                <a:gd name="T59" fmla="*/ 0 h 1571"/>
                <a:gd name="T60" fmla="*/ 0 w 1615"/>
                <a:gd name="T61" fmla="*/ 0 h 1571"/>
                <a:gd name="T62" fmla="*/ 0 w 1615"/>
                <a:gd name="T63" fmla="*/ 0 h 1571"/>
                <a:gd name="T64" fmla="*/ 0 w 1615"/>
                <a:gd name="T65" fmla="*/ 0 h 1571"/>
                <a:gd name="T66" fmla="*/ 0 w 1615"/>
                <a:gd name="T67" fmla="*/ 0 h 1571"/>
                <a:gd name="T68" fmla="*/ 0 w 1615"/>
                <a:gd name="T69" fmla="*/ 0 h 1571"/>
                <a:gd name="T70" fmla="*/ 0 w 1615"/>
                <a:gd name="T71" fmla="*/ 0 h 1571"/>
                <a:gd name="T72" fmla="*/ 0 w 1615"/>
                <a:gd name="T73" fmla="*/ 0 h 1571"/>
                <a:gd name="T74" fmla="*/ 0 w 1615"/>
                <a:gd name="T75" fmla="*/ 0 h 1571"/>
                <a:gd name="T76" fmla="*/ 0 w 1615"/>
                <a:gd name="T77" fmla="*/ 0 h 1571"/>
                <a:gd name="T78" fmla="*/ 0 w 1615"/>
                <a:gd name="T79" fmla="*/ 0 h 1571"/>
                <a:gd name="T80" fmla="*/ 0 w 1615"/>
                <a:gd name="T81" fmla="*/ 0 h 1571"/>
                <a:gd name="T82" fmla="*/ 0 w 1615"/>
                <a:gd name="T83" fmla="*/ 0 h 1571"/>
                <a:gd name="T84" fmla="*/ 0 w 1615"/>
                <a:gd name="T85" fmla="*/ 0 h 1571"/>
                <a:gd name="T86" fmla="*/ 0 w 1615"/>
                <a:gd name="T87" fmla="*/ 0 h 1571"/>
                <a:gd name="T88" fmla="*/ 0 w 1615"/>
                <a:gd name="T89" fmla="*/ 0 h 1571"/>
                <a:gd name="T90" fmla="*/ 0 w 1615"/>
                <a:gd name="T91" fmla="*/ 0 h 1571"/>
                <a:gd name="T92" fmla="*/ 0 w 1615"/>
                <a:gd name="T93" fmla="*/ 0 h 1571"/>
                <a:gd name="T94" fmla="*/ 0 w 1615"/>
                <a:gd name="T95" fmla="*/ 0 h 1571"/>
                <a:gd name="T96" fmla="*/ 0 w 1615"/>
                <a:gd name="T97" fmla="*/ 0 h 1571"/>
                <a:gd name="T98" fmla="*/ 0 w 1615"/>
                <a:gd name="T99" fmla="*/ 0 h 1571"/>
                <a:gd name="T100" fmla="*/ 0 w 1615"/>
                <a:gd name="T101" fmla="*/ 0 h 1571"/>
                <a:gd name="T102" fmla="*/ 0 w 1615"/>
                <a:gd name="T103" fmla="*/ 0 h 1571"/>
                <a:gd name="T104" fmla="*/ 0 w 1615"/>
                <a:gd name="T105" fmla="*/ 0 h 1571"/>
                <a:gd name="T106" fmla="*/ 0 w 1615"/>
                <a:gd name="T107" fmla="*/ 0 h 1571"/>
                <a:gd name="T108" fmla="*/ 0 w 1615"/>
                <a:gd name="T109" fmla="*/ 0 h 1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5"/>
                <a:gd name="T166" fmla="*/ 0 h 1571"/>
                <a:gd name="T167" fmla="*/ 1615 w 1615"/>
                <a:gd name="T168" fmla="*/ 1571 h 15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5" h="1571">
                  <a:moveTo>
                    <a:pt x="20" y="1233"/>
                  </a:moveTo>
                  <a:lnTo>
                    <a:pt x="126" y="591"/>
                  </a:lnTo>
                  <a:lnTo>
                    <a:pt x="390" y="631"/>
                  </a:lnTo>
                  <a:lnTo>
                    <a:pt x="318" y="1173"/>
                  </a:lnTo>
                  <a:lnTo>
                    <a:pt x="284" y="1438"/>
                  </a:lnTo>
                  <a:lnTo>
                    <a:pt x="0" y="1398"/>
                  </a:lnTo>
                  <a:lnTo>
                    <a:pt x="20" y="1233"/>
                  </a:lnTo>
                  <a:close/>
                  <a:moveTo>
                    <a:pt x="794" y="505"/>
                  </a:moveTo>
                  <a:lnTo>
                    <a:pt x="767" y="1272"/>
                  </a:lnTo>
                  <a:lnTo>
                    <a:pt x="985" y="1279"/>
                  </a:lnTo>
                  <a:lnTo>
                    <a:pt x="1005" y="1028"/>
                  </a:lnTo>
                  <a:lnTo>
                    <a:pt x="1276" y="1067"/>
                  </a:lnTo>
                  <a:lnTo>
                    <a:pt x="1270" y="1318"/>
                  </a:lnTo>
                  <a:lnTo>
                    <a:pt x="1268" y="1347"/>
                  </a:lnTo>
                  <a:lnTo>
                    <a:pt x="1264" y="1374"/>
                  </a:lnTo>
                  <a:lnTo>
                    <a:pt x="1259" y="1399"/>
                  </a:lnTo>
                  <a:lnTo>
                    <a:pt x="1253" y="1423"/>
                  </a:lnTo>
                  <a:lnTo>
                    <a:pt x="1246" y="1444"/>
                  </a:lnTo>
                  <a:lnTo>
                    <a:pt x="1238" y="1463"/>
                  </a:lnTo>
                  <a:lnTo>
                    <a:pt x="1228" y="1481"/>
                  </a:lnTo>
                  <a:lnTo>
                    <a:pt x="1223" y="1489"/>
                  </a:lnTo>
                  <a:lnTo>
                    <a:pt x="1217" y="1497"/>
                  </a:lnTo>
                  <a:lnTo>
                    <a:pt x="1210" y="1507"/>
                  </a:lnTo>
                  <a:lnTo>
                    <a:pt x="1202" y="1516"/>
                  </a:lnTo>
                  <a:lnTo>
                    <a:pt x="1194" y="1524"/>
                  </a:lnTo>
                  <a:lnTo>
                    <a:pt x="1185" y="1531"/>
                  </a:lnTo>
                  <a:lnTo>
                    <a:pt x="1175" y="1538"/>
                  </a:lnTo>
                  <a:lnTo>
                    <a:pt x="1165" y="1544"/>
                  </a:lnTo>
                  <a:lnTo>
                    <a:pt x="1153" y="1550"/>
                  </a:lnTo>
                  <a:lnTo>
                    <a:pt x="1141" y="1555"/>
                  </a:lnTo>
                  <a:lnTo>
                    <a:pt x="1129" y="1559"/>
                  </a:lnTo>
                  <a:lnTo>
                    <a:pt x="1115" y="1563"/>
                  </a:lnTo>
                  <a:lnTo>
                    <a:pt x="1101" y="1566"/>
                  </a:lnTo>
                  <a:lnTo>
                    <a:pt x="1086" y="1568"/>
                  </a:lnTo>
                  <a:lnTo>
                    <a:pt x="1054" y="1570"/>
                  </a:lnTo>
                  <a:lnTo>
                    <a:pt x="1019" y="1570"/>
                  </a:lnTo>
                  <a:lnTo>
                    <a:pt x="688" y="1570"/>
                  </a:lnTo>
                  <a:lnTo>
                    <a:pt x="658" y="1569"/>
                  </a:lnTo>
                  <a:lnTo>
                    <a:pt x="629" y="1566"/>
                  </a:lnTo>
                  <a:lnTo>
                    <a:pt x="603" y="1560"/>
                  </a:lnTo>
                  <a:lnTo>
                    <a:pt x="579" y="1553"/>
                  </a:lnTo>
                  <a:lnTo>
                    <a:pt x="557" y="1543"/>
                  </a:lnTo>
                  <a:lnTo>
                    <a:pt x="536" y="1532"/>
                  </a:lnTo>
                  <a:lnTo>
                    <a:pt x="519" y="1518"/>
                  </a:lnTo>
                  <a:lnTo>
                    <a:pt x="503" y="1502"/>
                  </a:lnTo>
                  <a:lnTo>
                    <a:pt x="489" y="1484"/>
                  </a:lnTo>
                  <a:lnTo>
                    <a:pt x="477" y="1464"/>
                  </a:lnTo>
                  <a:lnTo>
                    <a:pt x="467" y="1442"/>
                  </a:lnTo>
                  <a:lnTo>
                    <a:pt x="460" y="1417"/>
                  </a:lnTo>
                  <a:lnTo>
                    <a:pt x="454" y="1391"/>
                  </a:lnTo>
                  <a:lnTo>
                    <a:pt x="451" y="1362"/>
                  </a:lnTo>
                  <a:lnTo>
                    <a:pt x="449" y="1332"/>
                  </a:lnTo>
                  <a:lnTo>
                    <a:pt x="450" y="1299"/>
                  </a:lnTo>
                  <a:lnTo>
                    <a:pt x="483" y="498"/>
                  </a:lnTo>
                  <a:lnTo>
                    <a:pt x="794" y="505"/>
                  </a:lnTo>
                  <a:close/>
                  <a:moveTo>
                    <a:pt x="668" y="379"/>
                  </a:moveTo>
                  <a:lnTo>
                    <a:pt x="646" y="362"/>
                  </a:lnTo>
                  <a:lnTo>
                    <a:pt x="636" y="353"/>
                  </a:lnTo>
                  <a:lnTo>
                    <a:pt x="627" y="344"/>
                  </a:lnTo>
                  <a:lnTo>
                    <a:pt x="619" y="335"/>
                  </a:lnTo>
                  <a:lnTo>
                    <a:pt x="611" y="325"/>
                  </a:lnTo>
                  <a:lnTo>
                    <a:pt x="604" y="315"/>
                  </a:lnTo>
                  <a:lnTo>
                    <a:pt x="598" y="305"/>
                  </a:lnTo>
                  <a:lnTo>
                    <a:pt x="593" y="294"/>
                  </a:lnTo>
                  <a:lnTo>
                    <a:pt x="588" y="284"/>
                  </a:lnTo>
                  <a:lnTo>
                    <a:pt x="584" y="273"/>
                  </a:lnTo>
                  <a:lnTo>
                    <a:pt x="581" y="261"/>
                  </a:lnTo>
                  <a:lnTo>
                    <a:pt x="578" y="250"/>
                  </a:lnTo>
                  <a:lnTo>
                    <a:pt x="576" y="238"/>
                  </a:lnTo>
                  <a:lnTo>
                    <a:pt x="575" y="226"/>
                  </a:lnTo>
                  <a:lnTo>
                    <a:pt x="575" y="214"/>
                  </a:lnTo>
                  <a:lnTo>
                    <a:pt x="576" y="190"/>
                  </a:lnTo>
                  <a:lnTo>
                    <a:pt x="579" y="167"/>
                  </a:lnTo>
                  <a:lnTo>
                    <a:pt x="583" y="145"/>
                  </a:lnTo>
                  <a:lnTo>
                    <a:pt x="590" y="125"/>
                  </a:lnTo>
                  <a:lnTo>
                    <a:pt x="594" y="115"/>
                  </a:lnTo>
                  <a:lnTo>
                    <a:pt x="598" y="105"/>
                  </a:lnTo>
                  <a:lnTo>
                    <a:pt x="603" y="96"/>
                  </a:lnTo>
                  <a:lnTo>
                    <a:pt x="609" y="87"/>
                  </a:lnTo>
                  <a:lnTo>
                    <a:pt x="615" y="79"/>
                  </a:lnTo>
                  <a:lnTo>
                    <a:pt x="621" y="71"/>
                  </a:lnTo>
                  <a:lnTo>
                    <a:pt x="628" y="63"/>
                  </a:lnTo>
                  <a:lnTo>
                    <a:pt x="635" y="55"/>
                  </a:lnTo>
                  <a:lnTo>
                    <a:pt x="645" y="46"/>
                  </a:lnTo>
                  <a:lnTo>
                    <a:pt x="657" y="37"/>
                  </a:lnTo>
                  <a:lnTo>
                    <a:pt x="669" y="29"/>
                  </a:lnTo>
                  <a:lnTo>
                    <a:pt x="683" y="22"/>
                  </a:lnTo>
                  <a:lnTo>
                    <a:pt x="697" y="16"/>
                  </a:lnTo>
                  <a:lnTo>
                    <a:pt x="713" y="10"/>
                  </a:lnTo>
                  <a:lnTo>
                    <a:pt x="729" y="6"/>
                  </a:lnTo>
                  <a:lnTo>
                    <a:pt x="747" y="2"/>
                  </a:lnTo>
                  <a:lnTo>
                    <a:pt x="768" y="0"/>
                  </a:lnTo>
                  <a:lnTo>
                    <a:pt x="789" y="0"/>
                  </a:lnTo>
                  <a:lnTo>
                    <a:pt x="799" y="1"/>
                  </a:lnTo>
                  <a:lnTo>
                    <a:pt x="809" y="2"/>
                  </a:lnTo>
                  <a:lnTo>
                    <a:pt x="819" y="4"/>
                  </a:lnTo>
                  <a:lnTo>
                    <a:pt x="828" y="6"/>
                  </a:lnTo>
                  <a:lnTo>
                    <a:pt x="838" y="9"/>
                  </a:lnTo>
                  <a:lnTo>
                    <a:pt x="847" y="12"/>
                  </a:lnTo>
                  <a:lnTo>
                    <a:pt x="856" y="16"/>
                  </a:lnTo>
                  <a:lnTo>
                    <a:pt x="865" y="20"/>
                  </a:lnTo>
                  <a:lnTo>
                    <a:pt x="874" y="25"/>
                  </a:lnTo>
                  <a:lnTo>
                    <a:pt x="882" y="30"/>
                  </a:lnTo>
                  <a:lnTo>
                    <a:pt x="899" y="42"/>
                  </a:lnTo>
                  <a:lnTo>
                    <a:pt x="915" y="54"/>
                  </a:lnTo>
                  <a:lnTo>
                    <a:pt x="929" y="67"/>
                  </a:lnTo>
                  <a:lnTo>
                    <a:pt x="936" y="74"/>
                  </a:lnTo>
                  <a:lnTo>
                    <a:pt x="942" y="82"/>
                  </a:lnTo>
                  <a:lnTo>
                    <a:pt x="947" y="89"/>
                  </a:lnTo>
                  <a:lnTo>
                    <a:pt x="953" y="97"/>
                  </a:lnTo>
                  <a:lnTo>
                    <a:pt x="957" y="105"/>
                  </a:lnTo>
                  <a:lnTo>
                    <a:pt x="962" y="113"/>
                  </a:lnTo>
                  <a:lnTo>
                    <a:pt x="966" y="122"/>
                  </a:lnTo>
                  <a:lnTo>
                    <a:pt x="969" y="130"/>
                  </a:lnTo>
                  <a:lnTo>
                    <a:pt x="975" y="149"/>
                  </a:lnTo>
                  <a:lnTo>
                    <a:pt x="979" y="168"/>
                  </a:lnTo>
                  <a:lnTo>
                    <a:pt x="980" y="178"/>
                  </a:lnTo>
                  <a:lnTo>
                    <a:pt x="981" y="188"/>
                  </a:lnTo>
                  <a:lnTo>
                    <a:pt x="982" y="198"/>
                  </a:lnTo>
                  <a:lnTo>
                    <a:pt x="981" y="208"/>
                  </a:lnTo>
                  <a:lnTo>
                    <a:pt x="981" y="218"/>
                  </a:lnTo>
                  <a:lnTo>
                    <a:pt x="980" y="228"/>
                  </a:lnTo>
                  <a:lnTo>
                    <a:pt x="976" y="249"/>
                  </a:lnTo>
                  <a:lnTo>
                    <a:pt x="969" y="270"/>
                  </a:lnTo>
                  <a:lnTo>
                    <a:pt x="961" y="291"/>
                  </a:lnTo>
                  <a:lnTo>
                    <a:pt x="951" y="312"/>
                  </a:lnTo>
                  <a:lnTo>
                    <a:pt x="939" y="333"/>
                  </a:lnTo>
                  <a:lnTo>
                    <a:pt x="934" y="341"/>
                  </a:lnTo>
                  <a:lnTo>
                    <a:pt x="929" y="349"/>
                  </a:lnTo>
                  <a:lnTo>
                    <a:pt x="923" y="356"/>
                  </a:lnTo>
                  <a:lnTo>
                    <a:pt x="917" y="363"/>
                  </a:lnTo>
                  <a:lnTo>
                    <a:pt x="911" y="369"/>
                  </a:lnTo>
                  <a:lnTo>
                    <a:pt x="904" y="375"/>
                  </a:lnTo>
                  <a:lnTo>
                    <a:pt x="897" y="381"/>
                  </a:lnTo>
                  <a:lnTo>
                    <a:pt x="890" y="386"/>
                  </a:lnTo>
                  <a:lnTo>
                    <a:pt x="882" y="391"/>
                  </a:lnTo>
                  <a:lnTo>
                    <a:pt x="874" y="395"/>
                  </a:lnTo>
                  <a:lnTo>
                    <a:pt x="866" y="399"/>
                  </a:lnTo>
                  <a:lnTo>
                    <a:pt x="857" y="402"/>
                  </a:lnTo>
                  <a:lnTo>
                    <a:pt x="848" y="406"/>
                  </a:lnTo>
                  <a:lnTo>
                    <a:pt x="839" y="408"/>
                  </a:lnTo>
                  <a:lnTo>
                    <a:pt x="830" y="410"/>
                  </a:lnTo>
                  <a:lnTo>
                    <a:pt x="820" y="412"/>
                  </a:lnTo>
                  <a:lnTo>
                    <a:pt x="809" y="414"/>
                  </a:lnTo>
                  <a:lnTo>
                    <a:pt x="799" y="416"/>
                  </a:lnTo>
                  <a:lnTo>
                    <a:pt x="789" y="417"/>
                  </a:lnTo>
                  <a:lnTo>
                    <a:pt x="778" y="418"/>
                  </a:lnTo>
                  <a:lnTo>
                    <a:pt x="768" y="418"/>
                  </a:lnTo>
                  <a:lnTo>
                    <a:pt x="758" y="417"/>
                  </a:lnTo>
                  <a:lnTo>
                    <a:pt x="749" y="416"/>
                  </a:lnTo>
                  <a:lnTo>
                    <a:pt x="739" y="414"/>
                  </a:lnTo>
                  <a:lnTo>
                    <a:pt x="730" y="412"/>
                  </a:lnTo>
                  <a:lnTo>
                    <a:pt x="720" y="409"/>
                  </a:lnTo>
                  <a:lnTo>
                    <a:pt x="711" y="405"/>
                  </a:lnTo>
                  <a:lnTo>
                    <a:pt x="702" y="401"/>
                  </a:lnTo>
                  <a:lnTo>
                    <a:pt x="693" y="397"/>
                  </a:lnTo>
                  <a:lnTo>
                    <a:pt x="685" y="391"/>
                  </a:lnTo>
                  <a:lnTo>
                    <a:pt x="676" y="385"/>
                  </a:lnTo>
                  <a:lnTo>
                    <a:pt x="668" y="379"/>
                  </a:lnTo>
                  <a:close/>
                  <a:moveTo>
                    <a:pt x="1422" y="578"/>
                  </a:moveTo>
                  <a:lnTo>
                    <a:pt x="1614" y="1246"/>
                  </a:lnTo>
                  <a:lnTo>
                    <a:pt x="1356" y="1318"/>
                  </a:lnTo>
                  <a:lnTo>
                    <a:pt x="1184" y="756"/>
                  </a:lnTo>
                  <a:lnTo>
                    <a:pt x="1138" y="624"/>
                  </a:lnTo>
                  <a:lnTo>
                    <a:pt x="1422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55" name="Oval 15">
            <a:extLst>
              <a:ext uri="{FF2B5EF4-FFF2-40B4-BE49-F238E27FC236}">
                <a16:creationId xmlns:a16="http://schemas.microsoft.com/office/drawing/2014/main" id="{454CF11A-5EFB-4BD4-9F7F-3E5CDBAA52FB}"/>
              </a:ext>
            </a:extLst>
          </p:cNvPr>
          <p:cNvSpPr>
            <a:spLocks/>
          </p:cNvSpPr>
          <p:nvPr/>
        </p:nvSpPr>
        <p:spPr bwMode="auto">
          <a:xfrm>
            <a:off x="1619250" y="1773238"/>
            <a:ext cx="935038" cy="1512887"/>
          </a:xfrm>
          <a:prstGeom prst="ellips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0068AE"/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8BC9EB0E-AE8D-42DF-AFEE-F9282FE64EBD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844675"/>
            <a:ext cx="460375" cy="1584325"/>
            <a:chOff x="263" y="1152"/>
            <a:chExt cx="367" cy="1128"/>
          </a:xfrm>
        </p:grpSpPr>
        <p:sp>
          <p:nvSpPr>
            <p:cNvPr id="6175" name="Freeform 17">
              <a:extLst>
                <a:ext uri="{FF2B5EF4-FFF2-40B4-BE49-F238E27FC236}">
                  <a16:creationId xmlns:a16="http://schemas.microsoft.com/office/drawing/2014/main" id="{84D54FDA-EA38-4C4B-BD5B-446015E79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1152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6" name="Freeform 18">
              <a:extLst>
                <a:ext uri="{FF2B5EF4-FFF2-40B4-BE49-F238E27FC236}">
                  <a16:creationId xmlns:a16="http://schemas.microsoft.com/office/drawing/2014/main" id="{7BA57F1F-B4A5-4914-ADB6-BE5F7D5AC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1533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7" name="Freeform 19">
              <a:extLst>
                <a:ext uri="{FF2B5EF4-FFF2-40B4-BE49-F238E27FC236}">
                  <a16:creationId xmlns:a16="http://schemas.microsoft.com/office/drawing/2014/main" id="{43E4389C-C9E1-4555-B811-D65056315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920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60" name="Oval 20">
            <a:extLst>
              <a:ext uri="{FF2B5EF4-FFF2-40B4-BE49-F238E27FC236}">
                <a16:creationId xmlns:a16="http://schemas.microsoft.com/office/drawing/2014/main" id="{781EEEDE-327C-4582-9A91-DC5B22707779}"/>
              </a:ext>
            </a:extLst>
          </p:cNvPr>
          <p:cNvSpPr>
            <a:spLocks/>
          </p:cNvSpPr>
          <p:nvPr/>
        </p:nvSpPr>
        <p:spPr bwMode="auto">
          <a:xfrm>
            <a:off x="468313" y="1557338"/>
            <a:ext cx="1008062" cy="2159000"/>
          </a:xfrm>
          <a:prstGeom prst="ellips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0068AE"/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6A3C76D2-E66B-4BDB-9C6E-D0A2F27DC4BF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989138"/>
            <a:ext cx="460375" cy="1079500"/>
            <a:chOff x="4974" y="1288"/>
            <a:chExt cx="335" cy="747"/>
          </a:xfrm>
        </p:grpSpPr>
        <p:sp>
          <p:nvSpPr>
            <p:cNvPr id="6173" name="Freeform 22">
              <a:extLst>
                <a:ext uri="{FF2B5EF4-FFF2-40B4-BE49-F238E27FC236}">
                  <a16:creationId xmlns:a16="http://schemas.microsoft.com/office/drawing/2014/main" id="{7ABDF6FC-52EE-480B-8B8E-B2C3A9680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288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4" name="Freeform 23">
              <a:extLst>
                <a:ext uri="{FF2B5EF4-FFF2-40B4-BE49-F238E27FC236}">
                  <a16:creationId xmlns:a16="http://schemas.microsoft.com/office/drawing/2014/main" id="{BCFD2205-31A8-4259-9196-44CFED549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1675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64" name="Oval 24">
            <a:extLst>
              <a:ext uri="{FF2B5EF4-FFF2-40B4-BE49-F238E27FC236}">
                <a16:creationId xmlns:a16="http://schemas.microsoft.com/office/drawing/2014/main" id="{D8EBE416-F4FC-4236-A135-0679C03FA130}"/>
              </a:ext>
            </a:extLst>
          </p:cNvPr>
          <p:cNvSpPr>
            <a:spLocks/>
          </p:cNvSpPr>
          <p:nvPr/>
        </p:nvSpPr>
        <p:spPr bwMode="auto">
          <a:xfrm>
            <a:off x="6588125" y="1773238"/>
            <a:ext cx="1008063" cy="1584325"/>
          </a:xfrm>
          <a:prstGeom prst="ellips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0068AE"/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Oval 24">
            <a:extLst>
              <a:ext uri="{FF2B5EF4-FFF2-40B4-BE49-F238E27FC236}">
                <a16:creationId xmlns:a16="http://schemas.microsoft.com/office/drawing/2014/main" id="{62F14605-8A3B-451F-AA8C-C1AE505BA17A}"/>
              </a:ext>
            </a:extLst>
          </p:cNvPr>
          <p:cNvSpPr>
            <a:spLocks/>
          </p:cNvSpPr>
          <p:nvPr/>
        </p:nvSpPr>
        <p:spPr bwMode="auto">
          <a:xfrm>
            <a:off x="7812088" y="1773238"/>
            <a:ext cx="936625" cy="1584325"/>
          </a:xfrm>
          <a:prstGeom prst="ellipse">
            <a:avLst/>
          </a:prstGeom>
          <a:noFill/>
          <a:ln w="90000">
            <a:solidFill>
              <a:srgbClr val="FFFFFF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0068AE"/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7" name="Group 25">
            <a:extLst>
              <a:ext uri="{FF2B5EF4-FFF2-40B4-BE49-F238E27FC236}">
                <a16:creationId xmlns:a16="http://schemas.microsoft.com/office/drawing/2014/main" id="{C8CD0D06-2F92-4075-878A-E65AE4FC5F86}"/>
              </a:ext>
            </a:extLst>
          </p:cNvPr>
          <p:cNvGrpSpPr>
            <a:grpSpLocks/>
          </p:cNvGrpSpPr>
          <p:nvPr/>
        </p:nvGrpSpPr>
        <p:grpSpPr bwMode="auto">
          <a:xfrm>
            <a:off x="8027988" y="2060575"/>
            <a:ext cx="504825" cy="1008063"/>
            <a:chOff x="5732" y="1310"/>
            <a:chExt cx="368" cy="746"/>
          </a:xfrm>
        </p:grpSpPr>
        <p:sp>
          <p:nvSpPr>
            <p:cNvPr id="6171" name="Freeform 26">
              <a:extLst>
                <a:ext uri="{FF2B5EF4-FFF2-40B4-BE49-F238E27FC236}">
                  <a16:creationId xmlns:a16="http://schemas.microsoft.com/office/drawing/2014/main" id="{1E13EA9F-D1A0-40EC-90A5-9223B756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" y="1310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2" name="Freeform 27">
              <a:extLst>
                <a:ext uri="{FF2B5EF4-FFF2-40B4-BE49-F238E27FC236}">
                  <a16:creationId xmlns:a16="http://schemas.microsoft.com/office/drawing/2014/main" id="{AB53A49C-8714-4349-A9DE-EBE7E210E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6" y="1690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allAtOnce"/>
      <p:bldP spid="39941" grpId="0" build="allAtOnce"/>
      <p:bldP spid="39943" grpId="0" build="allAtOnce" animBg="1"/>
      <p:bldP spid="39944" grpId="0" build="allAtOnce"/>
      <p:bldP spid="39945" grpId="0" build="allAtOnce"/>
      <p:bldP spid="39951" grpId="0"/>
      <p:bldP spid="39952" grpId="0"/>
      <p:bldP spid="39953" grpId="0"/>
      <p:bldP spid="39954" grpId="0"/>
      <p:bldP spid="39956" grpId="0" animBg="1"/>
      <p:bldP spid="39957" grpId="0" animBg="1"/>
      <p:bldP spid="10255" grpId="0" animBg="1"/>
      <p:bldP spid="10260" grpId="0" animBg="1"/>
      <p:bldP spid="10264" grpId="0" animBg="1"/>
      <p:bldP spid="3" grpId="0" animBg="1"/>
    </p:bld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64</Words>
  <Application>Microsoft Office PowerPoint</Application>
  <PresentationFormat>画面に合わせる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HGP創英角ﾎﾟｯﾌﾟ体</vt:lpstr>
      <vt:lpstr>Arial</vt:lpstr>
      <vt:lpstr>Calibri</vt:lpstr>
      <vt:lpstr>Times New Roman</vt:lpstr>
      <vt:lpstr>Wingdings</vt:lpstr>
      <vt:lpstr>Ripple</vt:lpstr>
      <vt:lpstr>PowerPoint プレゼンテーション</vt:lpstr>
      <vt:lpstr>PowerPoint プレゼンテーション</vt:lpstr>
    </vt:vector>
  </TitlesOfParts>
  <Company>たち会計事務所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自己肯定感（０～３歳）</dc:title>
  <dc:creator>たち会計事務所</dc:creator>
  <cp:lastModifiedBy>palette.hat@gmail.com</cp:lastModifiedBy>
  <cp:revision>114</cp:revision>
  <dcterms:created xsi:type="dcterms:W3CDTF">2012-10-10T05:20:41Z</dcterms:created>
  <dcterms:modified xsi:type="dcterms:W3CDTF">2021-02-25T02:11:48Z</dcterms:modified>
</cp:coreProperties>
</file>